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4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B5B4-59B1-CE4E-B36A-ABBBF503A77E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D648-C6E6-FF41-96CC-9180C0CA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09008"/>
            <a:ext cx="7772400" cy="832909"/>
          </a:xfrm>
        </p:spPr>
        <p:txBody>
          <a:bodyPr/>
          <a:lstStyle/>
          <a:p>
            <a:r>
              <a:rPr lang="en-US" dirty="0" smtClean="0"/>
              <a:t>City Explorer</a:t>
            </a:r>
            <a:endParaRPr lang="en-US" dirty="0"/>
          </a:p>
        </p:txBody>
      </p:sp>
      <p:pic>
        <p:nvPicPr>
          <p:cNvPr id="4" name="Picture 3" descr="Main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941918"/>
            <a:ext cx="5873750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168"/>
            <a:ext cx="8229600" cy="50889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this app?</a:t>
            </a:r>
          </a:p>
          <a:p>
            <a:pPr>
              <a:buFontTx/>
              <a:buChar char="-"/>
            </a:pPr>
            <a:r>
              <a:rPr lang="en-US" dirty="0" smtClean="0"/>
              <a:t>A app that helps to explore places in a city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Who uses it?</a:t>
            </a:r>
          </a:p>
          <a:p>
            <a:pPr>
              <a:buFontTx/>
              <a:buChar char="-"/>
            </a:pPr>
            <a:r>
              <a:rPr lang="en-US" dirty="0" smtClean="0"/>
              <a:t>Tourists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app is designed by keeping in mind about the places the tourist’s might search for convenience and entertainment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3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584"/>
            <a:ext cx="8229600" cy="509958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Search near by places from your current location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Customized category buttons to make search easy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Detail View of each places searched with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507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</a:t>
            </a:r>
            <a:r>
              <a:rPr lang="en-US" sz="1800" dirty="0" smtClean="0"/>
              <a:t>contd..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834"/>
            <a:ext cx="8229600" cy="513133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Route to the selected place from your location with distance value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Different views in the map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Customized recommendations for registered users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Extra information about the selected place in the detailed view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Endorsement platforms to display 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0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View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6" y="0"/>
            <a:ext cx="7044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79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Below are the topics that could be search on button click</a:t>
            </a:r>
          </a:p>
          <a:p>
            <a:pPr marL="0" indent="0">
              <a:buNone/>
            </a:pPr>
            <a:r>
              <a:rPr lang="en-US" dirty="0" smtClean="0"/>
              <a:t>Bars</a:t>
            </a:r>
          </a:p>
          <a:p>
            <a:pPr marL="0" indent="0">
              <a:buNone/>
            </a:pPr>
            <a:r>
              <a:rPr lang="en-US" dirty="0" smtClean="0"/>
              <a:t>Restaurants</a:t>
            </a:r>
          </a:p>
          <a:p>
            <a:pPr marL="0" indent="0">
              <a:buNone/>
            </a:pPr>
            <a:r>
              <a:rPr lang="en-US" dirty="0" smtClean="0"/>
              <a:t>Café</a:t>
            </a:r>
          </a:p>
          <a:p>
            <a:pPr marL="0" indent="0">
              <a:buNone/>
            </a:pPr>
            <a:r>
              <a:rPr lang="en-US" dirty="0" smtClean="0"/>
              <a:t>Bus Stations</a:t>
            </a:r>
          </a:p>
          <a:p>
            <a:pPr marL="0" indent="0">
              <a:buNone/>
            </a:pPr>
            <a:r>
              <a:rPr lang="en-US" dirty="0" smtClean="0"/>
              <a:t>Transit</a:t>
            </a:r>
          </a:p>
          <a:p>
            <a:pPr marL="0" indent="0">
              <a:buNone/>
            </a:pPr>
            <a:r>
              <a:rPr lang="en-US" dirty="0" smtClean="0"/>
              <a:t>Hotels</a:t>
            </a:r>
          </a:p>
          <a:p>
            <a:pPr marL="0" indent="0">
              <a:buNone/>
            </a:pPr>
            <a:r>
              <a:rPr lang="en-US" dirty="0" smtClean="0"/>
              <a:t>Clubs</a:t>
            </a:r>
          </a:p>
          <a:p>
            <a:pPr marL="0" indent="0">
              <a:buNone/>
            </a:pPr>
            <a:r>
              <a:rPr lang="en-US" dirty="0" smtClean="0"/>
              <a:t>Tourist Attraction</a:t>
            </a:r>
          </a:p>
          <a:p>
            <a:pPr marL="0" indent="0">
              <a:buNone/>
            </a:pPr>
            <a:r>
              <a:rPr lang="en-US" dirty="0" smtClean="0"/>
              <a:t>Theatres</a:t>
            </a:r>
          </a:p>
          <a:p>
            <a:pPr marL="0" indent="0">
              <a:buNone/>
            </a:pPr>
            <a:r>
              <a:rPr lang="en-US" dirty="0" smtClean="0"/>
              <a:t>Parking</a:t>
            </a:r>
          </a:p>
          <a:p>
            <a:pPr marL="0" indent="0">
              <a:buNone/>
            </a:pPr>
            <a:r>
              <a:rPr lang="en-US" dirty="0" smtClean="0"/>
              <a:t>Gas Station..</a:t>
            </a:r>
          </a:p>
        </p:txBody>
      </p:sp>
    </p:spTree>
    <p:extLst>
      <p:ext uri="{BB962C8B-B14F-4D97-AF65-F5344CB8AC3E}">
        <p14:creationId xmlns:p14="http://schemas.microsoft.com/office/powerpoint/2010/main" val="222026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084"/>
            <a:ext cx="8229600" cy="5036080"/>
          </a:xfrm>
        </p:spPr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places API</a:t>
            </a:r>
          </a:p>
          <a:p>
            <a:r>
              <a:rPr lang="en-US" dirty="0" smtClean="0"/>
              <a:t>JSON parsing</a:t>
            </a:r>
          </a:p>
          <a:p>
            <a:r>
              <a:rPr lang="en-US" dirty="0" smtClean="0"/>
              <a:t>Sqlite3</a:t>
            </a:r>
          </a:p>
          <a:p>
            <a:r>
              <a:rPr lang="en-US" dirty="0" smtClean="0"/>
              <a:t>Objective C 2.0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6.3.1</a:t>
            </a:r>
          </a:p>
          <a:p>
            <a:r>
              <a:rPr lang="en-US" dirty="0" err="1" smtClean="0"/>
              <a:t>iAd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3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Profile - user account storage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Recommendations – Customized places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8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ute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476250" y="539750"/>
            <a:ext cx="3196167" cy="6062274"/>
          </a:xfrm>
        </p:spPr>
      </p:pic>
      <p:sp>
        <p:nvSpPr>
          <p:cNvPr id="5" name="TextBox 4"/>
          <p:cNvSpPr txBox="1"/>
          <p:nvPr/>
        </p:nvSpPr>
        <p:spPr>
          <a:xfrm>
            <a:off x="4201583" y="2868083"/>
            <a:ext cx="382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44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154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City Explorer</vt:lpstr>
      <vt:lpstr>Introduction</vt:lpstr>
      <vt:lpstr>Features</vt:lpstr>
      <vt:lpstr>Features contd..</vt:lpstr>
      <vt:lpstr>PowerPoint Presentation</vt:lpstr>
      <vt:lpstr>Categories</vt:lpstr>
      <vt:lpstr>Technologies &amp; Resources</vt:lpstr>
      <vt:lpstr>DB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Explorer</dc:title>
  <dc:creator>Anantha Shankar Arun Kumar</dc:creator>
  <cp:lastModifiedBy>Anantha Shankar Arun Kumar</cp:lastModifiedBy>
  <cp:revision>21</cp:revision>
  <dcterms:created xsi:type="dcterms:W3CDTF">2015-05-02T00:26:07Z</dcterms:created>
  <dcterms:modified xsi:type="dcterms:W3CDTF">2015-05-02T16:10:23Z</dcterms:modified>
</cp:coreProperties>
</file>