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NTHAVARSHINI%2032220006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NTHAVARSHINI%2032220006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NTHAVARSHINI%2032220006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[ANANTHAVARSHINI 322200068.xlsx]Sheet1!PivotTable1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value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7067168"/>
        <c:axId val="317066384"/>
      </c:barChart>
      <c:catAx>
        <c:axId val="31706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66384"/>
        <c:crosses val="autoZero"/>
        <c:auto val="1"/>
        <c:lblAlgn val="ctr"/>
        <c:lblOffset val="100"/>
        <c:noMultiLvlLbl val="0"/>
      </c:catAx>
      <c:valAx>
        <c:axId val="31706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6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[ANANTHAVARSHINI 322200068.xlsx]Sheet1!PivotTable1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value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7069128"/>
        <c:axId val="317069520"/>
      </c:barChart>
      <c:catAx>
        <c:axId val="317069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69520"/>
        <c:crosses val="autoZero"/>
        <c:auto val="1"/>
        <c:lblAlgn val="ctr"/>
        <c:lblOffset val="100"/>
        <c:noMultiLvlLbl val="0"/>
      </c:catAx>
      <c:valAx>
        <c:axId val="317069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6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[ANANTHAVARSHINI 322200068.xlsx]Sheet1!PivotTable1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value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71947"/>
            <a:ext cx="9224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en"/>
              </a:rPr>
              <a:t>STUDENT </a:t>
            </a:r>
            <a:r>
              <a:rPr lang="en-US" sz="2400" dirty="0" smtClean="0">
                <a:latin typeface="Times New Romen"/>
              </a:rPr>
              <a:t>NAME : ANANTHAVARSHINI T</a:t>
            </a:r>
            <a:endParaRPr lang="en-US" sz="2400" dirty="0">
              <a:latin typeface="Times New Romen"/>
            </a:endParaRPr>
          </a:p>
          <a:p>
            <a:pPr>
              <a:tabLst>
                <a:tab pos="2511425" algn="l"/>
              </a:tabLst>
            </a:pPr>
            <a:r>
              <a:rPr lang="en-US" sz="2400" dirty="0">
                <a:latin typeface="Times New Romen"/>
              </a:rPr>
              <a:t>REGISTER </a:t>
            </a:r>
            <a:r>
              <a:rPr lang="en-US" sz="2400" dirty="0" smtClean="0">
                <a:latin typeface="Times New Romen"/>
              </a:rPr>
              <a:t>NO     : 322200068</a:t>
            </a:r>
            <a:endParaRPr lang="en-US" sz="2400" dirty="0">
              <a:latin typeface="Times New Romen"/>
            </a:endParaRPr>
          </a:p>
          <a:p>
            <a:r>
              <a:rPr lang="en-US" sz="2400" dirty="0" smtClean="0">
                <a:latin typeface="Times New Romen"/>
              </a:rPr>
              <a:t>DEPARTMENT     : B.COM(HONOURS)</a:t>
            </a:r>
            <a:endParaRPr lang="en-US" sz="2400" dirty="0">
              <a:latin typeface="Times New Romen"/>
            </a:endParaRPr>
          </a:p>
          <a:p>
            <a:r>
              <a:rPr lang="en-US" sz="2400" dirty="0" smtClean="0">
                <a:latin typeface="Times New Romen"/>
              </a:rPr>
              <a:t>COLLEGE	        : SHRI SHANKARLAL SUNDARBAI   			          SHASUN JAIN COLLEGE FOR WOMEN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558462" y="640253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9982200" cy="523220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get the data from the dashboard and some of the steps are as follows,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1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step, using the conditional formatting the blanks rows are removed and also helps to put filter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secondly the performance level will be calculated.  Using the if , and conditions the level of performance of an employee was calculated.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Then pivot table was used to calculate the performance level of a particular employee.  In that the performance level was calculated on the basis of “very high”, ”high”, “med”, “low”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is used to give the overall performance level in the representative manner.  It helps to identify the performance easily and helps to take appropriate decision 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chart: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recommended charts are inbuilt functions which suggest the chart to the users. It helps in reducing the time and also give the appropriate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Slicer tool: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This slicer tool helps to slice the particular data or particular employee and shows the full detailed description about the performance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uses: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 have used the 4 charts, namely, column chart, pie chart, scalar chart and bar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615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99870"/>
              </p:ext>
            </p:extLst>
          </p:nvPr>
        </p:nvGraphicFramePr>
        <p:xfrm>
          <a:off x="457200" y="1295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767010"/>
              </p:ext>
            </p:extLst>
          </p:nvPr>
        </p:nvGraphicFramePr>
        <p:xfrm>
          <a:off x="3429000" y="38957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534072"/>
              </p:ext>
            </p:extLst>
          </p:nvPr>
        </p:nvGraphicFramePr>
        <p:xfrm>
          <a:off x="4781550" y="7645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867" y="1676400"/>
            <a:ext cx="9899333" cy="3077766"/>
          </a:xfrm>
        </p:spPr>
        <p:txBody>
          <a:bodyPr/>
          <a:lstStyle/>
          <a:p>
            <a:r>
              <a:rPr lang="en-US" sz="2000" dirty="0" smtClean="0">
                <a:latin typeface="Times New Romen"/>
              </a:rPr>
              <a:t>This system offers a practical, efficient and flexible solution for organization to optimize employee performance management.  By making performance data more accessible and actionable, it supports continuous improvement in workforce productivity and helps build a motivated, goal oriented team.</a:t>
            </a:r>
          </a:p>
          <a:p>
            <a:endParaRPr lang="en-US" sz="2000" dirty="0">
              <a:latin typeface="Times New Romen"/>
            </a:endParaRPr>
          </a:p>
          <a:p>
            <a:r>
              <a:rPr lang="en-US" sz="2000" dirty="0">
                <a:latin typeface="Times New Romen"/>
              </a:rPr>
              <a:t>Implementing an Excel-based employee performance analysis system is a smart and practical approach for organizations looking to improve their workforce management. It simplifies the tracking of key performance metrics and provides real-time insights, helping managers make data-driven decisions. The system's flexibility, cost-effectiveness, and scalability make it accessible for businesses of all </a:t>
            </a:r>
            <a:r>
              <a:rPr lang="en-US" sz="2000" dirty="0" smtClean="0">
                <a:latin typeface="Times New Romen"/>
              </a:rPr>
              <a:t>sizes</a:t>
            </a:r>
            <a:endParaRPr lang="en-IN" sz="2000" dirty="0">
              <a:latin typeface="Times New Romen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067800" cy="18466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en"/>
              </a:rPr>
              <a:t>Additionally</a:t>
            </a:r>
            <a:r>
              <a:rPr lang="en-US" sz="2000" dirty="0">
                <a:latin typeface="Times New Romen"/>
              </a:rPr>
              <a:t>, by promoting transparency in performance measurement, it fosters a culture of accountability and motivation among employees. Ultimately, the tool not only helps identify high performers and areas for improvement but also serves as a catalyst for continuous growth and development, aligning employee efforts with organizational goals.</a:t>
            </a:r>
            <a:endParaRPr lang="en-IN" sz="2000" dirty="0">
              <a:latin typeface="Times New Romen"/>
            </a:endParaRPr>
          </a:p>
          <a:p>
            <a:endParaRPr lang="en-IN" sz="2000" dirty="0">
              <a:latin typeface="Times New Rome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42142"/>
            <a:ext cx="4505325" cy="300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61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773453" y="3692979"/>
            <a:ext cx="5638800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2590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34400" y="7453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1000" y="1548704"/>
            <a:ext cx="8534400" cy="3600986"/>
          </a:xfrm>
        </p:spPr>
        <p:txBody>
          <a:bodyPr/>
          <a:lstStyle/>
          <a:p>
            <a:r>
              <a:rPr lang="en-US" dirty="0">
                <a:latin typeface="Times New Romen"/>
              </a:rPr>
              <a:t>In a </a:t>
            </a:r>
            <a:r>
              <a:rPr lang="en-US" dirty="0" smtClean="0">
                <a:latin typeface="Times New Romen"/>
              </a:rPr>
              <a:t>organizational </a:t>
            </a:r>
            <a:r>
              <a:rPr lang="en-US" dirty="0">
                <a:latin typeface="Times New Romen"/>
              </a:rPr>
              <a:t>environment, measuring and improving employee performance is crucial to achieving business objectives. However, many companies struggle with</a:t>
            </a:r>
            <a:r>
              <a:rPr lang="en-US" dirty="0" smtClean="0">
                <a:latin typeface="Times New Romen"/>
              </a:rPr>
              <a:t>:</a:t>
            </a:r>
          </a:p>
          <a:p>
            <a:endParaRPr lang="en-US" dirty="0">
              <a:latin typeface="Times New Rome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en"/>
              </a:rPr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en"/>
              </a:rPr>
              <a:t>Aggregating </a:t>
            </a:r>
            <a:r>
              <a:rPr lang="en-US" b="1" dirty="0">
                <a:latin typeface="Times New Romen"/>
              </a:rPr>
              <a:t>performance </a:t>
            </a:r>
            <a:r>
              <a:rPr lang="en-US" b="1" dirty="0" smtClean="0">
                <a:latin typeface="Times New Romen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en"/>
              </a:rPr>
              <a:t>Identifying </a:t>
            </a:r>
            <a:r>
              <a:rPr lang="en-US" b="1" dirty="0">
                <a:latin typeface="Times New Romen"/>
              </a:rPr>
              <a:t>high and low </a:t>
            </a:r>
            <a:r>
              <a:rPr lang="en-US" b="1" dirty="0" smtClean="0">
                <a:latin typeface="Times New Romen"/>
              </a:rPr>
              <a:t>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en"/>
              </a:rPr>
              <a:t>Visualizing trends</a:t>
            </a:r>
          </a:p>
          <a:p>
            <a:endParaRPr lang="en-US" dirty="0" smtClean="0">
              <a:latin typeface="Times New Romen"/>
            </a:endParaRPr>
          </a:p>
          <a:p>
            <a:r>
              <a:rPr lang="en-US" dirty="0" smtClean="0">
                <a:latin typeface="Times New Romen"/>
              </a:rPr>
              <a:t>The </a:t>
            </a:r>
            <a:r>
              <a:rPr lang="en-US" dirty="0">
                <a:latin typeface="Times New Romen"/>
              </a:rPr>
              <a:t>lack of a structured approach to employee performance analysis can lead to poor decision-making, employee disengagement, and missed growth opportunities. An effective performance analysis system is needed to track individual and team productivity, highlight performance gaps, and inform management decisions for development and rewards.</a:t>
            </a:r>
            <a:endParaRPr lang="en-IN" dirty="0">
              <a:latin typeface="Times New Rome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04518" y="1745698"/>
            <a:ext cx="8251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will streamline the collection, analysis, and visualization of performance data. It will involve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Gathering information on key performance indicators (KPIs), including tasks completed, attendance records, sales revenue, efficiency, and manager ratings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Formulas: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Organizing the data in Excel tables.   - Applying relevant formulas to calculate performance scores, efficiency, and other metrics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conditional formatting to highlight performance outliers (e.g., under-performers and top-performers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Utilizing Excel’s built-in tools like PivotTables, charts,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 lines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and visualize employee performance across departments, months, or teams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Dashboards: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Building a comprehensive performance dashboard that provides real-time insights into employee performance at individual, team, and department levels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4525" y="624473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5400" y="2235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1397" y="1524000"/>
            <a:ext cx="9998003" cy="3693319"/>
          </a:xfrm>
        </p:spPr>
        <p:txBody>
          <a:bodyPr/>
          <a:lstStyle/>
          <a:p>
            <a:r>
              <a:rPr lang="en-US" sz="2000" dirty="0">
                <a:latin typeface="Times New Romen"/>
              </a:rPr>
              <a:t>The </a:t>
            </a:r>
            <a:r>
              <a:rPr lang="en-US" sz="2000" dirty="0" smtClean="0">
                <a:latin typeface="Times New Romen"/>
              </a:rPr>
              <a:t>end users of </a:t>
            </a:r>
            <a:r>
              <a:rPr lang="en-US" sz="2000" dirty="0">
                <a:latin typeface="Times New Romen"/>
              </a:rPr>
              <a:t>an employee performance analysis system using Excel will typically include</a:t>
            </a:r>
            <a:r>
              <a:rPr lang="en-US" sz="2000" dirty="0" smtClean="0">
                <a:latin typeface="Times New Romen"/>
              </a:rPr>
              <a:t>:</a:t>
            </a:r>
          </a:p>
          <a:p>
            <a:endParaRPr lang="en-US" sz="2000" dirty="0" smtClean="0">
              <a:latin typeface="Times New Romen"/>
            </a:endParaRP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Times New Romen"/>
              </a:rPr>
              <a:t>Human </a:t>
            </a:r>
            <a:r>
              <a:rPr lang="en-US" sz="2000" b="1" dirty="0">
                <a:latin typeface="Times New Romen"/>
              </a:rPr>
              <a:t>Resource (HR) </a:t>
            </a:r>
            <a:r>
              <a:rPr lang="en-US" sz="2000" b="1" dirty="0" smtClean="0">
                <a:latin typeface="Times New Romen"/>
              </a:rPr>
              <a:t>Managers:   </a:t>
            </a:r>
            <a:r>
              <a:rPr lang="en-US" sz="2000" dirty="0">
                <a:latin typeface="Times New Romen"/>
              </a:rPr>
              <a:t>- Responsible for tracking employee performance, identifying training needs, and managing employee development plans</a:t>
            </a:r>
            <a:r>
              <a:rPr lang="en-US" sz="2000" dirty="0" smtClean="0">
                <a:latin typeface="Times New Romen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Times New Romen"/>
              </a:rPr>
              <a:t>Team </a:t>
            </a:r>
            <a:r>
              <a:rPr lang="en-US" sz="2000" b="1" dirty="0">
                <a:latin typeface="Times New Romen"/>
              </a:rPr>
              <a:t>Leaders/Department </a:t>
            </a:r>
            <a:r>
              <a:rPr lang="en-US" sz="2000" b="1" dirty="0" smtClean="0">
                <a:latin typeface="Times New Romen"/>
              </a:rPr>
              <a:t>Managers:</a:t>
            </a:r>
            <a:r>
              <a:rPr lang="en-US" sz="2000" dirty="0" smtClean="0">
                <a:latin typeface="Times New Romen"/>
              </a:rPr>
              <a:t>   </a:t>
            </a:r>
            <a:r>
              <a:rPr lang="en-US" sz="2000" dirty="0">
                <a:latin typeface="Times New Romen"/>
              </a:rPr>
              <a:t>- Monitor the performance of their teams and individual employees to ensure targets are met.  </a:t>
            </a:r>
            <a:r>
              <a:rPr lang="en-US" sz="2000" dirty="0" smtClean="0">
                <a:latin typeface="Times New Romen"/>
              </a:rPr>
              <a:t>Use </a:t>
            </a:r>
            <a:r>
              <a:rPr lang="en-US" sz="2000" dirty="0">
                <a:latin typeface="Times New Romen"/>
              </a:rPr>
              <a:t>the analysis to identify top performers for rewards or promotion and address underperformance</a:t>
            </a:r>
            <a:r>
              <a:rPr lang="en-US" sz="2000" dirty="0" smtClean="0">
                <a:latin typeface="Times New Romen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Times New Romen"/>
              </a:rPr>
              <a:t>Executives </a:t>
            </a:r>
            <a:r>
              <a:rPr lang="en-US" sz="2000" b="1" dirty="0">
                <a:latin typeface="Times New Romen"/>
              </a:rPr>
              <a:t>and Senior </a:t>
            </a:r>
            <a:r>
              <a:rPr lang="en-US" sz="2000" b="1" dirty="0" smtClean="0">
                <a:latin typeface="Times New Romen"/>
              </a:rPr>
              <a:t>Management:   </a:t>
            </a:r>
            <a:r>
              <a:rPr lang="en-US" sz="2000" dirty="0">
                <a:latin typeface="Times New Romen"/>
              </a:rPr>
              <a:t>- Use the performance data to make strategic decisions about workforce management, resource allocation, and setting organizational goals.  </a:t>
            </a:r>
            <a:r>
              <a:rPr lang="en-US" sz="2000" dirty="0" smtClean="0">
                <a:latin typeface="Times New Romen"/>
              </a:rPr>
              <a:t>Review </a:t>
            </a:r>
            <a:r>
              <a:rPr lang="en-US" sz="2000" dirty="0">
                <a:latin typeface="Times New Romen"/>
              </a:rPr>
              <a:t>departmental and company-wide performance trends</a:t>
            </a:r>
            <a:r>
              <a:rPr lang="en-US" sz="2000" dirty="0" smtClean="0">
                <a:latin typeface="Times New Romen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Times New Romen"/>
              </a:rPr>
              <a:t>Business Analysts:   </a:t>
            </a:r>
            <a:r>
              <a:rPr lang="en-US" sz="2000" dirty="0">
                <a:latin typeface="Times New Romen"/>
              </a:rPr>
              <a:t>- May use the performance data to create detailed reports and dashboards that inform company strategy and improve operational efficiency.</a:t>
            </a:r>
            <a:endParaRPr lang="en-IN" sz="2000" dirty="0">
              <a:latin typeface="Times New Rome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3200" y="11947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986087" y="1356673"/>
            <a:ext cx="6457950" cy="4154984"/>
          </a:xfrm>
        </p:spPr>
        <p:txBody>
          <a:bodyPr/>
          <a:lstStyle/>
          <a:p>
            <a:r>
              <a:rPr lang="en-US" dirty="0" smtClean="0">
                <a:latin typeface="Times New Romen"/>
              </a:rPr>
              <a:t>It enables the organization to systematically track, assess and visualize employee performance based on key matters:</a:t>
            </a:r>
          </a:p>
          <a:p>
            <a:endParaRPr lang="en-US" dirty="0">
              <a:latin typeface="Times New Rome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en"/>
              </a:rPr>
              <a:t>Automated data collection and calculation:</a:t>
            </a:r>
            <a:r>
              <a:rPr lang="en-IN" b="1" dirty="0">
                <a:latin typeface="Times New Romen"/>
              </a:rPr>
              <a:t> </a:t>
            </a:r>
            <a:r>
              <a:rPr lang="en-IN" b="1" dirty="0" smtClean="0">
                <a:latin typeface="Times New Romen"/>
              </a:rPr>
              <a:t> </a:t>
            </a:r>
          </a:p>
          <a:p>
            <a:r>
              <a:rPr lang="en-IN" b="1" dirty="0">
                <a:latin typeface="Times New Romen"/>
              </a:rPr>
              <a:t>	</a:t>
            </a:r>
            <a:r>
              <a:rPr lang="en-IN" dirty="0" smtClean="0">
                <a:latin typeface="Times New Romen"/>
              </a:rPr>
              <a:t>It helps the organization to avoid problems using the automated data collection and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en"/>
              </a:rPr>
              <a:t>Alerts:</a:t>
            </a:r>
            <a:r>
              <a:rPr lang="en-US" dirty="0">
                <a:latin typeface="Times New Romen"/>
              </a:rPr>
              <a:t> </a:t>
            </a:r>
            <a:endParaRPr lang="en-US" dirty="0" smtClean="0">
              <a:latin typeface="Times New Romen"/>
            </a:endParaRPr>
          </a:p>
          <a:p>
            <a:r>
              <a:rPr lang="en-US" dirty="0">
                <a:latin typeface="Times New Romen"/>
              </a:rPr>
              <a:t>	</a:t>
            </a:r>
            <a:r>
              <a:rPr lang="en-US" dirty="0" smtClean="0">
                <a:latin typeface="Times New Romen"/>
              </a:rPr>
              <a:t>It helps to identify the underperformance and recognition of top performers using the conditional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en"/>
              </a:rPr>
              <a:t>Detailed reporting:  </a:t>
            </a:r>
          </a:p>
          <a:p>
            <a:r>
              <a:rPr lang="en-US" dirty="0">
                <a:latin typeface="Times New Romen"/>
              </a:rPr>
              <a:t>	</a:t>
            </a:r>
            <a:r>
              <a:rPr lang="en-US" dirty="0" smtClean="0">
                <a:latin typeface="Times New Romen"/>
              </a:rPr>
              <a:t>It helps the HR and Management to take effective decision making and avoid the confusions.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en"/>
              </a:rPr>
              <a:t>Customizable dashboards:</a:t>
            </a:r>
            <a:r>
              <a:rPr lang="en-US" dirty="0" smtClean="0">
                <a:latin typeface="Times New Romen"/>
              </a:rPr>
              <a:t>   </a:t>
            </a:r>
          </a:p>
          <a:p>
            <a:r>
              <a:rPr lang="en-US" dirty="0">
                <a:latin typeface="Times New Romen"/>
              </a:rPr>
              <a:t>	</a:t>
            </a:r>
            <a:r>
              <a:rPr lang="en-US" dirty="0" smtClean="0">
                <a:latin typeface="Times New Romen"/>
              </a:rPr>
              <a:t>It helps the management and also HR for visualizing performance trends and makes the comparisons.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US" dirty="0" smtClean="0">
                <a:latin typeface="Times New Romen"/>
              </a:rPr>
              <a:t>The dataset used in this employee performance analysis contains various performance related attributes, which includes,</a:t>
            </a:r>
          </a:p>
          <a:p>
            <a:endParaRPr lang="en-US" dirty="0">
              <a:latin typeface="Times New Rome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en"/>
              </a:rPr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en"/>
              </a:rPr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en"/>
              </a:rPr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en"/>
              </a:rPr>
              <a:t>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en"/>
              </a:rPr>
              <a:t>Employee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en"/>
              </a:rPr>
              <a:t>Employee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en"/>
              </a:rPr>
              <a:t>Employee classification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en"/>
              </a:rPr>
              <a:t>Performance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en"/>
              </a:rPr>
              <a:t>Current employee rating </a:t>
            </a:r>
            <a:endParaRPr lang="en-IN" dirty="0">
              <a:latin typeface="Times New Romen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800" y="14869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23529" y="1972034"/>
            <a:ext cx="7696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level=IF(AND(Z8&gt;=5),"VERY HIGH",IF(AND(Z8&gt;=4),"HIGH",IF(AND(Z8&gt;=3),"MED","LOW")))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932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Times New Romen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27</cp:revision>
  <dcterms:created xsi:type="dcterms:W3CDTF">2024-03-29T15:07:22Z</dcterms:created>
  <dcterms:modified xsi:type="dcterms:W3CDTF">2024-08-29T15:27:36Z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