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7" r:id="rId9"/>
    <p:sldId id="264" r:id="rId10"/>
    <p:sldId id="262" r:id="rId11"/>
    <p:sldId id="260" r:id="rId12"/>
    <p:sldId id="269" r:id="rId13"/>
    <p:sldId id="268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6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9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4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8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0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1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6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7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4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15A821-F428-48E5-B049-00F7CCC3CF77}" type="datetimeFigureOut">
              <a:rPr lang="en-IN" smtClean="0"/>
              <a:t>07-07-2015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DF4A653-C863-4DF9-A430-FC75C0999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67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sstransit.readthedocs.org/en/latest/index.html" TargetMode="External"/><Relationship Id="rId2" Type="http://schemas.openxmlformats.org/officeDocument/2006/relationships/hyperlink" Target="http://en.wikipedia.org/wiki/Message-oriented_middlewa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3516198"/>
            <a:ext cx="10572000" cy="90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get on to a bus!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Anantheswar 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62" y="175338"/>
            <a:ext cx="4454480" cy="33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Rabbit MQ!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30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An </a:t>
            </a:r>
            <a:r>
              <a:rPr lang="en-IN" dirty="0"/>
              <a:t>intermediary program module which translates a message from the formal messaging protocol of the sender to the formal messaging protocol of the </a:t>
            </a:r>
            <a:r>
              <a:rPr lang="en-IN" dirty="0" smtClean="0"/>
              <a:t>receiver</a:t>
            </a:r>
          </a:p>
          <a:p>
            <a:r>
              <a:rPr lang="en-IN" dirty="0" smtClean="0"/>
              <a:t>Reliability</a:t>
            </a:r>
          </a:p>
          <a:p>
            <a:r>
              <a:rPr lang="en-IN" dirty="0"/>
              <a:t>Flexible </a:t>
            </a:r>
            <a:r>
              <a:rPr lang="en-IN" dirty="0" smtClean="0"/>
              <a:t>Routing</a:t>
            </a:r>
          </a:p>
          <a:p>
            <a:r>
              <a:rPr lang="en-IN" dirty="0" smtClean="0"/>
              <a:t>Clustering</a:t>
            </a:r>
          </a:p>
          <a:p>
            <a:r>
              <a:rPr lang="en-IN" dirty="0" smtClean="0"/>
              <a:t>Highly </a:t>
            </a:r>
            <a:r>
              <a:rPr lang="en-IN" dirty="0"/>
              <a:t>Available </a:t>
            </a:r>
            <a:r>
              <a:rPr lang="en-IN" dirty="0" smtClean="0"/>
              <a:t>Queues</a:t>
            </a:r>
          </a:p>
          <a:p>
            <a:r>
              <a:rPr lang="en-IN" dirty="0" smtClean="0"/>
              <a:t>Multi-protocol – </a:t>
            </a:r>
            <a:r>
              <a:rPr lang="en-IN" dirty="0"/>
              <a:t>STOMP, AMQP, MQTT</a:t>
            </a:r>
          </a:p>
          <a:p>
            <a:r>
              <a:rPr lang="en-IN" dirty="0" smtClean="0"/>
              <a:t>Clients supporting multiple languages</a:t>
            </a:r>
          </a:p>
          <a:p>
            <a:r>
              <a:rPr lang="en-IN" dirty="0"/>
              <a:t>Management </a:t>
            </a:r>
            <a:r>
              <a:rPr lang="en-IN" dirty="0" smtClean="0"/>
              <a:t>UI</a:t>
            </a:r>
          </a:p>
          <a:p>
            <a:r>
              <a:rPr lang="en-IN" dirty="0"/>
              <a:t>Tracing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08" y="573779"/>
            <a:ext cx="4361645" cy="12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Mass Transit!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.NET based ESB</a:t>
            </a:r>
          </a:p>
          <a:p>
            <a:r>
              <a:rPr lang="en-IN" dirty="0" smtClean="0"/>
              <a:t>Light weight Service Bus Implementation</a:t>
            </a:r>
          </a:p>
          <a:p>
            <a:r>
              <a:rPr lang="en-IN" dirty="0" smtClean="0"/>
              <a:t>Open Source</a:t>
            </a:r>
          </a:p>
          <a:p>
            <a:r>
              <a:rPr lang="en-IN" dirty="0" smtClean="0"/>
              <a:t>Supports MSMQ, </a:t>
            </a:r>
            <a:r>
              <a:rPr lang="en-IN" dirty="0" err="1" smtClean="0"/>
              <a:t>ActiveMQ</a:t>
            </a:r>
            <a:r>
              <a:rPr lang="en-IN" dirty="0" smtClean="0"/>
              <a:t>, </a:t>
            </a:r>
            <a:r>
              <a:rPr lang="en-IN" dirty="0" err="1" smtClean="0"/>
              <a:t>RabbitMQ</a:t>
            </a:r>
            <a:r>
              <a:rPr lang="en-IN" dirty="0" smtClean="0"/>
              <a:t>, TIBCO, EMS</a:t>
            </a:r>
          </a:p>
          <a:p>
            <a:r>
              <a:rPr lang="en-IN" dirty="0" smtClean="0"/>
              <a:t>Supports Message Orchestration via </a:t>
            </a:r>
            <a:r>
              <a:rPr lang="en-IN" dirty="0" err="1" smtClean="0"/>
              <a:t>Automatonymous</a:t>
            </a:r>
            <a:endParaRPr lang="en-IN" dirty="0" smtClean="0"/>
          </a:p>
          <a:p>
            <a:r>
              <a:rPr lang="en-IN" dirty="0" smtClean="0"/>
              <a:t>Log4net and IOC container integration</a:t>
            </a:r>
          </a:p>
          <a:p>
            <a:r>
              <a:rPr lang="en-IN" dirty="0" smtClean="0"/>
              <a:t>Error Handling, Fault Tolerance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70" y="0"/>
            <a:ext cx="2509770" cy="18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I get Started?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 </a:t>
            </a:r>
            <a:r>
              <a:rPr lang="en-IN" dirty="0" err="1" smtClean="0"/>
              <a:t>ErLang</a:t>
            </a:r>
            <a:endParaRPr lang="en-IN" dirty="0" smtClean="0"/>
          </a:p>
          <a:p>
            <a:r>
              <a:rPr lang="en-IN" dirty="0" smtClean="0"/>
              <a:t>SET ERLANG_HOME as an environment variables</a:t>
            </a:r>
            <a:endParaRPr lang="en-IN" dirty="0"/>
          </a:p>
          <a:p>
            <a:r>
              <a:rPr lang="en-IN" dirty="0" smtClean="0"/>
              <a:t>Install Rabbit MQ</a:t>
            </a:r>
          </a:p>
          <a:p>
            <a:r>
              <a:rPr lang="en-IN" dirty="0" smtClean="0"/>
              <a:t>Check the </a:t>
            </a:r>
            <a:r>
              <a:rPr lang="en-IN" dirty="0" err="1" smtClean="0"/>
              <a:t>RabbitMQ</a:t>
            </a:r>
            <a:r>
              <a:rPr lang="en-IN" dirty="0" smtClean="0"/>
              <a:t> service is running</a:t>
            </a:r>
          </a:p>
          <a:p>
            <a:r>
              <a:rPr lang="en-IN" dirty="0" smtClean="0"/>
              <a:t>Install Rabbit MQ and Mass Transit </a:t>
            </a:r>
            <a:r>
              <a:rPr lang="en-IN" dirty="0" err="1" smtClean="0"/>
              <a:t>Nuget</a:t>
            </a:r>
            <a:r>
              <a:rPr lang="en-IN" dirty="0" smtClean="0"/>
              <a:t> packages into your solution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62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How to Create a publisher</a:t>
            </a:r>
          </a:p>
          <a:p>
            <a:r>
              <a:rPr lang="en-IN" dirty="0"/>
              <a:t>How to Create a </a:t>
            </a:r>
            <a:r>
              <a:rPr lang="en-IN" dirty="0" smtClean="0"/>
              <a:t>Consumer</a:t>
            </a:r>
            <a:endParaRPr lang="en-IN" dirty="0"/>
          </a:p>
          <a:p>
            <a:r>
              <a:rPr lang="en-IN" dirty="0"/>
              <a:t>How to Create a Services Bus</a:t>
            </a:r>
          </a:p>
          <a:p>
            <a:r>
              <a:rPr lang="en-IN" dirty="0"/>
              <a:t>How to integrate structure map with service bus</a:t>
            </a:r>
          </a:p>
          <a:p>
            <a:r>
              <a:rPr lang="en-IN" dirty="0"/>
              <a:t>Serialization options with service bus</a:t>
            </a:r>
          </a:p>
          <a:p>
            <a:r>
              <a:rPr lang="en-IN" dirty="0"/>
              <a:t>How to use log4net with mass transit</a:t>
            </a:r>
          </a:p>
          <a:p>
            <a:r>
              <a:rPr lang="en-IN" dirty="0"/>
              <a:t>Error handling with mass transit</a:t>
            </a:r>
          </a:p>
        </p:txBody>
      </p:sp>
    </p:spTree>
    <p:extLst>
      <p:ext uri="{BB962C8B-B14F-4D97-AF65-F5344CB8AC3E}">
        <p14:creationId xmlns:p14="http://schemas.microsoft.com/office/powerpoint/2010/main" val="6635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http://en.wikipedia.org/wiki/Message-oriented_middleware</a:t>
            </a:r>
            <a:endParaRPr lang="en-IN" dirty="0"/>
          </a:p>
          <a:p>
            <a:r>
              <a:rPr lang="en-IN" dirty="0">
                <a:hlinkClick r:id="rId3"/>
              </a:rPr>
              <a:t>http://masstransit.readthedocs.org/en/latest/index.html</a:t>
            </a:r>
            <a:endParaRPr lang="en-IN" dirty="0"/>
          </a:p>
          <a:p>
            <a:r>
              <a:rPr lang="en-IN" dirty="0"/>
              <a:t>http://www.slideshare.net/PhatBoyG/event-driven-architecture</a:t>
            </a:r>
          </a:p>
          <a:p>
            <a:r>
              <a:rPr lang="en-IN" dirty="0"/>
              <a:t>http://www.drowningintechnicaldebt.com/ShawnWeisfeld/archive/2010/02/04/event-driven-architecture-by-chris-patterson-north-dallas-.net.aspx</a:t>
            </a:r>
          </a:p>
          <a:p>
            <a:r>
              <a:rPr lang="en-IN" dirty="0"/>
              <a:t>http://www.slideshare.net/bahaafarouk/esb-overview</a:t>
            </a:r>
          </a:p>
          <a:p>
            <a:r>
              <a:rPr lang="en-IN" dirty="0"/>
              <a:t>https://www.rabbitmq.com/install-windows-manual.html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5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65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98333"/>
            <a:ext cx="10554574" cy="4359667"/>
          </a:xfrm>
        </p:spPr>
        <p:txBody>
          <a:bodyPr>
            <a:normAutofit/>
          </a:bodyPr>
          <a:lstStyle/>
          <a:p>
            <a:r>
              <a:rPr lang="en-US" dirty="0" smtClean="0"/>
              <a:t>Hello Message-oriented-middleware! (MOM)</a:t>
            </a:r>
          </a:p>
          <a:p>
            <a:r>
              <a:rPr lang="en-US" dirty="0" smtClean="0"/>
              <a:t>Messaging Paradigms</a:t>
            </a:r>
          </a:p>
          <a:p>
            <a:r>
              <a:rPr lang="en-US" dirty="0"/>
              <a:t>Key </a:t>
            </a:r>
            <a:r>
              <a:rPr lang="en-US" dirty="0" smtClean="0"/>
              <a:t>Terminology</a:t>
            </a:r>
          </a:p>
          <a:p>
            <a:r>
              <a:rPr lang="en-US" dirty="0"/>
              <a:t>Hello Enterprise Service Bus! (ESB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Hello Rabbit MQ!</a:t>
            </a:r>
          </a:p>
          <a:p>
            <a:r>
              <a:rPr lang="en-US" dirty="0" smtClean="0"/>
              <a:t>What is Mass Transit? (MT)</a:t>
            </a:r>
          </a:p>
          <a:p>
            <a:r>
              <a:rPr lang="en-US" dirty="0" smtClean="0"/>
              <a:t>How do I get started?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5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Message Oriented Middleware!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0485"/>
          </a:xfrm>
        </p:spPr>
        <p:txBody>
          <a:bodyPr>
            <a:normAutofit/>
          </a:bodyPr>
          <a:lstStyle/>
          <a:p>
            <a:r>
              <a:rPr lang="en-IN" dirty="0"/>
              <a:t>I</a:t>
            </a:r>
            <a:r>
              <a:rPr lang="en-IN" dirty="0" smtClean="0"/>
              <a:t>nfrastructure </a:t>
            </a:r>
            <a:r>
              <a:rPr lang="en-IN" dirty="0"/>
              <a:t>supporting sending and receiving messages between distributed </a:t>
            </a:r>
            <a:r>
              <a:rPr lang="en-IN" dirty="0" smtClean="0"/>
              <a:t>systems</a:t>
            </a:r>
          </a:p>
          <a:p>
            <a:r>
              <a:rPr lang="en-US" dirty="0" smtClean="0"/>
              <a:t>Why MOM?</a:t>
            </a:r>
          </a:p>
          <a:p>
            <a:pPr lvl="1"/>
            <a:r>
              <a:rPr lang="en-IN" sz="1800" dirty="0"/>
              <a:t>asynchronous message-passing, as opposed to a request-response </a:t>
            </a:r>
            <a:r>
              <a:rPr lang="en-IN" sz="1800" dirty="0" smtClean="0"/>
              <a:t>architecture</a:t>
            </a:r>
          </a:p>
          <a:p>
            <a:pPr lvl="1"/>
            <a:r>
              <a:rPr lang="en-IN" sz="1800" dirty="0"/>
              <a:t>Routing</a:t>
            </a:r>
          </a:p>
          <a:p>
            <a:pPr lvl="1"/>
            <a:r>
              <a:rPr lang="en-IN" sz="1800" dirty="0" smtClean="0"/>
              <a:t>Transformation</a:t>
            </a:r>
          </a:p>
          <a:p>
            <a:pPr lvl="1"/>
            <a:r>
              <a:rPr lang="en-IN" sz="1800" dirty="0" smtClean="0"/>
              <a:t>Distributed heterogeneous platforms</a:t>
            </a:r>
          </a:p>
          <a:p>
            <a:pPr lvl="1"/>
            <a:r>
              <a:rPr lang="en-IN" sz="1800" dirty="0"/>
              <a:t>minimized coupling</a:t>
            </a:r>
          </a:p>
          <a:p>
            <a:pPr lvl="1"/>
            <a:r>
              <a:rPr lang="en-IN" sz="1800" dirty="0"/>
              <a:t>Fault tolerance</a:t>
            </a:r>
          </a:p>
          <a:p>
            <a:pPr lvl="1"/>
            <a:r>
              <a:rPr lang="en-IN" sz="1800" dirty="0"/>
              <a:t>data freshness</a:t>
            </a:r>
          </a:p>
          <a:p>
            <a:pPr lvl="1"/>
            <a:r>
              <a:rPr lang="en-IN" sz="1800" dirty="0"/>
              <a:t>Defined Data </a:t>
            </a:r>
            <a:r>
              <a:rPr lang="en-IN" sz="1800" dirty="0" smtClean="0"/>
              <a:t>Format</a:t>
            </a:r>
            <a:endParaRPr lang="en-IN" sz="1800" dirty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86" y="4276725"/>
            <a:ext cx="43815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paradigms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625758"/>
          </a:xfrm>
        </p:spPr>
        <p:txBody>
          <a:bodyPr/>
          <a:lstStyle/>
          <a:p>
            <a:r>
              <a:rPr lang="en-IN" dirty="0" smtClean="0"/>
              <a:t>Point-to-point</a:t>
            </a:r>
          </a:p>
          <a:p>
            <a:r>
              <a:rPr lang="en-IN" dirty="0" smtClean="0"/>
              <a:t>Fan-out</a:t>
            </a:r>
          </a:p>
          <a:p>
            <a:r>
              <a:rPr lang="en-IN" dirty="0" smtClean="0"/>
              <a:t>Publish/ Subscribe</a:t>
            </a:r>
          </a:p>
          <a:p>
            <a:r>
              <a:rPr lang="en-IN" dirty="0" smtClean="0"/>
              <a:t>Request-response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21" y="2573027"/>
            <a:ext cx="2900066" cy="192427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27424" y="5275783"/>
            <a:ext cx="10554574" cy="7538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7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850006"/>
            <a:ext cx="10394620" cy="567632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Key Terminology: </a:t>
            </a:r>
            <a:r>
              <a:rPr lang="en-IN" sz="3200" dirty="0"/>
              <a:t>Enterprise Application Integration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850007"/>
            <a:ext cx="10554574" cy="50087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process of linking applications within a single organization together in order to simplify and automate business </a:t>
            </a:r>
            <a:r>
              <a:rPr lang="en-IN" dirty="0" smtClean="0"/>
              <a:t>processes</a:t>
            </a:r>
          </a:p>
          <a:p>
            <a:r>
              <a:rPr lang="en-IN" dirty="0"/>
              <a:t>File </a:t>
            </a:r>
            <a:r>
              <a:rPr lang="en-IN" dirty="0" smtClean="0"/>
              <a:t>Transfers</a:t>
            </a:r>
            <a:endParaRPr lang="en-IN" dirty="0"/>
          </a:p>
          <a:p>
            <a:r>
              <a:rPr lang="en-IN" dirty="0"/>
              <a:t>Shared Databases</a:t>
            </a:r>
          </a:p>
          <a:p>
            <a:r>
              <a:rPr lang="en-IN" dirty="0"/>
              <a:t>Web Services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24" y="3797083"/>
            <a:ext cx="821169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9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 Broker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An intermediary program module which translates a message from the formal messaging protocol of the sender to the formal messaging protocol of the </a:t>
            </a:r>
            <a:r>
              <a:rPr lang="en-IN" dirty="0" smtClean="0"/>
              <a:t>receiver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Receive messages from multiple sources</a:t>
            </a:r>
          </a:p>
          <a:p>
            <a:r>
              <a:rPr lang="en-IN" dirty="0"/>
              <a:t>Determine the correct destination</a:t>
            </a:r>
          </a:p>
          <a:p>
            <a:r>
              <a:rPr lang="en-IN" dirty="0"/>
              <a:t>Maintain and Manage queues</a:t>
            </a:r>
          </a:p>
          <a:p>
            <a:r>
              <a:rPr lang="en-IN" dirty="0"/>
              <a:t>Abstract out developer effort for handling low level calls</a:t>
            </a:r>
          </a:p>
          <a:p>
            <a:r>
              <a:rPr lang="en-IN" dirty="0"/>
              <a:t>Improved Security, Testability and modifiability</a:t>
            </a:r>
          </a:p>
          <a:p>
            <a:r>
              <a:rPr lang="en-IN" dirty="0"/>
              <a:t>Increased Complexity, maintenance effort. Reduced Availability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0312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Enterprise Service Bus! (ESB)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8712" y="2222288"/>
            <a:ext cx="4989660" cy="3850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Enterprise service Bus refers to a Software architectural style</a:t>
            </a:r>
          </a:p>
          <a:p>
            <a:r>
              <a:rPr lang="en-IN" dirty="0" smtClean="0"/>
              <a:t>Abstraction on top of an existing messaging system</a:t>
            </a:r>
          </a:p>
          <a:p>
            <a:r>
              <a:rPr lang="en-IN" dirty="0" smtClean="0"/>
              <a:t>Removes the coupling between the Called Service and the Transport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55972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ESB?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055992"/>
            <a:ext cx="6859945" cy="42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ESB and without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" y="2288867"/>
            <a:ext cx="5512158" cy="41505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87" y="2288867"/>
            <a:ext cx="6312192" cy="41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20133</TotalTime>
  <Words>398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Lets get on to a bus!</vt:lpstr>
      <vt:lpstr>Index</vt:lpstr>
      <vt:lpstr>Hello Message Oriented Middleware!</vt:lpstr>
      <vt:lpstr>Messaging paradigms</vt:lpstr>
      <vt:lpstr>Key Terminology: Enterprise Application Integration </vt:lpstr>
      <vt:lpstr>Message Broker</vt:lpstr>
      <vt:lpstr>Hello Enterprise Service Bus! (ESB)</vt:lpstr>
      <vt:lpstr>Why ESB?</vt:lpstr>
      <vt:lpstr>ESB and without</vt:lpstr>
      <vt:lpstr>Hello Rabbit MQ!</vt:lpstr>
      <vt:lpstr>Hello Mass Transit!</vt:lpstr>
      <vt:lpstr>How Do I get Started?</vt:lpstr>
      <vt:lpstr>Demo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get on to a bus!</dc:title>
  <dc:creator>Anantheswar Gajula</dc:creator>
  <cp:lastModifiedBy>Ananth eswar</cp:lastModifiedBy>
  <cp:revision>66</cp:revision>
  <dcterms:created xsi:type="dcterms:W3CDTF">2015-06-08T08:52:40Z</dcterms:created>
  <dcterms:modified xsi:type="dcterms:W3CDTF">2015-07-07T04:39:27Z</dcterms:modified>
</cp:coreProperties>
</file>