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03-04-2024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03-04-2024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03-04-2024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03-04-2024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03-04-2024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03-04-2024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03-04-2024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03-04-2024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03-04-2024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03-04-2024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03-04-2024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03-04-2024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Ananthi</a:t>
            </a:r>
            <a:r>
              <a:rPr lang="en-US" sz="2000" b="1" dirty="0">
                <a:latin typeface="Calibri" panose="020F0502020204030204" pitchFamily="34" charset="0"/>
                <a:ea typeface="Calibri" panose="020F0502020204030204" pitchFamily="34" charset="0"/>
                <a:cs typeface="Calibri" panose="020F0502020204030204" pitchFamily="34" charset="0"/>
              </a:rPr>
              <a:t> G</a:t>
            </a:r>
          </a:p>
          <a:p>
            <a:r>
              <a:rPr lang="en-US" sz="2000" b="1" dirty="0">
                <a:latin typeface="Calibri" panose="020F0502020204030204" pitchFamily="34" charset="0"/>
                <a:ea typeface="Calibri" panose="020F0502020204030204" pitchFamily="34" charset="0"/>
                <a:cs typeface="Calibri" panose="020F0502020204030204" pitchFamily="34" charset="0"/>
              </a:rPr>
              <a:t>Student ID : </a:t>
            </a:r>
            <a:r>
              <a:rPr lang="en-US" sz="2000" b="1">
                <a:latin typeface="Calibri" panose="020F0502020204030204" pitchFamily="34" charset="0"/>
                <a:ea typeface="Calibri" panose="020F0502020204030204" pitchFamily="34" charset="0"/>
                <a:cs typeface="Calibri" panose="020F0502020204030204" pitchFamily="34" charset="0"/>
              </a:rPr>
              <a:t>au613021104006</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TotalTime>
  <Words>711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IT</cp:lastModifiedBy>
  <cp:revision>35</cp:revision>
  <dcterms:created xsi:type="dcterms:W3CDTF">2024-04-08T08:29:47Z</dcterms:created>
  <dcterms:modified xsi:type="dcterms:W3CDTF">2024-04-03T15:40:42Z</dcterms:modified>
</cp:coreProperties>
</file>