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4"/>
  </p:notesMasterIdLst>
  <p:sldIdLst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3C92F-1001-D970-F282-29B768B26B7F}" v="64" dt="2021-06-29T18:59:47.535"/>
    <p1510:client id="{41D83042-B77A-46DE-A28E-3E53DB82C314}" v="581" dt="2021-06-29T18:06:01.174"/>
    <p1510:client id="{5D1ED72C-66A8-ADD9-FC3F-E821CC508433}" v="327" dt="2021-06-30T05:15:09.606"/>
    <p1510:client id="{77B93071-B1F7-03C3-D89C-9D702CFB83EF}" v="544" dt="2021-07-02T11:48:00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27B575-FF8F-4FC9-89A2-A46BDFBFEE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3E61890-FA05-4F90-B74B-9D410566B5A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 dirty="0">
              <a:latin typeface="Times New Roman"/>
              <a:cs typeface="Times New Roman"/>
            </a:rPr>
            <a:t>Introduction of Angular</a:t>
          </a:r>
        </a:p>
      </dgm:t>
    </dgm:pt>
    <dgm:pt modelId="{285E3EDB-C3AA-43E6-8523-EA5D83D9B8CB}" type="parTrans" cxnId="{70116C03-A99F-47F7-933B-EAD964673D1F}">
      <dgm:prSet/>
      <dgm:spPr/>
      <dgm:t>
        <a:bodyPr/>
        <a:lstStyle/>
        <a:p>
          <a:endParaRPr lang="en-US"/>
        </a:p>
      </dgm:t>
    </dgm:pt>
    <dgm:pt modelId="{980143A6-8695-4DDA-B2A3-85A419D2CBA8}" type="sibTrans" cxnId="{70116C03-A99F-47F7-933B-EAD964673D1F}">
      <dgm:prSet/>
      <dgm:spPr/>
      <dgm:t>
        <a:bodyPr/>
        <a:lstStyle/>
        <a:p>
          <a:endParaRPr lang="en-US"/>
        </a:p>
      </dgm:t>
    </dgm:pt>
    <dgm:pt modelId="{B56DA4B4-5D7A-44C0-A8D0-98181BC4ED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/>
              <a:cs typeface="Times New Roman"/>
            </a:rPr>
            <a:t>Why Angular is most powerful?</a:t>
          </a:r>
        </a:p>
      </dgm:t>
    </dgm:pt>
    <dgm:pt modelId="{2DA5C354-D271-4875-9EDE-475B83A9B34C}" type="parTrans" cxnId="{8792001D-FB14-40BB-8B8B-5FD58332D760}">
      <dgm:prSet/>
      <dgm:spPr/>
      <dgm:t>
        <a:bodyPr/>
        <a:lstStyle/>
        <a:p>
          <a:endParaRPr lang="en-US"/>
        </a:p>
      </dgm:t>
    </dgm:pt>
    <dgm:pt modelId="{18DA8F6B-52A0-415F-9B18-4086FEBC9759}" type="sibTrans" cxnId="{8792001D-FB14-40BB-8B8B-5FD58332D760}">
      <dgm:prSet/>
      <dgm:spPr/>
      <dgm:t>
        <a:bodyPr/>
        <a:lstStyle/>
        <a:p>
          <a:endParaRPr lang="en-US"/>
        </a:p>
      </dgm:t>
    </dgm:pt>
    <dgm:pt modelId="{6AF931E3-96FA-4E7B-BC8E-2028B7FB4378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 dirty="0">
              <a:latin typeface="Times New Roman"/>
              <a:cs typeface="Times New Roman"/>
            </a:rPr>
            <a:t> Angular Architechture </a:t>
          </a:r>
        </a:p>
      </dgm:t>
    </dgm:pt>
    <dgm:pt modelId="{AB453770-A9CD-4C4F-81FC-D0785B12F85B}" type="parTrans" cxnId="{BE93D91B-D3D3-4ECF-A7EF-2C1E598FBEC5}">
      <dgm:prSet/>
      <dgm:spPr/>
      <dgm:t>
        <a:bodyPr/>
        <a:lstStyle/>
        <a:p>
          <a:endParaRPr lang="en-US"/>
        </a:p>
      </dgm:t>
    </dgm:pt>
    <dgm:pt modelId="{43324552-0318-411D-A911-27C42BB27983}" type="sibTrans" cxnId="{BE93D91B-D3D3-4ECF-A7EF-2C1E598FBEC5}">
      <dgm:prSet/>
      <dgm:spPr/>
      <dgm:t>
        <a:bodyPr/>
        <a:lstStyle/>
        <a:p>
          <a:endParaRPr lang="en-US"/>
        </a:p>
      </dgm:t>
    </dgm:pt>
    <dgm:pt modelId="{F8D2E6A4-4573-42A8-9982-4809C746462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 dirty="0">
              <a:latin typeface="Times New Roman"/>
              <a:cs typeface="Times New Roman"/>
            </a:rPr>
            <a:t>Explanation of Angular  Building Blocks</a:t>
          </a:r>
        </a:p>
      </dgm:t>
    </dgm:pt>
    <dgm:pt modelId="{C04C5C8F-229F-409B-8027-36BD85C2BB28}" type="parTrans" cxnId="{9F17588D-225F-4FA2-A4F7-7596A041A95B}">
      <dgm:prSet/>
      <dgm:spPr/>
      <dgm:t>
        <a:bodyPr/>
        <a:lstStyle/>
        <a:p>
          <a:endParaRPr lang="en-US"/>
        </a:p>
      </dgm:t>
    </dgm:pt>
    <dgm:pt modelId="{B1F74B3D-556D-4750-B54D-0A5C67FD12F7}" type="sibTrans" cxnId="{9F17588D-225F-4FA2-A4F7-7596A041A95B}">
      <dgm:prSet/>
      <dgm:spPr/>
      <dgm:t>
        <a:bodyPr/>
        <a:lstStyle/>
        <a:p>
          <a:endParaRPr lang="en-US"/>
        </a:p>
      </dgm:t>
    </dgm:pt>
    <dgm:pt modelId="{C7B238C4-F607-4E33-A309-5D70A0515C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/>
              <a:cs typeface="Times New Roman"/>
            </a:rPr>
            <a:t>Advantages of Angular</a:t>
          </a:r>
        </a:p>
      </dgm:t>
    </dgm:pt>
    <dgm:pt modelId="{F71E9768-7497-45EA-9A7D-B7C48F0AA770}" type="parTrans" cxnId="{FD0A5B91-1528-47A9-A256-5629D50088ED}">
      <dgm:prSet/>
      <dgm:spPr/>
      <dgm:t>
        <a:bodyPr/>
        <a:lstStyle/>
        <a:p>
          <a:endParaRPr lang="en-US"/>
        </a:p>
      </dgm:t>
    </dgm:pt>
    <dgm:pt modelId="{06F9CEFE-E89A-4E45-B795-A8A67715A17E}" type="sibTrans" cxnId="{FD0A5B91-1528-47A9-A256-5629D50088ED}">
      <dgm:prSet/>
      <dgm:spPr/>
      <dgm:t>
        <a:bodyPr/>
        <a:lstStyle/>
        <a:p>
          <a:endParaRPr lang="en-US"/>
        </a:p>
      </dgm:t>
    </dgm:pt>
    <dgm:pt modelId="{CA08C2D0-FA76-4E9F-B553-24B0A6A57D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/>
              <a:cs typeface="Times New Roman"/>
            </a:rPr>
            <a:t>Limitations in Angular</a:t>
          </a:r>
        </a:p>
      </dgm:t>
    </dgm:pt>
    <dgm:pt modelId="{D8298CF7-6915-4039-8BD4-CB4163D37ED1}" type="parTrans" cxnId="{118C6955-87D8-4A47-B0B7-28CEFB935D73}">
      <dgm:prSet/>
      <dgm:spPr/>
      <dgm:t>
        <a:bodyPr/>
        <a:lstStyle/>
        <a:p>
          <a:endParaRPr lang="en-US"/>
        </a:p>
      </dgm:t>
    </dgm:pt>
    <dgm:pt modelId="{18BCD910-8CAC-40B1-A4C9-E5DCD76DCD9B}" type="sibTrans" cxnId="{118C6955-87D8-4A47-B0B7-28CEFB935D73}">
      <dgm:prSet/>
      <dgm:spPr/>
      <dgm:t>
        <a:bodyPr/>
        <a:lstStyle/>
        <a:p>
          <a:endParaRPr lang="en-US"/>
        </a:p>
      </dgm:t>
    </dgm:pt>
    <dgm:pt modelId="{84EFAB5A-95FA-43BD-9898-548BC084B083}" type="pres">
      <dgm:prSet presAssocID="{6927B575-FF8F-4FC9-89A2-A46BDFBFEE69}" presName="root" presStyleCnt="0">
        <dgm:presLayoutVars>
          <dgm:dir/>
          <dgm:resizeHandles val="exact"/>
        </dgm:presLayoutVars>
      </dgm:prSet>
      <dgm:spPr/>
    </dgm:pt>
    <dgm:pt modelId="{1ED1310B-7E5C-41A8-B6FB-E8C87726DD83}" type="pres">
      <dgm:prSet presAssocID="{13E61890-FA05-4F90-B74B-9D410566B5A3}" presName="compNode" presStyleCnt="0"/>
      <dgm:spPr/>
    </dgm:pt>
    <dgm:pt modelId="{3E6B57D3-F43C-4A51-842A-35639E47BBEE}" type="pres">
      <dgm:prSet presAssocID="{13E61890-FA05-4F90-B74B-9D410566B5A3}" presName="bgRect" presStyleLbl="bgShp" presStyleIdx="0" presStyleCnt="6"/>
      <dgm:spPr/>
    </dgm:pt>
    <dgm:pt modelId="{85896683-035E-4071-A76A-EC0394BF26EE}" type="pres">
      <dgm:prSet presAssocID="{13E61890-FA05-4F90-B74B-9D410566B5A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2DB661A-4D27-4720-81FD-8B4BD9507DDB}" type="pres">
      <dgm:prSet presAssocID="{13E61890-FA05-4F90-B74B-9D410566B5A3}" presName="spaceRect" presStyleCnt="0"/>
      <dgm:spPr/>
    </dgm:pt>
    <dgm:pt modelId="{48814143-FBBE-4C34-A9BB-9594F87AF4C0}" type="pres">
      <dgm:prSet presAssocID="{13E61890-FA05-4F90-B74B-9D410566B5A3}" presName="parTx" presStyleLbl="revTx" presStyleIdx="0" presStyleCnt="6">
        <dgm:presLayoutVars>
          <dgm:chMax val="0"/>
          <dgm:chPref val="0"/>
        </dgm:presLayoutVars>
      </dgm:prSet>
      <dgm:spPr/>
    </dgm:pt>
    <dgm:pt modelId="{EBA29012-FCC6-45B4-8481-9ED01103ED05}" type="pres">
      <dgm:prSet presAssocID="{980143A6-8695-4DDA-B2A3-85A419D2CBA8}" presName="sibTrans" presStyleCnt="0"/>
      <dgm:spPr/>
    </dgm:pt>
    <dgm:pt modelId="{3D5A46AF-D86F-40EA-ACF8-C89D47D0E3AE}" type="pres">
      <dgm:prSet presAssocID="{B56DA4B4-5D7A-44C0-A8D0-98181BC4ED26}" presName="compNode" presStyleCnt="0"/>
      <dgm:spPr/>
    </dgm:pt>
    <dgm:pt modelId="{3E23385D-6E82-49FC-8B62-0E67FA563C04}" type="pres">
      <dgm:prSet presAssocID="{B56DA4B4-5D7A-44C0-A8D0-98181BC4ED26}" presName="bgRect" presStyleLbl="bgShp" presStyleIdx="1" presStyleCnt="6"/>
      <dgm:spPr/>
    </dgm:pt>
    <dgm:pt modelId="{2CC11FB3-26C2-4AFC-A212-1C845F954D04}" type="pres">
      <dgm:prSet presAssocID="{B56DA4B4-5D7A-44C0-A8D0-98181BC4ED2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F16011E-0867-4AEF-BD67-A766587ED8FE}" type="pres">
      <dgm:prSet presAssocID="{B56DA4B4-5D7A-44C0-A8D0-98181BC4ED26}" presName="spaceRect" presStyleCnt="0"/>
      <dgm:spPr/>
    </dgm:pt>
    <dgm:pt modelId="{1F2729FD-CCFD-4FBD-A312-589E89AA9A4B}" type="pres">
      <dgm:prSet presAssocID="{B56DA4B4-5D7A-44C0-A8D0-98181BC4ED26}" presName="parTx" presStyleLbl="revTx" presStyleIdx="1" presStyleCnt="6">
        <dgm:presLayoutVars>
          <dgm:chMax val="0"/>
          <dgm:chPref val="0"/>
        </dgm:presLayoutVars>
      </dgm:prSet>
      <dgm:spPr/>
    </dgm:pt>
    <dgm:pt modelId="{950E6200-01A8-4902-A87E-21A66B3889F1}" type="pres">
      <dgm:prSet presAssocID="{18DA8F6B-52A0-415F-9B18-4086FEBC9759}" presName="sibTrans" presStyleCnt="0"/>
      <dgm:spPr/>
    </dgm:pt>
    <dgm:pt modelId="{1E44E7C9-10AA-4D7F-9E32-2748B70877E8}" type="pres">
      <dgm:prSet presAssocID="{6AF931E3-96FA-4E7B-BC8E-2028B7FB4378}" presName="compNode" presStyleCnt="0"/>
      <dgm:spPr/>
    </dgm:pt>
    <dgm:pt modelId="{7019653E-2EC9-40B7-A97B-43349E86F190}" type="pres">
      <dgm:prSet presAssocID="{6AF931E3-96FA-4E7B-BC8E-2028B7FB4378}" presName="bgRect" presStyleLbl="bgShp" presStyleIdx="2" presStyleCnt="6"/>
      <dgm:spPr/>
    </dgm:pt>
    <dgm:pt modelId="{1CD8B946-F43D-479F-AD78-17D68224CB0B}" type="pres">
      <dgm:prSet presAssocID="{6AF931E3-96FA-4E7B-BC8E-2028B7FB437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DC33689-C0B7-49AC-B0B5-C26C67AFC6BB}" type="pres">
      <dgm:prSet presAssocID="{6AF931E3-96FA-4E7B-BC8E-2028B7FB4378}" presName="spaceRect" presStyleCnt="0"/>
      <dgm:spPr/>
    </dgm:pt>
    <dgm:pt modelId="{CC19404E-2D0F-452A-B1D0-193FD6FF4A1D}" type="pres">
      <dgm:prSet presAssocID="{6AF931E3-96FA-4E7B-BC8E-2028B7FB4378}" presName="parTx" presStyleLbl="revTx" presStyleIdx="2" presStyleCnt="6">
        <dgm:presLayoutVars>
          <dgm:chMax val="0"/>
          <dgm:chPref val="0"/>
        </dgm:presLayoutVars>
      </dgm:prSet>
      <dgm:spPr/>
    </dgm:pt>
    <dgm:pt modelId="{32146BF8-11AD-46BE-856E-897D0DD31482}" type="pres">
      <dgm:prSet presAssocID="{43324552-0318-411D-A911-27C42BB27983}" presName="sibTrans" presStyleCnt="0"/>
      <dgm:spPr/>
    </dgm:pt>
    <dgm:pt modelId="{067742DD-1E58-4E72-8C85-CEFD823E860E}" type="pres">
      <dgm:prSet presAssocID="{F8D2E6A4-4573-42A8-9982-4809C746462E}" presName="compNode" presStyleCnt="0"/>
      <dgm:spPr/>
    </dgm:pt>
    <dgm:pt modelId="{2582DF6F-1115-444E-AED9-EA145F5BE7E0}" type="pres">
      <dgm:prSet presAssocID="{F8D2E6A4-4573-42A8-9982-4809C746462E}" presName="bgRect" presStyleLbl="bgShp" presStyleIdx="3" presStyleCnt="6"/>
      <dgm:spPr/>
    </dgm:pt>
    <dgm:pt modelId="{E9C0A440-C90E-4B2A-8D90-D9F1EC1D222B}" type="pres">
      <dgm:prSet presAssocID="{F8D2E6A4-4573-42A8-9982-4809C746462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B096FD1-3ACB-4E3E-88A6-628BF215D1C6}" type="pres">
      <dgm:prSet presAssocID="{F8D2E6A4-4573-42A8-9982-4809C746462E}" presName="spaceRect" presStyleCnt="0"/>
      <dgm:spPr/>
    </dgm:pt>
    <dgm:pt modelId="{915E4E20-95FC-47ED-B66C-9394D300BAD0}" type="pres">
      <dgm:prSet presAssocID="{F8D2E6A4-4573-42A8-9982-4809C746462E}" presName="parTx" presStyleLbl="revTx" presStyleIdx="3" presStyleCnt="6">
        <dgm:presLayoutVars>
          <dgm:chMax val="0"/>
          <dgm:chPref val="0"/>
        </dgm:presLayoutVars>
      </dgm:prSet>
      <dgm:spPr/>
    </dgm:pt>
    <dgm:pt modelId="{64E731B5-AA0C-428F-9DA1-1A57B3C4322C}" type="pres">
      <dgm:prSet presAssocID="{B1F74B3D-556D-4750-B54D-0A5C67FD12F7}" presName="sibTrans" presStyleCnt="0"/>
      <dgm:spPr/>
    </dgm:pt>
    <dgm:pt modelId="{44C9D68D-6BD2-4340-8043-EBD5D2D0417D}" type="pres">
      <dgm:prSet presAssocID="{C7B238C4-F607-4E33-A309-5D70A0515C1A}" presName="compNode" presStyleCnt="0"/>
      <dgm:spPr/>
    </dgm:pt>
    <dgm:pt modelId="{70943B78-BA4C-4BE2-9DF3-E4AE5301BC3F}" type="pres">
      <dgm:prSet presAssocID="{C7B238C4-F607-4E33-A309-5D70A0515C1A}" presName="bgRect" presStyleLbl="bgShp" presStyleIdx="4" presStyleCnt="6"/>
      <dgm:spPr/>
    </dgm:pt>
    <dgm:pt modelId="{6A547B3B-C1F9-4088-BF9F-3B0D4834AAA9}" type="pres">
      <dgm:prSet presAssocID="{C7B238C4-F607-4E33-A309-5D70A0515C1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630A055-C371-4591-9C31-3FEEFD596529}" type="pres">
      <dgm:prSet presAssocID="{C7B238C4-F607-4E33-A309-5D70A0515C1A}" presName="spaceRect" presStyleCnt="0"/>
      <dgm:spPr/>
    </dgm:pt>
    <dgm:pt modelId="{05EA4B12-5C63-4C7A-BDDA-99C5F235E7A9}" type="pres">
      <dgm:prSet presAssocID="{C7B238C4-F607-4E33-A309-5D70A0515C1A}" presName="parTx" presStyleLbl="revTx" presStyleIdx="4" presStyleCnt="6">
        <dgm:presLayoutVars>
          <dgm:chMax val="0"/>
          <dgm:chPref val="0"/>
        </dgm:presLayoutVars>
      </dgm:prSet>
      <dgm:spPr/>
    </dgm:pt>
    <dgm:pt modelId="{FDE7F535-6247-413D-9474-82283BF692FD}" type="pres">
      <dgm:prSet presAssocID="{06F9CEFE-E89A-4E45-B795-A8A67715A17E}" presName="sibTrans" presStyleCnt="0"/>
      <dgm:spPr/>
    </dgm:pt>
    <dgm:pt modelId="{F978359D-8478-4A47-955A-BD1D849BB25C}" type="pres">
      <dgm:prSet presAssocID="{CA08C2D0-FA76-4E9F-B553-24B0A6A57DB3}" presName="compNode" presStyleCnt="0"/>
      <dgm:spPr/>
    </dgm:pt>
    <dgm:pt modelId="{7932E478-2ADC-4C64-A8F4-1089ECA78207}" type="pres">
      <dgm:prSet presAssocID="{CA08C2D0-FA76-4E9F-B553-24B0A6A57DB3}" presName="bgRect" presStyleLbl="bgShp" presStyleIdx="5" presStyleCnt="6"/>
      <dgm:spPr/>
    </dgm:pt>
    <dgm:pt modelId="{E6BC9DEA-4F3A-4A83-8C23-FA81AC1EAD6D}" type="pres">
      <dgm:prSet presAssocID="{CA08C2D0-FA76-4E9F-B553-24B0A6A57DB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E770ED3-C561-43C8-AF07-A5C21390ACAE}" type="pres">
      <dgm:prSet presAssocID="{CA08C2D0-FA76-4E9F-B553-24B0A6A57DB3}" presName="spaceRect" presStyleCnt="0"/>
      <dgm:spPr/>
    </dgm:pt>
    <dgm:pt modelId="{728A29D4-92E9-49D2-B7FA-4D34ADF2D567}" type="pres">
      <dgm:prSet presAssocID="{CA08C2D0-FA76-4E9F-B553-24B0A6A57DB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0116C03-A99F-47F7-933B-EAD964673D1F}" srcId="{6927B575-FF8F-4FC9-89A2-A46BDFBFEE69}" destId="{13E61890-FA05-4F90-B74B-9D410566B5A3}" srcOrd="0" destOrd="0" parTransId="{285E3EDB-C3AA-43E6-8523-EA5D83D9B8CB}" sibTransId="{980143A6-8695-4DDA-B2A3-85A419D2CBA8}"/>
    <dgm:cxn modelId="{BE93D91B-D3D3-4ECF-A7EF-2C1E598FBEC5}" srcId="{6927B575-FF8F-4FC9-89A2-A46BDFBFEE69}" destId="{6AF931E3-96FA-4E7B-BC8E-2028B7FB4378}" srcOrd="2" destOrd="0" parTransId="{AB453770-A9CD-4C4F-81FC-D0785B12F85B}" sibTransId="{43324552-0318-411D-A911-27C42BB27983}"/>
    <dgm:cxn modelId="{681FD41C-1377-428F-AD5B-C1294134DA3E}" type="presOf" srcId="{C7B238C4-F607-4E33-A309-5D70A0515C1A}" destId="{05EA4B12-5C63-4C7A-BDDA-99C5F235E7A9}" srcOrd="0" destOrd="0" presId="urn:microsoft.com/office/officeart/2018/2/layout/IconVerticalSolidList"/>
    <dgm:cxn modelId="{8792001D-FB14-40BB-8B8B-5FD58332D760}" srcId="{6927B575-FF8F-4FC9-89A2-A46BDFBFEE69}" destId="{B56DA4B4-5D7A-44C0-A8D0-98181BC4ED26}" srcOrd="1" destOrd="0" parTransId="{2DA5C354-D271-4875-9EDE-475B83A9B34C}" sibTransId="{18DA8F6B-52A0-415F-9B18-4086FEBC9759}"/>
    <dgm:cxn modelId="{2B223840-0118-4316-83BD-83020B196146}" type="presOf" srcId="{B56DA4B4-5D7A-44C0-A8D0-98181BC4ED26}" destId="{1F2729FD-CCFD-4FBD-A312-589E89AA9A4B}" srcOrd="0" destOrd="0" presId="urn:microsoft.com/office/officeart/2018/2/layout/IconVerticalSolidList"/>
    <dgm:cxn modelId="{5E960174-AC07-4914-9D3D-6647FAAE9CF1}" type="presOf" srcId="{6927B575-FF8F-4FC9-89A2-A46BDFBFEE69}" destId="{84EFAB5A-95FA-43BD-9898-548BC084B083}" srcOrd="0" destOrd="0" presId="urn:microsoft.com/office/officeart/2018/2/layout/IconVerticalSolidList"/>
    <dgm:cxn modelId="{118C6955-87D8-4A47-B0B7-28CEFB935D73}" srcId="{6927B575-FF8F-4FC9-89A2-A46BDFBFEE69}" destId="{CA08C2D0-FA76-4E9F-B553-24B0A6A57DB3}" srcOrd="5" destOrd="0" parTransId="{D8298CF7-6915-4039-8BD4-CB4163D37ED1}" sibTransId="{18BCD910-8CAC-40B1-A4C9-E5DCD76DCD9B}"/>
    <dgm:cxn modelId="{9F17588D-225F-4FA2-A4F7-7596A041A95B}" srcId="{6927B575-FF8F-4FC9-89A2-A46BDFBFEE69}" destId="{F8D2E6A4-4573-42A8-9982-4809C746462E}" srcOrd="3" destOrd="0" parTransId="{C04C5C8F-229F-409B-8027-36BD85C2BB28}" sibTransId="{B1F74B3D-556D-4750-B54D-0A5C67FD12F7}"/>
    <dgm:cxn modelId="{FD0A5B91-1528-47A9-A256-5629D50088ED}" srcId="{6927B575-FF8F-4FC9-89A2-A46BDFBFEE69}" destId="{C7B238C4-F607-4E33-A309-5D70A0515C1A}" srcOrd="4" destOrd="0" parTransId="{F71E9768-7497-45EA-9A7D-B7C48F0AA770}" sibTransId="{06F9CEFE-E89A-4E45-B795-A8A67715A17E}"/>
    <dgm:cxn modelId="{B801DDAA-83C2-4C2B-AADF-3B28C2B86895}" type="presOf" srcId="{13E61890-FA05-4F90-B74B-9D410566B5A3}" destId="{48814143-FBBE-4C34-A9BB-9594F87AF4C0}" srcOrd="0" destOrd="0" presId="urn:microsoft.com/office/officeart/2018/2/layout/IconVerticalSolidList"/>
    <dgm:cxn modelId="{903683C3-D3D5-4B6F-B5F5-845E60F74AE0}" type="presOf" srcId="{6AF931E3-96FA-4E7B-BC8E-2028B7FB4378}" destId="{CC19404E-2D0F-452A-B1D0-193FD6FF4A1D}" srcOrd="0" destOrd="0" presId="urn:microsoft.com/office/officeart/2018/2/layout/IconVerticalSolidList"/>
    <dgm:cxn modelId="{1575E0CA-84D7-4426-8E58-21440B7FAF14}" type="presOf" srcId="{CA08C2D0-FA76-4E9F-B553-24B0A6A57DB3}" destId="{728A29D4-92E9-49D2-B7FA-4D34ADF2D567}" srcOrd="0" destOrd="0" presId="urn:microsoft.com/office/officeart/2018/2/layout/IconVerticalSolidList"/>
    <dgm:cxn modelId="{CA8AF6E6-502A-4B25-9BC9-4B7ACB6BF5EA}" type="presOf" srcId="{F8D2E6A4-4573-42A8-9982-4809C746462E}" destId="{915E4E20-95FC-47ED-B66C-9394D300BAD0}" srcOrd="0" destOrd="0" presId="urn:microsoft.com/office/officeart/2018/2/layout/IconVerticalSolidList"/>
    <dgm:cxn modelId="{89A5738E-45BF-4FF8-B5D4-6943822BC65A}" type="presParOf" srcId="{84EFAB5A-95FA-43BD-9898-548BC084B083}" destId="{1ED1310B-7E5C-41A8-B6FB-E8C87726DD83}" srcOrd="0" destOrd="0" presId="urn:microsoft.com/office/officeart/2018/2/layout/IconVerticalSolidList"/>
    <dgm:cxn modelId="{774A0C1C-1570-4BC2-B168-F68E1979B978}" type="presParOf" srcId="{1ED1310B-7E5C-41A8-B6FB-E8C87726DD83}" destId="{3E6B57D3-F43C-4A51-842A-35639E47BBEE}" srcOrd="0" destOrd="0" presId="urn:microsoft.com/office/officeart/2018/2/layout/IconVerticalSolidList"/>
    <dgm:cxn modelId="{63D8371A-3617-4644-B43D-537D323196BD}" type="presParOf" srcId="{1ED1310B-7E5C-41A8-B6FB-E8C87726DD83}" destId="{85896683-035E-4071-A76A-EC0394BF26EE}" srcOrd="1" destOrd="0" presId="urn:microsoft.com/office/officeart/2018/2/layout/IconVerticalSolidList"/>
    <dgm:cxn modelId="{9AA0DA0D-A531-4718-9806-147216F7A765}" type="presParOf" srcId="{1ED1310B-7E5C-41A8-B6FB-E8C87726DD83}" destId="{F2DB661A-4D27-4720-81FD-8B4BD9507DDB}" srcOrd="2" destOrd="0" presId="urn:microsoft.com/office/officeart/2018/2/layout/IconVerticalSolidList"/>
    <dgm:cxn modelId="{01AF55AD-9A34-441B-A262-4B4BE89A4AFE}" type="presParOf" srcId="{1ED1310B-7E5C-41A8-B6FB-E8C87726DD83}" destId="{48814143-FBBE-4C34-A9BB-9594F87AF4C0}" srcOrd="3" destOrd="0" presId="urn:microsoft.com/office/officeart/2018/2/layout/IconVerticalSolidList"/>
    <dgm:cxn modelId="{C9B3CB11-34AA-4CE4-B21B-D43F20E52029}" type="presParOf" srcId="{84EFAB5A-95FA-43BD-9898-548BC084B083}" destId="{EBA29012-FCC6-45B4-8481-9ED01103ED05}" srcOrd="1" destOrd="0" presId="urn:microsoft.com/office/officeart/2018/2/layout/IconVerticalSolidList"/>
    <dgm:cxn modelId="{01670627-7331-47F3-A9CF-61E758F017AE}" type="presParOf" srcId="{84EFAB5A-95FA-43BD-9898-548BC084B083}" destId="{3D5A46AF-D86F-40EA-ACF8-C89D47D0E3AE}" srcOrd="2" destOrd="0" presId="urn:microsoft.com/office/officeart/2018/2/layout/IconVerticalSolidList"/>
    <dgm:cxn modelId="{4CCE16AF-AA24-477B-94CD-CA70268CD535}" type="presParOf" srcId="{3D5A46AF-D86F-40EA-ACF8-C89D47D0E3AE}" destId="{3E23385D-6E82-49FC-8B62-0E67FA563C04}" srcOrd="0" destOrd="0" presId="urn:microsoft.com/office/officeart/2018/2/layout/IconVerticalSolidList"/>
    <dgm:cxn modelId="{927A6EE7-1A39-4F98-BF2E-CE1538015D48}" type="presParOf" srcId="{3D5A46AF-D86F-40EA-ACF8-C89D47D0E3AE}" destId="{2CC11FB3-26C2-4AFC-A212-1C845F954D04}" srcOrd="1" destOrd="0" presId="urn:microsoft.com/office/officeart/2018/2/layout/IconVerticalSolidList"/>
    <dgm:cxn modelId="{2F198649-F5B2-4842-8CE6-7C82DE02E257}" type="presParOf" srcId="{3D5A46AF-D86F-40EA-ACF8-C89D47D0E3AE}" destId="{9F16011E-0867-4AEF-BD67-A766587ED8FE}" srcOrd="2" destOrd="0" presId="urn:microsoft.com/office/officeart/2018/2/layout/IconVerticalSolidList"/>
    <dgm:cxn modelId="{77070A49-96A2-492F-836A-2EAC87910183}" type="presParOf" srcId="{3D5A46AF-D86F-40EA-ACF8-C89D47D0E3AE}" destId="{1F2729FD-CCFD-4FBD-A312-589E89AA9A4B}" srcOrd="3" destOrd="0" presId="urn:microsoft.com/office/officeart/2018/2/layout/IconVerticalSolidList"/>
    <dgm:cxn modelId="{890DCFED-2C86-4B8E-BF85-C04435BFF969}" type="presParOf" srcId="{84EFAB5A-95FA-43BD-9898-548BC084B083}" destId="{950E6200-01A8-4902-A87E-21A66B3889F1}" srcOrd="3" destOrd="0" presId="urn:microsoft.com/office/officeart/2018/2/layout/IconVerticalSolidList"/>
    <dgm:cxn modelId="{E4F53AC0-A550-4DFB-808E-3BD4575E066A}" type="presParOf" srcId="{84EFAB5A-95FA-43BD-9898-548BC084B083}" destId="{1E44E7C9-10AA-4D7F-9E32-2748B70877E8}" srcOrd="4" destOrd="0" presId="urn:microsoft.com/office/officeart/2018/2/layout/IconVerticalSolidList"/>
    <dgm:cxn modelId="{8912066E-E68B-43E7-A2F4-7791032A82C8}" type="presParOf" srcId="{1E44E7C9-10AA-4D7F-9E32-2748B70877E8}" destId="{7019653E-2EC9-40B7-A97B-43349E86F190}" srcOrd="0" destOrd="0" presId="urn:microsoft.com/office/officeart/2018/2/layout/IconVerticalSolidList"/>
    <dgm:cxn modelId="{22C4923B-C8C0-4BA8-8ACA-A201736E80FC}" type="presParOf" srcId="{1E44E7C9-10AA-4D7F-9E32-2748B70877E8}" destId="{1CD8B946-F43D-479F-AD78-17D68224CB0B}" srcOrd="1" destOrd="0" presId="urn:microsoft.com/office/officeart/2018/2/layout/IconVerticalSolidList"/>
    <dgm:cxn modelId="{F6B6DA35-253C-4B30-B855-B889115F2777}" type="presParOf" srcId="{1E44E7C9-10AA-4D7F-9E32-2748B70877E8}" destId="{4DC33689-C0B7-49AC-B0B5-C26C67AFC6BB}" srcOrd="2" destOrd="0" presId="urn:microsoft.com/office/officeart/2018/2/layout/IconVerticalSolidList"/>
    <dgm:cxn modelId="{C168B381-155E-4BCA-AA23-6D4E19113F5D}" type="presParOf" srcId="{1E44E7C9-10AA-4D7F-9E32-2748B70877E8}" destId="{CC19404E-2D0F-452A-B1D0-193FD6FF4A1D}" srcOrd="3" destOrd="0" presId="urn:microsoft.com/office/officeart/2018/2/layout/IconVerticalSolidList"/>
    <dgm:cxn modelId="{1A9FBB99-EC7E-43E6-92CE-11E23BC267EE}" type="presParOf" srcId="{84EFAB5A-95FA-43BD-9898-548BC084B083}" destId="{32146BF8-11AD-46BE-856E-897D0DD31482}" srcOrd="5" destOrd="0" presId="urn:microsoft.com/office/officeart/2018/2/layout/IconVerticalSolidList"/>
    <dgm:cxn modelId="{B6DB8900-6D41-46FE-8114-FC0796267AEC}" type="presParOf" srcId="{84EFAB5A-95FA-43BD-9898-548BC084B083}" destId="{067742DD-1E58-4E72-8C85-CEFD823E860E}" srcOrd="6" destOrd="0" presId="urn:microsoft.com/office/officeart/2018/2/layout/IconVerticalSolidList"/>
    <dgm:cxn modelId="{79FFA560-0FA7-4CBB-B7BD-6BA245D4B30F}" type="presParOf" srcId="{067742DD-1E58-4E72-8C85-CEFD823E860E}" destId="{2582DF6F-1115-444E-AED9-EA145F5BE7E0}" srcOrd="0" destOrd="0" presId="urn:microsoft.com/office/officeart/2018/2/layout/IconVerticalSolidList"/>
    <dgm:cxn modelId="{27404188-E2B2-4D0A-905D-B57346F1E98A}" type="presParOf" srcId="{067742DD-1E58-4E72-8C85-CEFD823E860E}" destId="{E9C0A440-C90E-4B2A-8D90-D9F1EC1D222B}" srcOrd="1" destOrd="0" presId="urn:microsoft.com/office/officeart/2018/2/layout/IconVerticalSolidList"/>
    <dgm:cxn modelId="{10BC8CC8-3DE5-4EFD-BECE-21731301464E}" type="presParOf" srcId="{067742DD-1E58-4E72-8C85-CEFD823E860E}" destId="{2B096FD1-3ACB-4E3E-88A6-628BF215D1C6}" srcOrd="2" destOrd="0" presId="urn:microsoft.com/office/officeart/2018/2/layout/IconVerticalSolidList"/>
    <dgm:cxn modelId="{33B675A9-6AFA-4E30-AB3A-26252662EAE3}" type="presParOf" srcId="{067742DD-1E58-4E72-8C85-CEFD823E860E}" destId="{915E4E20-95FC-47ED-B66C-9394D300BAD0}" srcOrd="3" destOrd="0" presId="urn:microsoft.com/office/officeart/2018/2/layout/IconVerticalSolidList"/>
    <dgm:cxn modelId="{E25614A4-7FD4-44A2-AE02-06E7D5A88A8D}" type="presParOf" srcId="{84EFAB5A-95FA-43BD-9898-548BC084B083}" destId="{64E731B5-AA0C-428F-9DA1-1A57B3C4322C}" srcOrd="7" destOrd="0" presId="urn:microsoft.com/office/officeart/2018/2/layout/IconVerticalSolidList"/>
    <dgm:cxn modelId="{30E2739D-5547-47DA-8EFE-7AD8EBBDA831}" type="presParOf" srcId="{84EFAB5A-95FA-43BD-9898-548BC084B083}" destId="{44C9D68D-6BD2-4340-8043-EBD5D2D0417D}" srcOrd="8" destOrd="0" presId="urn:microsoft.com/office/officeart/2018/2/layout/IconVerticalSolidList"/>
    <dgm:cxn modelId="{74E7FB03-FB41-4E7C-A215-EE8D191990F7}" type="presParOf" srcId="{44C9D68D-6BD2-4340-8043-EBD5D2D0417D}" destId="{70943B78-BA4C-4BE2-9DF3-E4AE5301BC3F}" srcOrd="0" destOrd="0" presId="urn:microsoft.com/office/officeart/2018/2/layout/IconVerticalSolidList"/>
    <dgm:cxn modelId="{4CBCB3BD-D8CB-42EE-A25A-BEBD93B9A376}" type="presParOf" srcId="{44C9D68D-6BD2-4340-8043-EBD5D2D0417D}" destId="{6A547B3B-C1F9-4088-BF9F-3B0D4834AAA9}" srcOrd="1" destOrd="0" presId="urn:microsoft.com/office/officeart/2018/2/layout/IconVerticalSolidList"/>
    <dgm:cxn modelId="{9388A157-96A9-4943-A482-85A311EC1FDF}" type="presParOf" srcId="{44C9D68D-6BD2-4340-8043-EBD5D2D0417D}" destId="{7630A055-C371-4591-9C31-3FEEFD596529}" srcOrd="2" destOrd="0" presId="urn:microsoft.com/office/officeart/2018/2/layout/IconVerticalSolidList"/>
    <dgm:cxn modelId="{88735A11-82C9-4A4E-ACDD-D50F30E07842}" type="presParOf" srcId="{44C9D68D-6BD2-4340-8043-EBD5D2D0417D}" destId="{05EA4B12-5C63-4C7A-BDDA-99C5F235E7A9}" srcOrd="3" destOrd="0" presId="urn:microsoft.com/office/officeart/2018/2/layout/IconVerticalSolidList"/>
    <dgm:cxn modelId="{2400FFFF-8609-4E32-9064-8696008804F4}" type="presParOf" srcId="{84EFAB5A-95FA-43BD-9898-548BC084B083}" destId="{FDE7F535-6247-413D-9474-82283BF692FD}" srcOrd="9" destOrd="0" presId="urn:microsoft.com/office/officeart/2018/2/layout/IconVerticalSolidList"/>
    <dgm:cxn modelId="{BA830F8E-C5AF-4F2B-9107-E289AC45F631}" type="presParOf" srcId="{84EFAB5A-95FA-43BD-9898-548BC084B083}" destId="{F978359D-8478-4A47-955A-BD1D849BB25C}" srcOrd="10" destOrd="0" presId="urn:microsoft.com/office/officeart/2018/2/layout/IconVerticalSolidList"/>
    <dgm:cxn modelId="{1DE706D6-E8E8-43A5-8AB2-72040FB45D46}" type="presParOf" srcId="{F978359D-8478-4A47-955A-BD1D849BB25C}" destId="{7932E478-2ADC-4C64-A8F4-1089ECA78207}" srcOrd="0" destOrd="0" presId="urn:microsoft.com/office/officeart/2018/2/layout/IconVerticalSolidList"/>
    <dgm:cxn modelId="{D7EAFCB0-125A-4F3F-962E-02CED4B7BDD8}" type="presParOf" srcId="{F978359D-8478-4A47-955A-BD1D849BB25C}" destId="{E6BC9DEA-4F3A-4A83-8C23-FA81AC1EAD6D}" srcOrd="1" destOrd="0" presId="urn:microsoft.com/office/officeart/2018/2/layout/IconVerticalSolidList"/>
    <dgm:cxn modelId="{91572B24-F7FB-4278-809B-CC962FC9F7A7}" type="presParOf" srcId="{F978359D-8478-4A47-955A-BD1D849BB25C}" destId="{CE770ED3-C561-43C8-AF07-A5C21390ACAE}" srcOrd="2" destOrd="0" presId="urn:microsoft.com/office/officeart/2018/2/layout/IconVerticalSolidList"/>
    <dgm:cxn modelId="{66986DDC-9DE8-4AC9-890D-948CFC80C178}" type="presParOf" srcId="{F978359D-8478-4A47-955A-BD1D849BB25C}" destId="{728A29D4-92E9-49D2-B7FA-4D34ADF2D5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B57D3-F43C-4A51-842A-35639E47BBEE}">
      <dsp:nvSpPr>
        <dsp:cNvPr id="0" name=""/>
        <dsp:cNvSpPr/>
      </dsp:nvSpPr>
      <dsp:spPr>
        <a:xfrm>
          <a:off x="0" y="1527"/>
          <a:ext cx="11949904" cy="6510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896683-035E-4071-A76A-EC0394BF26EE}">
      <dsp:nvSpPr>
        <dsp:cNvPr id="0" name=""/>
        <dsp:cNvSpPr/>
      </dsp:nvSpPr>
      <dsp:spPr>
        <a:xfrm>
          <a:off x="196950" y="148019"/>
          <a:ext cx="358091" cy="3580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14143-FBBE-4C34-A9BB-9594F87AF4C0}">
      <dsp:nvSpPr>
        <dsp:cNvPr id="0" name=""/>
        <dsp:cNvSpPr/>
      </dsp:nvSpPr>
      <dsp:spPr>
        <a:xfrm>
          <a:off x="751991" y="1527"/>
          <a:ext cx="11197912" cy="651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05" tIns="68905" rIns="68905" bIns="68905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Times New Roman"/>
              <a:cs typeface="Times New Roman"/>
            </a:rPr>
            <a:t>Introduction of Angular</a:t>
          </a:r>
        </a:p>
      </dsp:txBody>
      <dsp:txXfrm>
        <a:off x="751991" y="1527"/>
        <a:ext cx="11197912" cy="651075"/>
      </dsp:txXfrm>
    </dsp:sp>
    <dsp:sp modelId="{3E23385D-6E82-49FC-8B62-0E67FA563C04}">
      <dsp:nvSpPr>
        <dsp:cNvPr id="0" name=""/>
        <dsp:cNvSpPr/>
      </dsp:nvSpPr>
      <dsp:spPr>
        <a:xfrm>
          <a:off x="0" y="815371"/>
          <a:ext cx="11949904" cy="6510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11FB3-26C2-4AFC-A212-1C845F954D04}">
      <dsp:nvSpPr>
        <dsp:cNvPr id="0" name=""/>
        <dsp:cNvSpPr/>
      </dsp:nvSpPr>
      <dsp:spPr>
        <a:xfrm>
          <a:off x="196950" y="961863"/>
          <a:ext cx="358091" cy="3580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729FD-CCFD-4FBD-A312-589E89AA9A4B}">
      <dsp:nvSpPr>
        <dsp:cNvPr id="0" name=""/>
        <dsp:cNvSpPr/>
      </dsp:nvSpPr>
      <dsp:spPr>
        <a:xfrm>
          <a:off x="751991" y="815371"/>
          <a:ext cx="11197912" cy="651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05" tIns="68905" rIns="68905" bIns="6890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Times New Roman"/>
              <a:cs typeface="Times New Roman"/>
            </a:rPr>
            <a:t>Why Angular is most powerful?</a:t>
          </a:r>
        </a:p>
      </dsp:txBody>
      <dsp:txXfrm>
        <a:off x="751991" y="815371"/>
        <a:ext cx="11197912" cy="651075"/>
      </dsp:txXfrm>
    </dsp:sp>
    <dsp:sp modelId="{7019653E-2EC9-40B7-A97B-43349E86F190}">
      <dsp:nvSpPr>
        <dsp:cNvPr id="0" name=""/>
        <dsp:cNvSpPr/>
      </dsp:nvSpPr>
      <dsp:spPr>
        <a:xfrm>
          <a:off x="0" y="1629215"/>
          <a:ext cx="11949904" cy="6510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D8B946-F43D-479F-AD78-17D68224CB0B}">
      <dsp:nvSpPr>
        <dsp:cNvPr id="0" name=""/>
        <dsp:cNvSpPr/>
      </dsp:nvSpPr>
      <dsp:spPr>
        <a:xfrm>
          <a:off x="196950" y="1775707"/>
          <a:ext cx="358091" cy="3580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9404E-2D0F-452A-B1D0-193FD6FF4A1D}">
      <dsp:nvSpPr>
        <dsp:cNvPr id="0" name=""/>
        <dsp:cNvSpPr/>
      </dsp:nvSpPr>
      <dsp:spPr>
        <a:xfrm>
          <a:off x="751991" y="1629215"/>
          <a:ext cx="11197912" cy="651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05" tIns="68905" rIns="68905" bIns="68905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Times New Roman"/>
              <a:cs typeface="Times New Roman"/>
            </a:rPr>
            <a:t> Angular Architechture </a:t>
          </a:r>
        </a:p>
      </dsp:txBody>
      <dsp:txXfrm>
        <a:off x="751991" y="1629215"/>
        <a:ext cx="11197912" cy="651075"/>
      </dsp:txXfrm>
    </dsp:sp>
    <dsp:sp modelId="{2582DF6F-1115-444E-AED9-EA145F5BE7E0}">
      <dsp:nvSpPr>
        <dsp:cNvPr id="0" name=""/>
        <dsp:cNvSpPr/>
      </dsp:nvSpPr>
      <dsp:spPr>
        <a:xfrm>
          <a:off x="0" y="2443059"/>
          <a:ext cx="11949904" cy="6510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0A440-C90E-4B2A-8D90-D9F1EC1D222B}">
      <dsp:nvSpPr>
        <dsp:cNvPr id="0" name=""/>
        <dsp:cNvSpPr/>
      </dsp:nvSpPr>
      <dsp:spPr>
        <a:xfrm>
          <a:off x="196950" y="2589551"/>
          <a:ext cx="358091" cy="3580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E4E20-95FC-47ED-B66C-9394D300BAD0}">
      <dsp:nvSpPr>
        <dsp:cNvPr id="0" name=""/>
        <dsp:cNvSpPr/>
      </dsp:nvSpPr>
      <dsp:spPr>
        <a:xfrm>
          <a:off x="751991" y="2443059"/>
          <a:ext cx="11197912" cy="651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05" tIns="68905" rIns="68905" bIns="68905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Times New Roman"/>
              <a:cs typeface="Times New Roman"/>
            </a:rPr>
            <a:t>Explanation of Angular  Building Blocks</a:t>
          </a:r>
        </a:p>
      </dsp:txBody>
      <dsp:txXfrm>
        <a:off x="751991" y="2443059"/>
        <a:ext cx="11197912" cy="651075"/>
      </dsp:txXfrm>
    </dsp:sp>
    <dsp:sp modelId="{70943B78-BA4C-4BE2-9DF3-E4AE5301BC3F}">
      <dsp:nvSpPr>
        <dsp:cNvPr id="0" name=""/>
        <dsp:cNvSpPr/>
      </dsp:nvSpPr>
      <dsp:spPr>
        <a:xfrm>
          <a:off x="0" y="3256903"/>
          <a:ext cx="11949904" cy="6510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547B3B-C1F9-4088-BF9F-3B0D4834AAA9}">
      <dsp:nvSpPr>
        <dsp:cNvPr id="0" name=""/>
        <dsp:cNvSpPr/>
      </dsp:nvSpPr>
      <dsp:spPr>
        <a:xfrm>
          <a:off x="196950" y="3403395"/>
          <a:ext cx="358091" cy="3580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A4B12-5C63-4C7A-BDDA-99C5F235E7A9}">
      <dsp:nvSpPr>
        <dsp:cNvPr id="0" name=""/>
        <dsp:cNvSpPr/>
      </dsp:nvSpPr>
      <dsp:spPr>
        <a:xfrm>
          <a:off x="751991" y="3256903"/>
          <a:ext cx="11197912" cy="651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05" tIns="68905" rIns="68905" bIns="6890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Times New Roman"/>
              <a:cs typeface="Times New Roman"/>
            </a:rPr>
            <a:t>Advantages of Angular</a:t>
          </a:r>
        </a:p>
      </dsp:txBody>
      <dsp:txXfrm>
        <a:off x="751991" y="3256903"/>
        <a:ext cx="11197912" cy="651075"/>
      </dsp:txXfrm>
    </dsp:sp>
    <dsp:sp modelId="{7932E478-2ADC-4C64-A8F4-1089ECA78207}">
      <dsp:nvSpPr>
        <dsp:cNvPr id="0" name=""/>
        <dsp:cNvSpPr/>
      </dsp:nvSpPr>
      <dsp:spPr>
        <a:xfrm>
          <a:off x="0" y="4070747"/>
          <a:ext cx="11949904" cy="6510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C9DEA-4F3A-4A83-8C23-FA81AC1EAD6D}">
      <dsp:nvSpPr>
        <dsp:cNvPr id="0" name=""/>
        <dsp:cNvSpPr/>
      </dsp:nvSpPr>
      <dsp:spPr>
        <a:xfrm>
          <a:off x="196950" y="4217239"/>
          <a:ext cx="358091" cy="3580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A29D4-92E9-49D2-B7FA-4D34ADF2D567}">
      <dsp:nvSpPr>
        <dsp:cNvPr id="0" name=""/>
        <dsp:cNvSpPr/>
      </dsp:nvSpPr>
      <dsp:spPr>
        <a:xfrm>
          <a:off x="751991" y="4070747"/>
          <a:ext cx="11197912" cy="651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05" tIns="68905" rIns="68905" bIns="6890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Times New Roman"/>
              <a:cs typeface="Times New Roman"/>
            </a:rPr>
            <a:t>Limitations in Angular</a:t>
          </a:r>
        </a:p>
      </dsp:txBody>
      <dsp:txXfrm>
        <a:off x="751991" y="4070747"/>
        <a:ext cx="11197912" cy="651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25089-4986-4C48-B9E4-585DE71949A9}" type="datetimeFigureOut">
              <a:rPr lang="en-US"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98714-CD70-45D3-B84C-266B77FEE0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3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03D1B-5757-44BB-B8E4-2C140A43D23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74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03D1B-5757-44BB-B8E4-2C140A43D23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125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03D1B-5757-44BB-B8E4-2C140A43D23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445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03D1B-5757-44BB-B8E4-2C140A43D23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098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03D1B-5757-44BB-B8E4-2C140A43D23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345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03D1B-5757-44BB-B8E4-2C140A43D23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162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03D1B-5757-44BB-B8E4-2C140A43D23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508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03D1B-5757-44BB-B8E4-2C140A43D23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49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03D1B-5757-44BB-B8E4-2C140A43D23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087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03D1B-5757-44BB-B8E4-2C140A43D23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574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03D1B-5757-44BB-B8E4-2C140A43D23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55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2FDF-4F3C-471E-AA49-C167AA0928FC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6B93-2AE9-4C86-BB62-4388119DA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42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2FDF-4F3C-471E-AA49-C167AA0928FC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6B93-2AE9-4C86-BB62-4388119DA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50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2FDF-4F3C-471E-AA49-C167AA0928FC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6B93-2AE9-4C86-BB62-4388119DA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333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2FDF-4F3C-471E-AA49-C167AA0928FC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6B93-2AE9-4C86-BB62-4388119DA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4526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2FDF-4F3C-471E-AA49-C167AA0928FC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6B93-2AE9-4C86-BB62-4388119DA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22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2FDF-4F3C-471E-AA49-C167AA0928FC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6B93-2AE9-4C86-BB62-4388119DA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39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2FDF-4F3C-471E-AA49-C167AA0928FC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6B93-2AE9-4C86-BB62-4388119DA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77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2FDF-4F3C-471E-AA49-C167AA0928FC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6B93-2AE9-4C86-BB62-4388119DA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84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2FDF-4F3C-471E-AA49-C167AA0928FC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6B93-2AE9-4C86-BB62-4388119DA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42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2FDF-4F3C-471E-AA49-C167AA0928FC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6B93-2AE9-4C86-BB62-4388119DA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89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2FDF-4F3C-471E-AA49-C167AA0928FC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6B93-2AE9-4C86-BB62-4388119DA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4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42FDF-4F3C-471E-AA49-C167AA0928FC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56B93-2AE9-4C86-BB62-4388119DA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09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881" y="227253"/>
            <a:ext cx="10265569" cy="1828799"/>
          </a:xfrm>
        </p:spPr>
        <p:txBody>
          <a:bodyPr>
            <a:normAutofit/>
          </a:bodyPr>
          <a:lstStyle/>
          <a:p>
            <a:r>
              <a:rPr lang="en-US" sz="6600" b="1">
                <a:latin typeface="Times New Roman"/>
                <a:cs typeface="Calibri Light"/>
              </a:rPr>
              <a:t>             ANGULAR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831850" y="3106978"/>
            <a:ext cx="10515600" cy="1500187"/>
          </a:xfrm>
        </p:spPr>
        <p:txBody>
          <a:bodyPr/>
          <a:lstStyle/>
          <a:p>
            <a:endParaRPr lang="en-IN" b="1" i="1"/>
          </a:p>
          <a:p>
            <a:endParaRPr lang="en-IN" b="1" i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36" y="5054314"/>
            <a:ext cx="10058400" cy="1803686"/>
          </a:xfrm>
          <a:prstGeom prst="rect">
            <a:avLst/>
          </a:prstGeom>
        </p:spPr>
      </p:pic>
      <p:sp>
        <p:nvSpPr>
          <p:cNvPr id="5" name="Subtitle 4"/>
          <p:cNvSpPr txBox="1">
            <a:spLocks/>
          </p:cNvSpPr>
          <p:nvPr/>
        </p:nvSpPr>
        <p:spPr>
          <a:xfrm>
            <a:off x="8348835" y="4049148"/>
            <a:ext cx="2286414" cy="99974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Presented By</a:t>
            </a:r>
          </a:p>
          <a:p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   Ananthi V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82D8A47-4F71-4AA5-8557-B27C1DA3E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40" y="2292804"/>
            <a:ext cx="2558144" cy="249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38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         </a:t>
            </a:r>
            <a:endParaRPr lang="en-US" sz="5200" b="1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98181" y="1839595"/>
            <a:ext cx="9795638" cy="94311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b="1" i="1">
              <a:solidFill>
                <a:schemeClr val="tx1"/>
              </a:solidFill>
            </a:endParaRPr>
          </a:p>
          <a:p>
            <a:pPr algn="ctr"/>
            <a:endParaRPr lang="en-US" b="1" i="1">
              <a:solidFill>
                <a:schemeClr val="tx1"/>
              </a:solidFill>
            </a:endParaRPr>
          </a:p>
        </p:txBody>
      </p:sp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DAAA92ED-CF8C-4224-A5C1-D2507957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695" y="1421759"/>
            <a:ext cx="5993616" cy="41560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37" y="5451714"/>
            <a:ext cx="9471573" cy="1251493"/>
          </a:xfrm>
          <a:prstGeom prst="rect">
            <a:avLst/>
          </a:prstGeom>
        </p:spPr>
      </p:pic>
      <p:sp>
        <p:nvSpPr>
          <p:cNvPr id="5" name="Subtitle 4"/>
          <p:cNvSpPr txBox="1">
            <a:spLocks/>
          </p:cNvSpPr>
          <p:nvPr/>
        </p:nvSpPr>
        <p:spPr>
          <a:xfrm>
            <a:off x="9622804" y="4596835"/>
            <a:ext cx="2429288" cy="41634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8511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         </a:t>
            </a:r>
            <a:endParaRPr lang="en-US" sz="5200" b="1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98181" y="1839595"/>
            <a:ext cx="9795638" cy="94311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b="1" i="1">
              <a:solidFill>
                <a:schemeClr val="tx1"/>
              </a:solidFill>
            </a:endParaRPr>
          </a:p>
          <a:p>
            <a:pPr algn="ctr"/>
            <a:endParaRPr lang="en-US" b="1" i="1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25" y="5307941"/>
            <a:ext cx="10334215" cy="1395266"/>
          </a:xfrm>
          <a:prstGeom prst="rect">
            <a:avLst/>
          </a:prstGeom>
        </p:spPr>
      </p:pic>
      <p:sp>
        <p:nvSpPr>
          <p:cNvPr id="5" name="Subtitle 4"/>
          <p:cNvSpPr txBox="1">
            <a:spLocks/>
          </p:cNvSpPr>
          <p:nvPr/>
        </p:nvSpPr>
        <p:spPr>
          <a:xfrm>
            <a:off x="9622804" y="4596835"/>
            <a:ext cx="2429288" cy="41634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solidFill>
                <a:schemeClr val="tx1"/>
              </a:solidFill>
              <a:cs typeface="Calibri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84C1BA78-4B4F-488C-AFE9-2EEF916D3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155" y="400231"/>
            <a:ext cx="7832784" cy="490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3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32" y="12941"/>
            <a:ext cx="11122818" cy="73342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/>
                <a:cs typeface="Calibri Light"/>
              </a:rPr>
              <a:t>AGENDA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831850" y="3106978"/>
            <a:ext cx="10515600" cy="1500187"/>
          </a:xfrm>
        </p:spPr>
        <p:txBody>
          <a:bodyPr/>
          <a:lstStyle/>
          <a:p>
            <a:endParaRPr lang="en-IN" b="1" i="1"/>
          </a:p>
          <a:p>
            <a:endParaRPr lang="en-IN" b="1" i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60" y="5625813"/>
            <a:ext cx="6772276" cy="1232187"/>
          </a:xfrm>
          <a:prstGeom prst="rect">
            <a:avLst/>
          </a:prstGeom>
        </p:spPr>
      </p:pic>
      <p:sp>
        <p:nvSpPr>
          <p:cNvPr id="5" name="Subtitle 4"/>
          <p:cNvSpPr txBox="1">
            <a:spLocks/>
          </p:cNvSpPr>
          <p:nvPr/>
        </p:nvSpPr>
        <p:spPr>
          <a:xfrm>
            <a:off x="8348835" y="4049148"/>
            <a:ext cx="2286414" cy="99974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EB5AF-BAB3-4C81-B105-2779D347FD02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FB85E-2B15-4C0F-A515-811E553B77B9}"/>
              </a:ext>
            </a:extLst>
          </p:cNvPr>
          <p:cNvSpPr txBox="1"/>
          <p:nvPr/>
        </p:nvSpPr>
        <p:spPr>
          <a:xfrm>
            <a:off x="1152526" y="1485901"/>
            <a:ext cx="63150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endParaRPr lang="en-US" sz="2800" dirty="0">
              <a:solidFill>
                <a:srgbClr val="444444"/>
              </a:solidFill>
              <a:cs typeface="Arial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4C567BA7-7AD9-454E-B9D4-82D0178C5B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942723"/>
              </p:ext>
            </p:extLst>
          </p:nvPr>
        </p:nvGraphicFramePr>
        <p:xfrm>
          <a:off x="236538" y="890842"/>
          <a:ext cx="11949904" cy="4723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1686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320" y="191534"/>
            <a:ext cx="10956130" cy="75723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>
                <a:latin typeface="Times New Roman"/>
                <a:cs typeface="Times New Roman"/>
              </a:rPr>
              <a:t>ANGULAR</a:t>
            </a:r>
            <a:r>
              <a:rPr lang="en-US" sz="6700" b="1">
                <a:latin typeface="Times New Roman"/>
                <a:cs typeface="Times New Roman"/>
              </a:rPr>
              <a:t> - </a:t>
            </a:r>
            <a:r>
              <a:rPr lang="en-US" sz="4400" b="1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831850" y="3106978"/>
            <a:ext cx="10515600" cy="1500187"/>
          </a:xfrm>
        </p:spPr>
        <p:txBody>
          <a:bodyPr/>
          <a:lstStyle/>
          <a:p>
            <a:endParaRPr lang="en-IN" b="1" i="1"/>
          </a:p>
          <a:p>
            <a:endParaRPr lang="en-IN" b="1" i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48" y="5113846"/>
            <a:ext cx="8355806" cy="1744153"/>
          </a:xfrm>
          <a:prstGeom prst="rect">
            <a:avLst/>
          </a:prstGeom>
        </p:spPr>
      </p:pic>
      <p:sp>
        <p:nvSpPr>
          <p:cNvPr id="5" name="Subtitle 4"/>
          <p:cNvSpPr txBox="1">
            <a:spLocks/>
          </p:cNvSpPr>
          <p:nvPr/>
        </p:nvSpPr>
        <p:spPr>
          <a:xfrm>
            <a:off x="9622804" y="4596835"/>
            <a:ext cx="2429288" cy="41634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solidFill>
                <a:schemeClr val="tx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76F92-D80D-4A36-8656-5ADA1EE3F163}"/>
              </a:ext>
            </a:extLst>
          </p:cNvPr>
          <p:cNvSpPr txBox="1"/>
          <p:nvPr/>
        </p:nvSpPr>
        <p:spPr>
          <a:xfrm>
            <a:off x="390526" y="1176338"/>
            <a:ext cx="1052988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v"/>
            </a:pPr>
            <a:r>
              <a:rPr lang="en-US" sz="2800" dirty="0">
                <a:latin typeface="Times New Roman"/>
                <a:cs typeface="Times New Roman"/>
              </a:rPr>
              <a:t>Angular is an open-source, powerful front end framework written in TypeScript.</a:t>
            </a:r>
            <a:endParaRPr lang="en-US" sz="2800">
              <a:cs typeface="Calibri" panose="020F0502020204030204"/>
            </a:endParaRPr>
          </a:p>
          <a:p>
            <a:pPr marL="457200" indent="-457200">
              <a:buFont typeface="Wingdings"/>
              <a:buChar char="v"/>
            </a:pPr>
            <a:r>
              <a:rPr lang="en-US" sz="2800">
                <a:latin typeface="Times New Roman"/>
                <a:cs typeface="Times New Roman"/>
              </a:rPr>
              <a:t>primary purpose is to develop "</a:t>
            </a:r>
            <a:r>
              <a:rPr lang="en-US" sz="2800" b="1">
                <a:latin typeface="Times New Roman"/>
                <a:cs typeface="Times New Roman"/>
              </a:rPr>
              <a:t>Single-Page Application</a:t>
            </a:r>
            <a:r>
              <a:rPr lang="en-US" sz="2800">
                <a:latin typeface="Times New Roman"/>
                <a:cs typeface="Times New Roman"/>
              </a:rPr>
              <a:t>"(SPA- The </a:t>
            </a:r>
            <a:r>
              <a:rPr lang="en-US" sz="2800" dirty="0">
                <a:latin typeface="Times New Roman"/>
                <a:cs typeface="Times New Roman"/>
              </a:rPr>
              <a:t>whole page is not reloaded every time ,only the content will be change).</a:t>
            </a:r>
          </a:p>
          <a:p>
            <a:pPr marL="457200" indent="-457200">
              <a:buFont typeface="Wingdings"/>
              <a:buChar char="v"/>
            </a:pPr>
            <a:r>
              <a:rPr lang="en-US" sz="2800" dirty="0">
                <a:latin typeface="Times New Roman"/>
                <a:cs typeface="Times New Roman"/>
              </a:rPr>
              <a:t>It enables users to create large applications in a maintainable manner. </a:t>
            </a:r>
          </a:p>
          <a:p>
            <a:pPr marL="457200" indent="-457200">
              <a:buFont typeface="Wingdings"/>
              <a:buChar char="v"/>
            </a:pPr>
            <a:r>
              <a:rPr lang="en-US" sz="2800" dirty="0">
                <a:latin typeface="Times New Roman"/>
                <a:cs typeface="Times New Roman"/>
              </a:rPr>
              <a:t>Angular also provides testing tools (e2e,Karma,Jasmine etc.),so we can done the testing process through these tools.</a:t>
            </a:r>
          </a:p>
        </p:txBody>
      </p:sp>
    </p:spTree>
    <p:extLst>
      <p:ext uri="{BB962C8B-B14F-4D97-AF65-F5344CB8AC3E}">
        <p14:creationId xmlns:p14="http://schemas.microsoft.com/office/powerpoint/2010/main" val="132961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32" y="227253"/>
            <a:ext cx="10741818" cy="912019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/>
                <a:cs typeface="Calibri Light"/>
              </a:rPr>
              <a:t>WHY ANGULAR?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831850" y="3106978"/>
            <a:ext cx="10515600" cy="1500187"/>
          </a:xfrm>
        </p:spPr>
        <p:txBody>
          <a:bodyPr/>
          <a:lstStyle/>
          <a:p>
            <a:endParaRPr lang="en-IN" b="1" i="1"/>
          </a:p>
          <a:p>
            <a:endParaRPr lang="en-IN" b="1" i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304" y="5149563"/>
            <a:ext cx="9534526" cy="1708437"/>
          </a:xfrm>
          <a:prstGeom prst="rect">
            <a:avLst/>
          </a:prstGeom>
        </p:spPr>
      </p:pic>
      <p:sp>
        <p:nvSpPr>
          <p:cNvPr id="5" name="Subtitle 4"/>
          <p:cNvSpPr txBox="1">
            <a:spLocks/>
          </p:cNvSpPr>
          <p:nvPr/>
        </p:nvSpPr>
        <p:spPr>
          <a:xfrm>
            <a:off x="9622804" y="4596835"/>
            <a:ext cx="2429288" cy="41634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solidFill>
                <a:schemeClr val="tx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D76FC8-D5D3-4AFC-B12A-86CB7F42BF88}"/>
              </a:ext>
            </a:extLst>
          </p:cNvPr>
          <p:cNvSpPr txBox="1"/>
          <p:nvPr/>
        </p:nvSpPr>
        <p:spPr>
          <a:xfrm>
            <a:off x="604838" y="1212058"/>
            <a:ext cx="9553575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v"/>
            </a:pPr>
            <a:r>
              <a:rPr lang="en-US" sz="2800" dirty="0">
                <a:latin typeface="Times New Roman"/>
                <a:ea typeface="+mn-lt"/>
                <a:cs typeface="+mn-lt"/>
              </a:rPr>
              <a:t>Angular framework provides  testing tools, design patterns to build your project in a maintainable way.</a:t>
            </a:r>
            <a:endParaRPr lang="en-US" sz="280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Wingdings"/>
              <a:buChar char="v"/>
            </a:pPr>
            <a:r>
              <a:rPr lang="en-US" sz="2800" dirty="0">
                <a:latin typeface="Times New Roman"/>
                <a:ea typeface="+mn-lt"/>
                <a:cs typeface="+mn-lt"/>
              </a:rPr>
              <a:t>Angular helps to build interactive and dynamic single  page    applications (SPAs) with its compelling features including templating, two-way binding, directives, RESTful API handling, dependency injection, Lazy Loading etc. </a:t>
            </a:r>
            <a:endParaRPr lang="en-US" sz="2800">
              <a:latin typeface="Times New Roman"/>
              <a:cs typeface="Calibri"/>
            </a:endParaRPr>
          </a:p>
          <a:p>
            <a:endParaRPr lang="en-US" sz="2800" dirty="0"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Wingdings"/>
              <a:buChar char="v"/>
            </a:pPr>
            <a:r>
              <a:rPr lang="en-US" sz="2800" dirty="0">
                <a:latin typeface="Times New Roman"/>
                <a:ea typeface="+mn-lt"/>
                <a:cs typeface="+mn-lt"/>
              </a:rPr>
              <a:t>In Angular ,we use TypeScript(Strongly Typed) language so we can find errors while compilation.</a:t>
            </a:r>
            <a:endParaRPr lang="en-US" sz="2800" dirty="0">
              <a:latin typeface="Times New Roman"/>
              <a:cs typeface="Times New Roman"/>
            </a:endParaRPr>
          </a:p>
          <a:p>
            <a:pPr marL="457200" indent="-457200">
              <a:buFont typeface="Wingdings"/>
              <a:buChar char="v"/>
            </a:pPr>
            <a:endParaRPr lang="en-US"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998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99912" y="560881"/>
            <a:ext cx="13593731" cy="1031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ARCHITECHTURE OF ANGULAR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98181" y="1839595"/>
            <a:ext cx="9795638" cy="94311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b="1" i="1">
              <a:solidFill>
                <a:schemeClr val="tx1"/>
              </a:solidFill>
            </a:endParaRPr>
          </a:p>
          <a:p>
            <a:pPr algn="ctr"/>
            <a:endParaRPr lang="en-US" b="1" i="1">
              <a:solidFill>
                <a:schemeClr val="tx1"/>
              </a:solidFill>
            </a:endParaRP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EF1AECC5-3ABE-4FC6-B136-7E0DE8234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83" y="2957665"/>
            <a:ext cx="5624162" cy="33463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05" y="4106309"/>
            <a:ext cx="5828261" cy="1049087"/>
          </a:xfrm>
          <a:prstGeom prst="rect">
            <a:avLst/>
          </a:prstGeom>
        </p:spPr>
      </p:pic>
      <p:sp>
        <p:nvSpPr>
          <p:cNvPr id="5" name="Subtitle 4"/>
          <p:cNvSpPr txBox="1">
            <a:spLocks/>
          </p:cNvSpPr>
          <p:nvPr/>
        </p:nvSpPr>
        <p:spPr>
          <a:xfrm>
            <a:off x="9622804" y="4596835"/>
            <a:ext cx="2429288" cy="41634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218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90" y="179628"/>
            <a:ext cx="11206160" cy="959644"/>
          </a:xfrm>
        </p:spPr>
        <p:txBody>
          <a:bodyPr>
            <a:noAutofit/>
          </a:bodyPr>
          <a:lstStyle/>
          <a:p>
            <a:r>
              <a:rPr lang="en-US" sz="4000" b="1">
                <a:latin typeface="Times New Roman"/>
                <a:cs typeface="Times New Roman"/>
              </a:rPr>
              <a:t>BUILDING BLOCKS OF ANGULAR</a:t>
            </a: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831850" y="3106978"/>
            <a:ext cx="10515600" cy="1500187"/>
          </a:xfrm>
        </p:spPr>
        <p:txBody>
          <a:bodyPr/>
          <a:lstStyle/>
          <a:p>
            <a:endParaRPr lang="en-IN" b="1" i="1"/>
          </a:p>
          <a:p>
            <a:endParaRPr lang="en-IN" b="1" i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211" y="5078126"/>
            <a:ext cx="9915525" cy="1779874"/>
          </a:xfrm>
          <a:prstGeom prst="rect">
            <a:avLst/>
          </a:prstGeom>
        </p:spPr>
      </p:pic>
      <p:sp>
        <p:nvSpPr>
          <p:cNvPr id="5" name="Subtitle 4"/>
          <p:cNvSpPr txBox="1">
            <a:spLocks/>
          </p:cNvSpPr>
          <p:nvPr/>
        </p:nvSpPr>
        <p:spPr>
          <a:xfrm>
            <a:off x="9622804" y="4596835"/>
            <a:ext cx="2429288" cy="41634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solidFill>
                <a:schemeClr val="tx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002C44-0AEA-4B54-AF50-070C53F31A58}"/>
              </a:ext>
            </a:extLst>
          </p:cNvPr>
          <p:cNvSpPr txBox="1"/>
          <p:nvPr/>
        </p:nvSpPr>
        <p:spPr>
          <a:xfrm>
            <a:off x="223840" y="1081089"/>
            <a:ext cx="10791820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b="1" dirty="0">
              <a:latin typeface="Times New Roman"/>
              <a:cs typeface="Times New Roman"/>
            </a:endParaRPr>
          </a:p>
          <a:p>
            <a:r>
              <a:rPr lang="en-US" sz="2800" b="1" dirty="0">
                <a:latin typeface="Times New Roman"/>
                <a:cs typeface="Times New Roman"/>
              </a:rPr>
              <a:t>1.Modules : </a:t>
            </a:r>
            <a:r>
              <a:rPr lang="en-US" sz="2800" dirty="0">
                <a:latin typeface="Times New Roman"/>
                <a:cs typeface="Times New Roman"/>
              </a:rPr>
              <a:t> An Angular app has a root module, named App Module, which provides the bootstrap mechanism to launch the application.</a:t>
            </a:r>
            <a:endParaRPr lang="en-US" sz="2800">
              <a:cs typeface="Calibri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b="1" dirty="0">
                <a:latin typeface="Times New Roman"/>
                <a:cs typeface="Times New Roman"/>
              </a:rPr>
              <a:t>2.Components:</a:t>
            </a:r>
            <a:r>
              <a:rPr lang="en-US" sz="2800" dirty="0">
                <a:latin typeface="Times New Roman"/>
                <a:cs typeface="Times New Roman"/>
              </a:rPr>
              <a:t> Components are reusable codes in Angular. It reduces the bundle size of full angular application.</a:t>
            </a: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b="1" dirty="0">
                <a:latin typeface="Times New Roman"/>
                <a:cs typeface="Times New Roman"/>
              </a:rPr>
              <a:t>3.DataBinding: </a:t>
            </a:r>
            <a:r>
              <a:rPr lang="en-US" sz="2800" dirty="0">
                <a:latin typeface="Times New Roman"/>
                <a:cs typeface="Times New Roman"/>
              </a:rPr>
              <a:t> Communication between component file and template </a:t>
            </a:r>
            <a:r>
              <a:rPr lang="en-US" sz="2800">
                <a:latin typeface="Times New Roman"/>
                <a:cs typeface="Times New Roman"/>
              </a:rPr>
              <a:t>file,we can achieve databinding through Event Binding and </a:t>
            </a:r>
            <a:r>
              <a:rPr lang="en-US" sz="2800" dirty="0">
                <a:latin typeface="Times New Roman"/>
                <a:cs typeface="Times New Roman"/>
              </a:rPr>
              <a:t>Property Binding.</a:t>
            </a:r>
          </a:p>
          <a:p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902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32" y="227253"/>
            <a:ext cx="10741818" cy="912019"/>
          </a:xfrm>
        </p:spPr>
        <p:txBody>
          <a:bodyPr>
            <a:noAutofit/>
          </a:bodyPr>
          <a:lstStyle/>
          <a:p>
            <a:r>
              <a:rPr lang="en-US" sz="4000" b="1">
                <a:latin typeface="Times New Roman"/>
                <a:cs typeface="Times New Roman"/>
              </a:rPr>
              <a:t>BUILDING BLOCKS OF ANGULAR</a:t>
            </a:r>
            <a:endParaRPr lang="en-US" sz="4000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831850" y="3106978"/>
            <a:ext cx="10515600" cy="1500187"/>
          </a:xfrm>
        </p:spPr>
        <p:txBody>
          <a:bodyPr/>
          <a:lstStyle/>
          <a:p>
            <a:endParaRPr lang="en-IN" b="1" i="1"/>
          </a:p>
          <a:p>
            <a:endParaRPr lang="en-IN" b="1" i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36" y="5054314"/>
            <a:ext cx="10058400" cy="1803686"/>
          </a:xfrm>
          <a:prstGeom prst="rect">
            <a:avLst/>
          </a:prstGeom>
        </p:spPr>
      </p:pic>
      <p:sp>
        <p:nvSpPr>
          <p:cNvPr id="5" name="Subtitle 4"/>
          <p:cNvSpPr txBox="1">
            <a:spLocks/>
          </p:cNvSpPr>
          <p:nvPr/>
        </p:nvSpPr>
        <p:spPr>
          <a:xfrm>
            <a:off x="9622804" y="4596835"/>
            <a:ext cx="2429288" cy="41634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solidFill>
                <a:schemeClr val="tx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CA002-3BEF-4BC9-9CC5-1750D9EC704F}"/>
              </a:ext>
            </a:extLst>
          </p:cNvPr>
          <p:cNvSpPr txBox="1"/>
          <p:nvPr/>
        </p:nvSpPr>
        <p:spPr>
          <a:xfrm>
            <a:off x="604838" y="1271588"/>
            <a:ext cx="1106566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/>
                <a:cs typeface="Times New Roman"/>
              </a:rPr>
              <a:t>4. Metadata: </a:t>
            </a:r>
            <a:r>
              <a:rPr lang="en-US" sz="2800">
                <a:latin typeface="Times New Roman"/>
                <a:cs typeface="Times New Roman"/>
              </a:rPr>
              <a:t>It is used to </a:t>
            </a:r>
            <a:r>
              <a:rPr lang="en-US" sz="2800" dirty="0">
                <a:latin typeface="Times New Roman"/>
                <a:cs typeface="Times New Roman"/>
              </a:rPr>
              <a:t>decorate the class so that it can configure the expected </a:t>
            </a:r>
            <a:r>
              <a:rPr lang="en-US" sz="2800" dirty="0">
                <a:latin typeface="Times New Roman"/>
              </a:rPr>
              <a:t>behavior</a:t>
            </a:r>
            <a:r>
              <a:rPr lang="en-US" sz="2800" dirty="0">
                <a:latin typeface="Times New Roman"/>
                <a:cs typeface="Times New Roman"/>
              </a:rPr>
              <a:t> of a class.</a:t>
            </a:r>
            <a:endParaRPr lang="en-US" sz="280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b="1" dirty="0">
                <a:latin typeface="Times New Roman"/>
                <a:cs typeface="Times New Roman"/>
              </a:rPr>
              <a:t>5. Services: </a:t>
            </a:r>
            <a:r>
              <a:rPr lang="en-US" sz="2800" dirty="0">
                <a:latin typeface="Times New Roman"/>
                <a:cs typeface="Times New Roman"/>
              </a:rPr>
              <a:t>When you have data or logic that isn’t associated with the view but has to </a:t>
            </a:r>
            <a:r>
              <a:rPr lang="en-US" sz="2800" dirty="0">
                <a:latin typeface="Times New Roman"/>
              </a:rPr>
              <a:t>be</a:t>
            </a:r>
            <a:r>
              <a:rPr lang="en-US" sz="2800" dirty="0">
                <a:latin typeface="Times New Roman"/>
                <a:cs typeface="Times New Roman"/>
              </a:rPr>
              <a:t> shared across components, a service class is </a:t>
            </a:r>
            <a:r>
              <a:rPr lang="en-US" sz="2800" dirty="0">
                <a:latin typeface="Times New Roman"/>
              </a:rPr>
              <a:t>created</a:t>
            </a:r>
            <a:r>
              <a:rPr lang="en-US" sz="2800" dirty="0">
                <a:latin typeface="Times New Roman"/>
                <a:cs typeface="Times New Roman"/>
              </a:rPr>
              <a:t>. The </a:t>
            </a:r>
            <a:r>
              <a:rPr lang="en-US" sz="2800" dirty="0">
                <a:latin typeface="Times New Roman"/>
              </a:rPr>
              <a:t>class</a:t>
            </a:r>
            <a:r>
              <a:rPr lang="en-US" sz="2800" dirty="0">
                <a:latin typeface="Times New Roman"/>
                <a:cs typeface="Times New Roman"/>
              </a:rPr>
              <a:t> is always </a:t>
            </a:r>
            <a:r>
              <a:rPr lang="en-US" sz="2800" dirty="0">
                <a:latin typeface="Times New Roman"/>
              </a:rPr>
              <a:t>associated</a:t>
            </a:r>
            <a:r>
              <a:rPr lang="en-US" sz="2800" dirty="0">
                <a:latin typeface="Times New Roman"/>
                <a:cs typeface="Times New Roman"/>
              </a:rPr>
              <a:t> with the @Injectable decorator.</a:t>
            </a: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b="1" dirty="0">
                <a:latin typeface="Times New Roman"/>
                <a:cs typeface="Times New Roman"/>
              </a:rPr>
              <a:t>6. Dependency Injection: </a:t>
            </a:r>
            <a:r>
              <a:rPr lang="en-US" sz="2800" dirty="0">
                <a:latin typeface="Times New Roman"/>
                <a:cs typeface="Times New Roman"/>
              </a:rPr>
              <a:t>It allows users to write modules and services </a:t>
            </a:r>
            <a:r>
              <a:rPr lang="en-US" sz="2800">
                <a:latin typeface="Times New Roman"/>
                <a:cs typeface="Times New Roman"/>
              </a:rPr>
              <a:t>and inject them where ever they required.</a:t>
            </a:r>
          </a:p>
        </p:txBody>
      </p:sp>
    </p:spTree>
    <p:extLst>
      <p:ext uri="{BB962C8B-B14F-4D97-AF65-F5344CB8AC3E}">
        <p14:creationId xmlns:p14="http://schemas.microsoft.com/office/powerpoint/2010/main" val="3871900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32" y="227253"/>
            <a:ext cx="10741818" cy="912019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/>
                <a:cs typeface="Calibri Light"/>
              </a:rPr>
              <a:t>ADVANTAGES OF ANGULAR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831850" y="3106978"/>
            <a:ext cx="10515600" cy="1500187"/>
          </a:xfrm>
        </p:spPr>
        <p:txBody>
          <a:bodyPr/>
          <a:lstStyle/>
          <a:p>
            <a:endParaRPr lang="en-IN" b="1" i="1"/>
          </a:p>
          <a:p>
            <a:endParaRPr lang="en-IN" b="1" i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36" y="5054314"/>
            <a:ext cx="10058400" cy="1803686"/>
          </a:xfrm>
          <a:prstGeom prst="rect">
            <a:avLst/>
          </a:prstGeom>
        </p:spPr>
      </p:pic>
      <p:sp>
        <p:nvSpPr>
          <p:cNvPr id="5" name="Subtitle 4"/>
          <p:cNvSpPr txBox="1">
            <a:spLocks/>
          </p:cNvSpPr>
          <p:nvPr/>
        </p:nvSpPr>
        <p:spPr>
          <a:xfrm>
            <a:off x="9622804" y="4596835"/>
            <a:ext cx="2429288" cy="41634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solidFill>
                <a:schemeClr val="tx1"/>
              </a:solidFill>
              <a:cs typeface="Calibri"/>
            </a:endParaRPr>
          </a:p>
        </p:txBody>
      </p:sp>
      <p:pic>
        <p:nvPicPr>
          <p:cNvPr id="6" name="Picture 6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E43992E7-2085-4D8F-B0DC-4F4C5A0FC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213" y="1142068"/>
            <a:ext cx="7410449" cy="422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6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32" y="227253"/>
            <a:ext cx="10741818" cy="912019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/>
                <a:cs typeface="Times New Roman"/>
              </a:rPr>
              <a:t>LIMITATIONS OF ANGULAR</a:t>
            </a: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831850" y="3106978"/>
            <a:ext cx="10515600" cy="1500187"/>
          </a:xfrm>
        </p:spPr>
        <p:txBody>
          <a:bodyPr/>
          <a:lstStyle/>
          <a:p>
            <a:endParaRPr lang="en-IN" b="1" i="1"/>
          </a:p>
          <a:p>
            <a:endParaRPr lang="en-IN" b="1" i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36" y="5054314"/>
            <a:ext cx="10058400" cy="1803686"/>
          </a:xfrm>
          <a:prstGeom prst="rect">
            <a:avLst/>
          </a:prstGeom>
        </p:spPr>
      </p:pic>
      <p:sp>
        <p:nvSpPr>
          <p:cNvPr id="5" name="Subtitle 4"/>
          <p:cNvSpPr txBox="1">
            <a:spLocks/>
          </p:cNvSpPr>
          <p:nvPr/>
        </p:nvSpPr>
        <p:spPr>
          <a:xfrm>
            <a:off x="9622804" y="4596835"/>
            <a:ext cx="2429288" cy="41634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solidFill>
                <a:schemeClr val="tx1"/>
              </a:solidFill>
              <a:cs typeface="Calibri"/>
            </a:endParaRPr>
          </a:p>
        </p:txBody>
      </p:sp>
      <p:pic>
        <p:nvPicPr>
          <p:cNvPr id="6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04CE2AD-1532-4405-BA43-6FEF39D1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432" y="1211382"/>
            <a:ext cx="6922291" cy="405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3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Gallery</vt:lpstr>
      <vt:lpstr>             ANGULAR </vt:lpstr>
      <vt:lpstr>AGENDA </vt:lpstr>
      <vt:lpstr>ANGULAR - INTRODUCTION</vt:lpstr>
      <vt:lpstr>WHY ANGULAR?</vt:lpstr>
      <vt:lpstr>ARCHITECHTURE OF ANGULAR</vt:lpstr>
      <vt:lpstr>BUILDING BLOCKS OF ANGULAR</vt:lpstr>
      <vt:lpstr>BUILDING BLOCKS OF ANGULAR</vt:lpstr>
      <vt:lpstr>ADVANTAGES OF ANGULAR</vt:lpstr>
      <vt:lpstr>LIMITATIONS OF ANGULAR</vt:lpstr>
      <vt:lpstr>         </vt:lpstr>
      <vt:lpstr>        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221</cp:revision>
  <dcterms:created xsi:type="dcterms:W3CDTF">2021-06-29T16:52:48Z</dcterms:created>
  <dcterms:modified xsi:type="dcterms:W3CDTF">2021-07-02T11:48:51Z</dcterms:modified>
</cp:coreProperties>
</file>