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4800094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9267244"/>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974455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0" name="对象"/>
          <p:cNvSpPr>
            <a:spLocks noGrp="1"/>
          </p:cNvSpPr>
          <p:nvPr>
            <p:ph type="sldImg"/>
          </p:nvPr>
        </p:nvSpPr>
        <p:spPr>
          <a:xfrm rot="0">
            <a:off x="4038600" y="857250"/>
            <a:ext cx="4114800" cy="2314575"/>
          </a:xfrm>
          <a:prstGeom prst="rect"/>
          <a:noFill/>
          <a:ln w="12700" cmpd="sng" cap="flat">
            <a:noFill/>
            <a:prstDash val="solid"/>
            <a:miter/>
          </a:ln>
        </p:spPr>
      </p:sp>
      <p:sp>
        <p:nvSpPr>
          <p:cNvPr id="18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9769581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3" name="对象"/>
          <p:cNvSpPr>
            <a:spLocks noGrp="1"/>
          </p:cNvSpPr>
          <p:nvPr>
            <p:ph type="sldImg"/>
          </p:nvPr>
        </p:nvSpPr>
        <p:spPr>
          <a:xfrm rot="0">
            <a:off x="4038600" y="857250"/>
            <a:ext cx="4114800" cy="2314575"/>
          </a:xfrm>
          <a:prstGeom prst="rect"/>
          <a:noFill/>
          <a:ln w="12700" cmpd="sng" cap="flat">
            <a:noFill/>
            <a:prstDash val="solid"/>
            <a:miter/>
          </a:ln>
        </p:spPr>
      </p:sp>
      <p:sp>
        <p:nvSpPr>
          <p:cNvPr id="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452812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637631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8" name="对象"/>
          <p:cNvSpPr>
            <a:spLocks noGrp="1"/>
          </p:cNvSpPr>
          <p:nvPr>
            <p:ph type="sldImg"/>
          </p:nvPr>
        </p:nvSpPr>
        <p:spPr>
          <a:xfrm rot="0">
            <a:off x="4038600" y="857250"/>
            <a:ext cx="4114800" cy="2314575"/>
          </a:xfrm>
          <a:prstGeom prst="rect"/>
          <a:noFill/>
          <a:ln w="12700" cmpd="sng" cap="flat">
            <a:noFill/>
            <a:prstDash val="solid"/>
            <a:miter/>
          </a:ln>
        </p:spPr>
      </p:sp>
      <p:sp>
        <p:nvSpPr>
          <p:cNvPr id="11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750706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9" name="对象"/>
          <p:cNvSpPr>
            <a:spLocks noGrp="1"/>
          </p:cNvSpPr>
          <p:nvPr>
            <p:ph type="sldImg"/>
          </p:nvPr>
        </p:nvSpPr>
        <p:spPr>
          <a:xfrm rot="0">
            <a:off x="4038600" y="857250"/>
            <a:ext cx="4114800" cy="2314575"/>
          </a:xfrm>
          <a:prstGeom prst="rect"/>
          <a:noFill/>
          <a:ln w="12700" cmpd="sng" cap="flat">
            <a:noFill/>
            <a:prstDash val="solid"/>
            <a:miter/>
          </a:ln>
        </p:spPr>
      </p:sp>
      <p:sp>
        <p:nvSpPr>
          <p:cNvPr id="13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21004357"/>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9974170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1224038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004354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1" name="对象"/>
          <p:cNvSpPr>
            <a:spLocks noGrp="1"/>
          </p:cNvSpPr>
          <p:nvPr>
            <p:ph type="sldImg"/>
          </p:nvPr>
        </p:nvSpPr>
        <p:spPr>
          <a:xfrm rot="0">
            <a:off x="4038600" y="857250"/>
            <a:ext cx="4114800" cy="2314575"/>
          </a:xfrm>
          <a:prstGeom prst="rect"/>
          <a:noFill/>
          <a:ln w="12700" cmpd="sng" cap="flat">
            <a:noFill/>
            <a:prstDash val="solid"/>
            <a:miter/>
          </a:ln>
        </p:spPr>
      </p:sp>
      <p:sp>
        <p:nvSpPr>
          <p:cNvPr id="16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77828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487148782"/>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365284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2846922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746175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9105094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880617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164237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935802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7293281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073547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429464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1106189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92117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7096263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1.jpg"/><Relationship Id="rId2" Type="http://schemas.openxmlformats.org/officeDocument/2006/relationships/image" Target="../media/12.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image" Target="../media/10.jpg"/><Relationship Id="rId3" Type="http://schemas.openxmlformats.org/officeDocument/2006/relationships/slideLayout" Target="../slideLayouts/slideLayout1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V.ANANTHI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212400679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JAYA COLLEGE OF ARTS AND SCIENCE/ MADRAS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531762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7"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8"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2" name="图片"/>
          <p:cNvPicPr>
            <a:picLocks noChangeAspect="1"/>
          </p:cNvPicPr>
          <p:nvPr/>
        </p:nvPicPr>
        <p:blipFill>
          <a:blip r:embed="rId2" cstate="print"/>
          <a:stretch>
            <a:fillRect/>
          </a:stretch>
        </p:blipFill>
        <p:spPr>
          <a:xfrm rot="0">
            <a:off x="2640052" y="4004991"/>
            <a:ext cx="7055892" cy="2567158"/>
          </a:xfrm>
          <a:prstGeom prst="rect"/>
          <a:noFill/>
          <a:ln w="12700" cmpd="sng" cap="flat">
            <a:noFill/>
            <a:prstDash val="solid"/>
            <a:miter/>
          </a:ln>
        </p:spPr>
      </p:pic>
    </p:spTree>
    <p:extLst>
      <p:ext uri="{BB962C8B-B14F-4D97-AF65-F5344CB8AC3E}">
        <p14:creationId xmlns:p14="http://schemas.microsoft.com/office/powerpoint/2010/main" val="79065219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7"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833173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3920036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5" name="组合"/>
          <p:cNvGrpSpPr>
            <a:grpSpLocks/>
          </p:cNvGrpSpPr>
          <p:nvPr/>
        </p:nvGrpSpPr>
        <p:grpSpPr>
          <a:xfrm>
            <a:off x="7448612" y="0"/>
            <a:ext cx="4743793" cy="6858466"/>
            <a:chOff x="7448612" y="0"/>
            <a:chExt cx="4743793" cy="6858466"/>
          </a:xfrm>
        </p:grpSpPr>
        <p:sp>
          <p:nvSpPr>
            <p:cNvPr id="8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9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3" name="组合"/>
          <p:cNvGrpSpPr>
            <a:grpSpLocks/>
          </p:cNvGrpSpPr>
          <p:nvPr/>
        </p:nvGrpSpPr>
        <p:grpSpPr>
          <a:xfrm>
            <a:off x="47625" y="3819523"/>
            <a:ext cx="4124324" cy="3009896"/>
            <a:chOff x="47625" y="3819523"/>
            <a:chExt cx="4124324" cy="3009896"/>
          </a:xfrm>
        </p:grpSpPr>
        <p:pic>
          <p:nvPicPr>
            <p:cNvPr id="10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1721109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2" name="组合"/>
          <p:cNvGrpSpPr>
            <a:grpSpLocks/>
          </p:cNvGrpSpPr>
          <p:nvPr/>
        </p:nvGrpSpPr>
        <p:grpSpPr>
          <a:xfrm>
            <a:off x="7991475" y="2933700"/>
            <a:ext cx="2762249" cy="3257550"/>
            <a:chOff x="7991475" y="2933700"/>
            <a:chExt cx="2762249" cy="3257550"/>
          </a:xfrm>
        </p:grpSpPr>
        <p:sp>
          <p:nvSpPr>
            <p:cNvPr id="10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7" name="矩形"/>
          <p:cNvSpPr>
            <a:spLocks/>
          </p:cNvSpPr>
          <p:nvPr/>
        </p:nvSpPr>
        <p:spPr>
          <a:xfrm rot="0">
            <a:off x="3048000" y="2967335"/>
            <a:ext cx="6096000" cy="32918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5749093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3" name="组合"/>
          <p:cNvGrpSpPr>
            <a:grpSpLocks/>
          </p:cNvGrpSpPr>
          <p:nvPr/>
        </p:nvGrpSpPr>
        <p:grpSpPr>
          <a:xfrm>
            <a:off x="8658225" y="2647950"/>
            <a:ext cx="3533775" cy="3810000"/>
            <a:chOff x="8658225" y="2647950"/>
            <a:chExt cx="3533775" cy="3810000"/>
          </a:xfrm>
        </p:grpSpPr>
        <p:sp>
          <p:nvSpPr>
            <p:cNvPr id="12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8"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9506563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5799247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20319523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0">
            <a:off x="914386" y="1409678"/>
            <a:ext cx="4762425"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1. Cover Page – Name, title, photo/logo</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2. About Me – Short intro + skills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3. Projects/Work – Images + brief descriptions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4. Experience/Education – Timeline or list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5. Contact Page – Email, phone, social links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56" name="图片"/>
          <p:cNvPicPr>
            <a:picLocks noChangeAspect="1"/>
          </p:cNvPicPr>
          <p:nvPr/>
        </p:nvPicPr>
        <p:blipFill>
          <a:blip r:embed="rId2" cstate="print"/>
          <a:stretch>
            <a:fillRect/>
          </a:stretch>
        </p:blipFill>
        <p:spPr>
          <a:xfrm rot="0">
            <a:off x="6887023" y="995499"/>
            <a:ext cx="3312913" cy="4665465"/>
          </a:xfrm>
          <a:prstGeom prst="rect"/>
          <a:noFill/>
          <a:ln w="12700" cmpd="sng" cap="flat">
            <a:noFill/>
            <a:prstDash val="solid"/>
            <a:miter/>
          </a:ln>
        </p:spPr>
      </p:pic>
    </p:spTree>
    <p:extLst>
      <p:ext uri="{BB962C8B-B14F-4D97-AF65-F5344CB8AC3E}">
        <p14:creationId xmlns:p14="http://schemas.microsoft.com/office/powerpoint/2010/main" val="110160310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3048000" y="1859340"/>
            <a:ext cx="6096000" cy="32537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146973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369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2025-09-10T11:33:40Z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