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6f29469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6f29469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6f29469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6f29469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6f294691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f2946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6f294691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6f294691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f29469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f29469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70edd5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70edd5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70edd5d9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70edd5d9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2824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&lt;NextStep&gt;, &lt;Education&gt;</a:t>
            </a:r>
            <a:endParaRPr dirty="0"/>
          </a:p>
        </p:txBody>
      </p:sp>
      <p:sp>
        <p:nvSpPr>
          <p:cNvPr id="55" name="Google Shape;55;p13"/>
          <p:cNvSpPr txBox="1">
            <a:spLocks noGrp="1"/>
          </p:cNvSpPr>
          <p:nvPr>
            <p:ph type="subTitle" idx="1"/>
          </p:nvPr>
        </p:nvSpPr>
        <p:spPr>
          <a:xfrm>
            <a:off x="311700" y="371937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dirty="0"/>
              <a:t>&lt;AbstractCoders&gt;</a:t>
            </a:r>
            <a:endParaRPr dirty="0"/>
          </a:p>
          <a:p>
            <a:pPr marL="0" lvl="0" indent="0" algn="ctr" rtl="0">
              <a:spcBef>
                <a:spcPts val="0"/>
              </a:spcBef>
              <a:spcAft>
                <a:spcPts val="0"/>
              </a:spcAft>
              <a:buNone/>
            </a:pPr>
            <a:r>
              <a:rPr lang="en" dirty="0"/>
              <a:t>&lt;Arun Kumar Ananthoju,Srinath Chinthakindi&gt; </a:t>
            </a:r>
            <a:endParaRPr dirty="0"/>
          </a:p>
        </p:txBody>
      </p:sp>
      <p:pic>
        <p:nvPicPr>
          <p:cNvPr id="56" name="Google Shape;56;p13"/>
          <p:cNvPicPr preferRelativeResize="0"/>
          <p:nvPr/>
        </p:nvPicPr>
        <p:blipFill>
          <a:blip r:embed="rId3">
            <a:alphaModFix/>
          </a:blip>
          <a:stretch>
            <a:fillRect/>
          </a:stretch>
        </p:blipFill>
        <p:spPr>
          <a:xfrm>
            <a:off x="3004298" y="-159600"/>
            <a:ext cx="3135400" cy="313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Now a days everything available in online, we can take decisions by searching online. But we don’t have good online platform to take the next right step in the career like higher education decisions, college’s information etc.</a:t>
            </a:r>
            <a:endParaRPr dirty="0"/>
          </a:p>
        </p:txBody>
      </p:sp>
      <p:pic>
        <p:nvPicPr>
          <p:cNvPr id="63" name="Google Shape;63;p14"/>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Our Solution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rtl="0">
              <a:spcBef>
                <a:spcPts val="0"/>
              </a:spcBef>
              <a:spcAft>
                <a:spcPts val="1200"/>
              </a:spcAft>
              <a:buNone/>
            </a:pPr>
            <a:r>
              <a:rPr lang="en-US" dirty="0"/>
              <a:t>So we come up with an idea to provide the best online platform to take the next right step in a career. </a:t>
            </a:r>
          </a:p>
          <a:p>
            <a:pPr marL="0" lvl="0" indent="0" rtl="0">
              <a:spcBef>
                <a:spcPts val="0"/>
              </a:spcBef>
              <a:spcAft>
                <a:spcPts val="1200"/>
              </a:spcAft>
              <a:buNone/>
            </a:pPr>
            <a:r>
              <a:rPr lang="en-US" dirty="0"/>
              <a:t>We implemented the solution that provides the feasibility to view the college information, rating, reviews and take the decision. User can write the reviews for college and provide rating. </a:t>
            </a:r>
            <a:endParaRPr dirty="0"/>
          </a:p>
        </p:txBody>
      </p:sp>
      <p:pic>
        <p:nvPicPr>
          <p:cNvPr id="70" name="Google Shape;70;p15"/>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By this solution students can take the right next step.. Based on the review and rating they will get to know more about the college, so they can select the right next step.</a:t>
            </a:r>
            <a:endParaRPr dirty="0"/>
          </a:p>
        </p:txBody>
      </p:sp>
      <p:pic>
        <p:nvPicPr>
          <p:cNvPr id="77" name="Google Shape;77;p16"/>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Technology Stack</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Java 8 </a:t>
            </a:r>
          </a:p>
          <a:p>
            <a:pPr marL="0" lvl="0" indent="0" algn="l" rtl="0">
              <a:spcBef>
                <a:spcPts val="0"/>
              </a:spcBef>
              <a:spcAft>
                <a:spcPts val="1200"/>
              </a:spcAft>
              <a:buNone/>
            </a:pPr>
            <a:r>
              <a:rPr lang="en-US" dirty="0"/>
              <a:t>Spring-boot </a:t>
            </a:r>
          </a:p>
          <a:p>
            <a:pPr marL="0" lvl="0" indent="0" algn="l" rtl="0">
              <a:spcBef>
                <a:spcPts val="0"/>
              </a:spcBef>
              <a:spcAft>
                <a:spcPts val="1200"/>
              </a:spcAft>
              <a:buNone/>
            </a:pPr>
            <a:r>
              <a:rPr lang="en-US" dirty="0"/>
              <a:t>Mongo DB</a:t>
            </a:r>
          </a:p>
          <a:p>
            <a:pPr marL="0" lvl="0" indent="0" algn="l" rtl="0">
              <a:spcBef>
                <a:spcPts val="0"/>
              </a:spcBef>
              <a:spcAft>
                <a:spcPts val="1200"/>
              </a:spcAft>
              <a:buNone/>
            </a:pPr>
            <a:r>
              <a:rPr lang="en-US" dirty="0"/>
              <a:t>Swagger-UI</a:t>
            </a:r>
          </a:p>
        </p:txBody>
      </p:sp>
      <p:pic>
        <p:nvPicPr>
          <p:cNvPr id="84" name="Google Shape;84;p17"/>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Future Prospects</a:t>
            </a:r>
            <a:endParaRPr dirty="0"/>
          </a:p>
          <a:p>
            <a:pPr marL="0" lvl="0" indent="0" algn="l" rtl="0">
              <a:spcBef>
                <a:spcPts val="0"/>
              </a:spcBef>
              <a:spcAft>
                <a:spcPts val="0"/>
              </a:spcAft>
              <a:buNone/>
            </a:pPr>
            <a:endParaRPr dirty="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Will add career guidance.</a:t>
            </a:r>
            <a:endParaRPr dirty="0"/>
          </a:p>
        </p:txBody>
      </p:sp>
      <p:pic>
        <p:nvPicPr>
          <p:cNvPr id="91" name="Google Shape;91;p18"/>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Innovation</a:t>
            </a: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Existing system have reviews and ratings. In this solution will provide the career guidance to the students by experts.</a:t>
            </a:r>
            <a:endParaRPr dirty="0"/>
          </a:p>
        </p:txBody>
      </p:sp>
      <p:pic>
        <p:nvPicPr>
          <p:cNvPr id="98" name="Google Shape;98;p19"/>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Feasibility </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Yes, this solution can be implemented.</a:t>
            </a:r>
          </a:p>
        </p:txBody>
      </p:sp>
      <p:pic>
        <p:nvPicPr>
          <p:cNvPr id="105" name="Google Shape;105;p20"/>
          <p:cNvPicPr preferRelativeResize="0"/>
          <p:nvPr/>
        </p:nvPicPr>
        <p:blipFill>
          <a:blip r:embed="rId3">
            <a:alphaModFix/>
          </a:blip>
          <a:stretch>
            <a:fillRect/>
          </a:stretch>
        </p:blipFill>
        <p:spPr>
          <a:xfrm>
            <a:off x="7428450" y="3916900"/>
            <a:ext cx="1715550" cy="1715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201</Words>
  <Application>Microsoft Office PowerPoint</Application>
  <PresentationFormat>On-screen Show (16:9)</PresentationFormat>
  <Paragraphs>21</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&lt;NextStep&gt;, &lt;Education&gt;</vt:lpstr>
      <vt:lpstr>Problem Statement </vt:lpstr>
      <vt:lpstr>Our Solution</vt:lpstr>
      <vt:lpstr>Impact</vt:lpstr>
      <vt:lpstr>Technology Stack</vt:lpstr>
      <vt:lpstr>Future Prospects </vt:lpstr>
      <vt:lpstr>Innovation </vt:lpstr>
      <vt:lpstr>Feasibility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&lt;NextStep&gt;, &lt;Education&gt;</dc:title>
  <cp:lastModifiedBy>Arun Kumar Ananthoju</cp:lastModifiedBy>
  <cp:revision>5</cp:revision>
  <dcterms:modified xsi:type="dcterms:W3CDTF">2021-10-10T06:11:01Z</dcterms:modified>
</cp:coreProperties>
</file>