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6" autoAdjust="0"/>
    <p:restoredTop sz="84982" autoAdjust="0"/>
  </p:normalViewPr>
  <p:slideViewPr>
    <p:cSldViewPr snapToGrid="0">
      <p:cViewPr varScale="1">
        <p:scale>
          <a:sx n="97" d="100"/>
          <a:sy n="97" d="100"/>
        </p:scale>
        <p:origin x="418" y="62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MSDS- Doing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9064" y="3100388"/>
            <a:ext cx="4456143" cy="853773"/>
          </a:xfrm>
        </p:spPr>
        <p:txBody>
          <a:bodyPr/>
          <a:lstStyle/>
          <a:p>
            <a:r>
              <a:rPr lang="en-US" dirty="0"/>
              <a:t>Feb 2018                 Ananth Subramanian</a:t>
            </a:r>
          </a:p>
          <a:p>
            <a:r>
              <a:rPr lang="en-US" dirty="0"/>
              <a:t>                                 Brett Benefield</a:t>
            </a:r>
          </a:p>
          <a:p>
            <a:r>
              <a:rPr lang="en-US" dirty="0"/>
              <a:t>                                 Ryan Bass</a:t>
            </a:r>
          </a:p>
          <a:p>
            <a:r>
              <a:rPr lang="en-US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3051663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 study covers analysis of two data sets to understand</a:t>
            </a:r>
          </a:p>
          <a:p>
            <a:pPr lvl="1"/>
            <a:r>
              <a:rPr lang="en-US" dirty="0"/>
              <a:t> Distribution of breweries across various states</a:t>
            </a:r>
          </a:p>
          <a:p>
            <a:pPr lvl="1"/>
            <a:r>
              <a:rPr lang="en-US" dirty="0"/>
              <a:t> Type of beers produced in those breweries </a:t>
            </a:r>
          </a:p>
          <a:p>
            <a:pPr lvl="1"/>
            <a:r>
              <a:rPr lang="en-US" dirty="0"/>
              <a:t> Parameters associated with the beers (IBU and ABV)</a:t>
            </a:r>
          </a:p>
          <a:p>
            <a:r>
              <a:rPr lang="en-US" dirty="0"/>
              <a:t> The output of the study helps </a:t>
            </a:r>
          </a:p>
          <a:p>
            <a:pPr lvl="1"/>
            <a:r>
              <a:rPr lang="en-US" dirty="0"/>
              <a:t> Decision making process for breweries on parameters to concentrate across states</a:t>
            </a:r>
          </a:p>
          <a:p>
            <a:pPr lvl="1"/>
            <a:r>
              <a:rPr lang="en-US" dirty="0"/>
              <a:t> Calculation of one parameter based on other (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Programming utilized to clean the data and obtain unique values</a:t>
            </a:r>
          </a:p>
          <a:p>
            <a:r>
              <a:rPr lang="en-US" dirty="0"/>
              <a:t> Two separate data frames were prepared </a:t>
            </a:r>
          </a:p>
          <a:p>
            <a:pPr lvl="1"/>
            <a:r>
              <a:rPr lang="en-US" dirty="0"/>
              <a:t> One data frame has unique breweries information across all states</a:t>
            </a:r>
          </a:p>
          <a:p>
            <a:pPr lvl="1"/>
            <a:r>
              <a:rPr lang="en-US" dirty="0"/>
              <a:t> Another data frame has unique beer information across all states</a:t>
            </a:r>
          </a:p>
          <a:p>
            <a:r>
              <a:rPr lang="en-US" dirty="0"/>
              <a:t> Data sets were then merged with respect to the </a:t>
            </a:r>
            <a:r>
              <a:rPr lang="en-US" dirty="0" err="1"/>
              <a:t>Beer_ID</a:t>
            </a:r>
            <a:endParaRPr lang="en-US" dirty="0"/>
          </a:p>
          <a:p>
            <a:r>
              <a:rPr lang="en-US" dirty="0"/>
              <a:t> NA values were then removed from the merged data set</a:t>
            </a:r>
          </a:p>
          <a:p>
            <a:r>
              <a:rPr lang="en-US" dirty="0"/>
              <a:t> The resultant data set is then used for the analyses</a:t>
            </a:r>
          </a:p>
        </p:txBody>
      </p:sp>
    </p:spTree>
    <p:extLst>
      <p:ext uri="{BB962C8B-B14F-4D97-AF65-F5344CB8AC3E}">
        <p14:creationId xmlns:p14="http://schemas.microsoft.com/office/powerpoint/2010/main" val="2344493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breweries in each state: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Only IBU and ABU column has NA in them</a:t>
            </a:r>
          </a:p>
          <a:p>
            <a:pPr lvl="1"/>
            <a:r>
              <a:rPr lang="en-US" dirty="0"/>
              <a:t> IBU has 1005 NAs and ABV has 62 NAs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EE6367-6CF2-4FC0-B4C9-5300D7AE3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34212"/>
              </p:ext>
            </p:extLst>
          </p:nvPr>
        </p:nvGraphicFramePr>
        <p:xfrm>
          <a:off x="5328745" y="11811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8745" y="11811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642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7824EC-F9DE-406E-BBF5-BE0390D0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99" y="1181101"/>
            <a:ext cx="8555831" cy="3451623"/>
          </a:xfrm>
        </p:spPr>
        <p:txBody>
          <a:bodyPr/>
          <a:lstStyle/>
          <a:p>
            <a:r>
              <a:rPr lang="en-US" dirty="0"/>
              <a:t>Computation of median alcohol content and international bitterness unit of each state: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FDC25-8A86-4C50-AED9-049F74F7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7" y="2078119"/>
            <a:ext cx="4303395" cy="25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16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7824EC-F9DE-406E-BBF5-BE0390D0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99" y="1181101"/>
            <a:ext cx="8555831" cy="3451623"/>
          </a:xfrm>
        </p:spPr>
        <p:txBody>
          <a:bodyPr/>
          <a:lstStyle/>
          <a:p>
            <a:r>
              <a:rPr lang="en-US" dirty="0"/>
              <a:t>Maximum ABV is reported in </a:t>
            </a:r>
            <a:r>
              <a:rPr lang="en-US" dirty="0" err="1"/>
              <a:t>Colarado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bitter beer is reported in </a:t>
            </a:r>
            <a:r>
              <a:rPr lang="en-US" dirty="0" err="1"/>
              <a:t>Colarado</a:t>
            </a:r>
            <a:endParaRPr lang="en-US" dirty="0"/>
          </a:p>
          <a:p>
            <a:endParaRPr lang="en-US" dirty="0"/>
          </a:p>
          <a:p>
            <a:r>
              <a:rPr lang="en-US" dirty="0"/>
              <a:t>Summary statistics of ABV variable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07D39-3EFD-4710-94C6-0BE98F67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5" y="3599464"/>
            <a:ext cx="3876675" cy="5143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1366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E0D28-2C4A-4439-99C1-513AE2E0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02" y="1116312"/>
            <a:ext cx="3586163" cy="21383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B624A7-9DBE-4EB0-BA83-5CCFC952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40" y="1116312"/>
            <a:ext cx="4498467" cy="345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Scatterplot is generated between ABV and IBU</a:t>
            </a:r>
          </a:p>
          <a:p>
            <a:r>
              <a:rPr lang="en-US" dirty="0"/>
              <a:t>Running </a:t>
            </a:r>
            <a:r>
              <a:rPr lang="en-US" dirty="0" err="1"/>
              <a:t>corr</a:t>
            </a:r>
            <a:r>
              <a:rPr lang="en-US" dirty="0"/>
              <a:t> test between these variables gives a p value less than alpha = 0.05</a:t>
            </a:r>
          </a:p>
          <a:p>
            <a:r>
              <a:rPr lang="en-US" dirty="0"/>
              <a:t>It is hence concluded that there is a linear relationship </a:t>
            </a:r>
          </a:p>
          <a:p>
            <a:r>
              <a:rPr lang="en-US" dirty="0"/>
              <a:t>Y (ABV) = 0.0449 + IBU(0.0003)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17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0D25C-2B8C-4E8E-A3EA-861E33399DB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20586</TotalTime>
  <Words>269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Helvetica LT Std</vt:lpstr>
      <vt:lpstr>Palatino Linotype</vt:lpstr>
      <vt:lpstr>3_UniversityTemplate2016</vt:lpstr>
      <vt:lpstr>SMUThemeJune2017</vt:lpstr>
      <vt:lpstr>Microsoft Excel Macro-Enabled Worksheet</vt:lpstr>
      <vt:lpstr>MSDS- Doing Data Science</vt:lpstr>
      <vt:lpstr>Introduction</vt:lpstr>
      <vt:lpstr>Methodology</vt:lpstr>
      <vt:lpstr>Results</vt:lpstr>
      <vt:lpstr>Results</vt:lpstr>
      <vt:lpstr>Results</vt:lpstr>
      <vt:lpstr>Results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Ananth Subramanian</cp:lastModifiedBy>
  <cp:revision>588</cp:revision>
  <cp:lastPrinted>2017-04-26T00:32:18Z</cp:lastPrinted>
  <dcterms:created xsi:type="dcterms:W3CDTF">2013-05-07T11:43:08Z</dcterms:created>
  <dcterms:modified xsi:type="dcterms:W3CDTF">2018-02-28T02:51:47Z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