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69cad4b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69cad4b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69cad4bb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69cad4bb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69cad4bb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69cad4bb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69cad4bb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69cad4bb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69cad4bb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69cad4bb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69cad4bb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69cad4bb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69cad4bb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69cad4bb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69cad4bb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69cad4bb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69cad4bb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69cad4bb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69cad4bb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69cad4bb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69cad4bb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69cad4bb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69cad4bb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69cad4bb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ID3 Algorith code Flow chart and Pseudocode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By: ANANTHU RAJ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10477" l="28853" r="28170" t="25945"/>
          <a:stretch/>
        </p:blipFill>
        <p:spPr>
          <a:xfrm>
            <a:off x="1355475" y="706900"/>
            <a:ext cx="5631799" cy="42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21070" l="27619" r="27498" t="21779"/>
          <a:stretch/>
        </p:blipFill>
        <p:spPr>
          <a:xfrm>
            <a:off x="1504200" y="633700"/>
            <a:ext cx="5176973" cy="370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19319" l="28610" r="27549" t="29245"/>
          <a:stretch/>
        </p:blipFill>
        <p:spPr>
          <a:xfrm>
            <a:off x="1602601" y="1318650"/>
            <a:ext cx="6241274" cy="356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63313" l="26873" r="27516" t="24623"/>
          <a:stretch/>
        </p:blipFill>
        <p:spPr>
          <a:xfrm>
            <a:off x="1453300" y="717650"/>
            <a:ext cx="5571224" cy="82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20602" l="27561" r="29183" t="26078"/>
          <a:stretch/>
        </p:blipFill>
        <p:spPr>
          <a:xfrm>
            <a:off x="1453298" y="1546175"/>
            <a:ext cx="5571224" cy="33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Flowchart/Steps of building ID3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7186" l="21126" r="21247" t="34104"/>
          <a:stretch/>
        </p:blipFill>
        <p:spPr>
          <a:xfrm>
            <a:off x="1386357" y="1773975"/>
            <a:ext cx="5882693" cy="33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17786" l="21142" r="19946" t="22286"/>
          <a:stretch/>
        </p:blipFill>
        <p:spPr>
          <a:xfrm>
            <a:off x="1833250" y="1201950"/>
            <a:ext cx="6163727" cy="352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44337" l="20215" r="20132" t="27504"/>
          <a:stretch/>
        </p:blipFill>
        <p:spPr>
          <a:xfrm>
            <a:off x="1733113" y="1672700"/>
            <a:ext cx="5677776" cy="150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6005" l="16743" r="18955" t="61445"/>
          <a:stretch/>
        </p:blipFill>
        <p:spPr>
          <a:xfrm>
            <a:off x="1538900" y="3179575"/>
            <a:ext cx="5876826" cy="150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Pseudo_codes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5844" l="23814" r="24906" t="23478"/>
          <a:stretch/>
        </p:blipFill>
        <p:spPr>
          <a:xfrm>
            <a:off x="3027750" y="906275"/>
            <a:ext cx="5686924" cy="404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19246" l="26414" r="27375" t="32576"/>
          <a:stretch/>
        </p:blipFill>
        <p:spPr>
          <a:xfrm>
            <a:off x="983375" y="704525"/>
            <a:ext cx="6902251" cy="404562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18"/>
          <p:cNvSpPr/>
          <p:nvPr/>
        </p:nvSpPr>
        <p:spPr>
          <a:xfrm>
            <a:off x="628150" y="2456000"/>
            <a:ext cx="7527600" cy="22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9209" l="26873" r="27717" t="21858"/>
          <a:stretch/>
        </p:blipFill>
        <p:spPr>
          <a:xfrm>
            <a:off x="1893475" y="641725"/>
            <a:ext cx="5727600" cy="42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52648" l="27143" r="27497" t="21476"/>
          <a:stretch/>
        </p:blipFill>
        <p:spPr>
          <a:xfrm>
            <a:off x="729450" y="1665725"/>
            <a:ext cx="7451875" cy="239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22211" l="26782" r="28099" t="23955"/>
          <a:stretch/>
        </p:blipFill>
        <p:spPr>
          <a:xfrm>
            <a:off x="1163225" y="916300"/>
            <a:ext cx="5978227" cy="40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