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DB76-D9A7-4AE3-8DA1-25167B5D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E0066-B024-4774-838C-FDBEEDC89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645D-6AFA-4261-B5D8-D0CB5F54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61AE-64D5-486F-B7B3-E5DCF632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DD4E-4838-498A-BCA8-96F862D8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A053-C829-49C0-B837-12ED9F2E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C9145-87E4-4807-AC8B-1AD7FE0FC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0613-2F54-4429-BE9E-4858ACA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7701-D339-453F-97FE-CF3B6619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4BBF-E711-4FCF-8368-5A70378C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6514A-E9C1-4B25-B170-C2978D3E9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087BA-9DDF-4E5C-BF41-7DF7CF4A5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39BEA-E099-4A59-ADF3-F4F46EE0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CC62-27DC-493F-B72C-0371A496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BE5A-80EB-4FB5-BFE3-3C6FC798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1F15-4F63-4591-9544-F4D4E59E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1F29-86AB-40C5-AF33-9F54E048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9A1C-29AB-4BC7-9FE2-DA4A0032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9C34-144B-4A63-9F64-8F110B77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927A-FFA3-4609-8B43-78B90FCE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02C-454F-43D4-8045-B754A802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29808-B4C0-4398-AE13-45562EBA1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2BEC-DA9D-4EE0-81FA-390AC0D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2CE3-0264-486D-BA78-89AA0A73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F8AD-65F3-436B-912A-4C15F0B4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722C-ADA3-4BD2-B4C6-107E4BE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6C9D-5FDD-48FD-B26C-2178ADC4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03BB2-9A21-4617-8C46-A4ABAFFF6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6EBE1-107C-4F9A-BF90-C53AD841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002E-3AAC-48D4-AC81-3342F3ED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EB1FB-72D8-408B-946B-6EACD1C6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C685-89B3-45EB-BDA9-B534FB7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BA5C-0B8E-4DC2-8BE5-D15C39180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D3948-66C6-4C52-8CBC-8FC677F3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A3A25-4C1F-4664-ABBA-0971A674F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28320-4E83-4522-B217-DE613B93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21DCC-101A-4DE6-AF91-0B611D36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96391-2A13-46B2-B5D2-E9127E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785DB-CE19-4DFD-897D-E15A280C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8C7-21B3-4378-9774-5200C3BB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5742C-9A86-4DEC-801A-C3B8E4EB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F4A57-6119-4FB2-8AAC-EF9DBE56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C0629-E0D1-4968-9269-5526768F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DBE4B-19E6-46DB-8ED2-A9E537F9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77C33-99BE-4A0C-95C5-28EB972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B5AC-AB5A-4BE6-BC2C-C2DBEB0E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FEEA-08EA-4EE3-AA57-267D1FD9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71D2-FF3A-4F9F-826F-64A42B4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8A3FA-3074-4CB9-BF93-D18A9E926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E87F5-E3B6-433A-805A-2DB8D402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09A4-EFB5-43A3-A582-EE4727AC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3BAF-C227-4C30-B8C1-F0E0EB92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A347-A8BE-410B-9B3A-DF895B87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1C7AA-FBF0-4A43-863D-F9107B936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369F3-F439-4A62-9FDD-0A522E3B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90EAD-F321-4A06-A62E-FD6FBE75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6C376-A87E-4BBA-ADDD-F61B43BE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3ED3E-3420-476D-9640-1E19512E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3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AA1F5-241A-4F22-AC47-C23CDB0F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46E6-02FE-4C04-BF1A-73FA8944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0E97-575E-4BDF-8EC9-265375A5F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222E-C829-415F-B2D8-C455570E163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C267-3784-40DB-84F6-45AC4AFFE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DB269-4BE6-4FBD-81E4-6FBD10FA7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A2E4-F6F2-4634-954C-47D1E5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4E0A-FF92-4BBE-BD5C-A56D55745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40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Organisation</a:t>
            </a:r>
            <a:r>
              <a:rPr lang="en-US" dirty="0"/>
              <a:t> for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CA057-B66E-4399-8C66-2B8F6B702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" y="2094271"/>
            <a:ext cx="11552903" cy="4823364"/>
          </a:xfrm>
        </p:spPr>
        <p:txBody>
          <a:bodyPr/>
          <a:lstStyle/>
          <a:p>
            <a:pPr algn="l"/>
            <a:r>
              <a:rPr lang="en-US" dirty="0" err="1"/>
              <a:t>Organisation</a:t>
            </a:r>
            <a:r>
              <a:rPr lang="en-US" dirty="0"/>
              <a:t> for the future </a:t>
            </a:r>
            <a:r>
              <a:rPr lang="en-US" dirty="0" err="1"/>
              <a:t>centre</a:t>
            </a:r>
            <a:r>
              <a:rPr lang="en-US" dirty="0"/>
              <a:t> has—the following forms</a:t>
            </a:r>
          </a:p>
          <a:p>
            <a:pPr algn="l"/>
            <a:r>
              <a:rPr lang="en-US" dirty="0"/>
              <a:t>1)Matrix</a:t>
            </a:r>
          </a:p>
          <a:p>
            <a:pPr algn="l"/>
            <a:r>
              <a:rPr lang="en-US" dirty="0"/>
              <a:t>2) Learning</a:t>
            </a:r>
          </a:p>
          <a:p>
            <a:pPr algn="l"/>
            <a:r>
              <a:rPr lang="en-US" dirty="0"/>
              <a:t>3)Network</a:t>
            </a:r>
          </a:p>
          <a:p>
            <a:pPr algn="l"/>
            <a:r>
              <a:rPr lang="en-US" dirty="0"/>
              <a:t>4)Virtual</a:t>
            </a:r>
          </a:p>
          <a:p>
            <a:pPr algn="l"/>
            <a:r>
              <a:rPr lang="en-US" dirty="0"/>
              <a:t>5)Boundary-less</a:t>
            </a:r>
          </a:p>
          <a:p>
            <a:pPr algn="l"/>
            <a:r>
              <a:rPr lang="en-US" dirty="0"/>
              <a:t>6)Team-based</a:t>
            </a:r>
          </a:p>
          <a:p>
            <a:pPr algn="l"/>
            <a:r>
              <a:rPr lang="en-US" dirty="0"/>
              <a:t>7) b2 change and alliances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BE68-ED88-4C88-99B2-93669BBB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BA5F-9427-4555-9388-9412A16F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most complex</a:t>
            </a:r>
            <a:r>
              <a:rPr lang="en-US" dirty="0"/>
              <a:t> form of org structure.</a:t>
            </a:r>
          </a:p>
          <a:p>
            <a:r>
              <a:rPr lang="en-US" dirty="0"/>
              <a:t>In this matrix structure </a:t>
            </a:r>
            <a:r>
              <a:rPr lang="en-US" dirty="0">
                <a:solidFill>
                  <a:srgbClr val="FF0000"/>
                </a:solidFill>
              </a:rPr>
              <a:t>one structure is superimposed on top of an existing ,but different form.</a:t>
            </a:r>
          </a:p>
          <a:p>
            <a:r>
              <a:rPr lang="en-US" dirty="0"/>
              <a:t>The resulting structure is quite fluid with new matrix dimensions being created, escalated, reduced or eliminated as needed.</a:t>
            </a:r>
          </a:p>
          <a:p>
            <a:r>
              <a:rPr lang="en-US" dirty="0">
                <a:solidFill>
                  <a:srgbClr val="FF0000"/>
                </a:solidFill>
              </a:rPr>
              <a:t>3 features tat make matrix str distinct from other traditional ones.</a:t>
            </a:r>
          </a:p>
          <a:p>
            <a:r>
              <a:rPr lang="en-US" dirty="0"/>
              <a:t>1) there are mgrs. Who report to two different matrix bosses.</a:t>
            </a:r>
          </a:p>
          <a:p>
            <a:r>
              <a:rPr lang="en-US" dirty="0"/>
              <a:t>2) there are the matrix mgrs. Who share the subordinates.</a:t>
            </a:r>
          </a:p>
          <a:p>
            <a:r>
              <a:rPr lang="en-US" dirty="0"/>
              <a:t>3)there is the top </a:t>
            </a:r>
            <a:r>
              <a:rPr lang="en-US" dirty="0" err="1"/>
              <a:t>mgr</a:t>
            </a:r>
            <a:r>
              <a:rPr lang="en-US" dirty="0"/>
              <a:t> who expected to head the dual structure and balance and adjudicate disputes.</a:t>
            </a:r>
          </a:p>
        </p:txBody>
      </p:sp>
    </p:spTree>
    <p:extLst>
      <p:ext uri="{BB962C8B-B14F-4D97-AF65-F5344CB8AC3E}">
        <p14:creationId xmlns:p14="http://schemas.microsoft.com/office/powerpoint/2010/main" val="372777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9105AA8A-F997-40C3-B254-C09245B1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091381"/>
            <a:ext cx="7735712" cy="5085582"/>
          </a:xfrm>
        </p:spPr>
      </p:pic>
    </p:spTree>
    <p:extLst>
      <p:ext uri="{BB962C8B-B14F-4D97-AF65-F5344CB8AC3E}">
        <p14:creationId xmlns:p14="http://schemas.microsoft.com/office/powerpoint/2010/main" val="50898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68D9-B32F-412C-BD16-BDD8B4EC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3" y="318052"/>
            <a:ext cx="11632758" cy="5858911"/>
          </a:xfrm>
        </p:spPr>
        <p:txBody>
          <a:bodyPr/>
          <a:lstStyle/>
          <a:p>
            <a:r>
              <a:rPr lang="en-US" dirty="0"/>
              <a:t>In the above matrix structure, functional structure is overlaid on product str.</a:t>
            </a:r>
          </a:p>
          <a:p>
            <a:r>
              <a:rPr lang="en-US" dirty="0"/>
              <a:t>One chain of command is exercised by functional mgrs.</a:t>
            </a:r>
          </a:p>
          <a:p>
            <a:r>
              <a:rPr lang="en-US" dirty="0"/>
              <a:t>This authority flows vertically</a:t>
            </a:r>
          </a:p>
          <a:p>
            <a:r>
              <a:rPr lang="en-US" dirty="0"/>
              <a:t>The second line of command is exercised by product </a:t>
            </a:r>
            <a:r>
              <a:rPr lang="en-US" dirty="0" err="1"/>
              <a:t>mgr</a:t>
            </a:r>
            <a:r>
              <a:rPr lang="en-US" dirty="0"/>
              <a:t> and it flows horizontally.</a:t>
            </a:r>
          </a:p>
          <a:p>
            <a:r>
              <a:rPr lang="en-US" dirty="0" err="1"/>
              <a:t>Bz</a:t>
            </a:r>
            <a:r>
              <a:rPr lang="en-US" dirty="0"/>
              <a:t> the line of command flows vertically and horizontally matrix str also called “multiple </a:t>
            </a:r>
            <a:r>
              <a:rPr lang="en-US"/>
              <a:t>command system”.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5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Organisation for future</vt:lpstr>
      <vt:lpstr>Matrix 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for future</dc:title>
  <dc:creator>Rajesh Sadasivan Nair</dc:creator>
  <cp:lastModifiedBy>Rajesh Sadasivan Nair</cp:lastModifiedBy>
  <cp:revision>3</cp:revision>
  <dcterms:created xsi:type="dcterms:W3CDTF">2022-04-26T16:47:18Z</dcterms:created>
  <dcterms:modified xsi:type="dcterms:W3CDTF">2022-04-26T17:59:04Z</dcterms:modified>
</cp:coreProperties>
</file>