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6" r:id="rId3"/>
    <p:sldId id="263" r:id="rId4"/>
    <p:sldId id="267" r:id="rId5"/>
    <p:sldId id="268" r:id="rId6"/>
    <p:sldId id="269" r:id="rId7"/>
    <p:sldId id="265" r:id="rId8"/>
    <p:sldId id="270" r:id="rId9"/>
    <p:sldId id="271" r:id="rId10"/>
    <p:sldId id="272" r:id="rId11"/>
    <p:sldId id="260" r:id="rId12"/>
    <p:sldId id="273" r:id="rId13"/>
    <p:sldId id="261" r:id="rId14"/>
    <p:sldId id="264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47:34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43:23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547 1 24575,'-162'491'0,"-42"-17"0,144-363 0,-51 111 0,109-219 0,1 0 0,-1 1 0,1-1 0,0 1 0,0-1 0,1 1 0,-1 0 0,1-1 0,-1 1 0,2 7 0,-1-11 0,0 1 0,0 0 0,0 0 0,1-1 0,-1 1 0,1 0 0,-1-1 0,0 1 0,1 0 0,-1-1 0,1 1 0,-1-1 0,1 1 0,-1-1 0,1 1 0,0-1 0,-1 1 0,1-1 0,0 0 0,-1 1 0,2-1 0,0 1 0,0-1 0,1 1 0,-1-1 0,0 0 0,1 0 0,-1 0 0,1 0 0,-1 0 0,4-1 0,30-8 0,0-1 0,-1-2 0,-1-1 0,38-21 0,10-3 0,454-153 0,-530 188 0,1 0 0,-2 0 0,1-1 0,0 0 0,0-1 0,-1 1 0,1-1 0,-1 0 0,0 0 0,-1-1 0,1 1 0,-1-1 0,0 0 0,0 0 0,0-1 0,0 1 0,-1-1 0,0 0 0,-1 0 0,1 0 0,-1 0 0,0 0 0,0 0 0,0-8 0,0 2 0,-1 0 0,0 0 0,-1 0 0,0 0 0,-1 0 0,0 0 0,-1 0 0,0 0 0,-1 1 0,0-1 0,-1 1 0,-7-16 0,10 24 0,-1 0 0,1 0 0,-1 0 0,1 0 0,-1 0 0,0 1 0,-1-1 0,1 0 0,0 1 0,-1 0 0,1-1 0,-1 1 0,0 0 0,1 0 0,-1 1 0,0-1 0,0 1 0,-1-1 0,1 1 0,0 0 0,0 0 0,-1 0 0,1 1 0,0-1 0,-1 1 0,1 0 0,0-1 0,-1 2 0,1-1 0,-1 0 0,-4 2 0,2 0 0,0 0 0,0 0 0,0 1 0,0 0 0,0 0 0,0 1 0,1-1 0,0 1 0,0 1 0,0-1 0,0 1 0,1-1 0,-1 1 0,1 1 0,-5 7 0,-1 6 0,1-1 0,1 2 0,0-1 0,2 1 0,0 0 0,-4 32 0,-8 130 0,14-125 0,-37 525-1365,36-511-5461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3:57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1 161 24575,'0'0'0,"41"-15"0,12-5 0,48-4 0,29 0 0,13 2-2825,138-6 2825,21 0-5366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3:58.6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365 0 24575,'-75'136'0,"-91"231"0,138-292 0,4 2 0,3 1 0,4 1 0,-14 152 0,29-197 0,1-1 0,2 0 0,7 41 0,-7-65 0,0 0 0,1 0 0,1 0 0,-1 0 0,1-1 0,1 1 0,-1-1 0,2 0 0,-1 0 0,1 0 0,0-1 0,1 0 0,-1 0 0,1 0 0,1 0 0,12 9 0,-15-13 0,0-1 0,1 0 0,-1 0 0,0-1 0,1 1 0,-1-1 0,1 0 0,-1 0 0,1-1 0,0 1 0,-1-1 0,1 0 0,0 0 0,-1-1 0,1 1 0,0-1 0,-1 0 0,1 0 0,-1-1 0,1 1 0,-1-1 0,0 0 0,1 0 0,-1 0 0,0-1 0,-1 0 0,6-3 0,5-6 0,1-1 0,-2 0 0,0-1 0,0 0 0,14-23 0,-11 14 0,-1-1 0,-2-1 0,17-39 0,-25 51 0,0 0 0,-1 0 0,-1 0 0,0 0 0,-1-1 0,-1 1 0,0-1 0,0 1 0,-3-20 0,2 30 0,0 0 0,-1 1 0,1-1 0,-1 0 0,0 0 0,0 1 0,0-1 0,0 0 0,0 1 0,0-1 0,-1 1 0,0 0 0,1-1 0,-1 1 0,0 0 0,-3-3 0,4 4 0,-1 0 0,0 0 0,0 0 0,0 0 0,0 0 0,0 1 0,0-1 0,-1 1 0,1-1 0,0 1 0,0 0 0,0 0 0,0 0 0,-1 0 0,1 0 0,-4 1 0,-2 1 0,0 0 0,0 1 0,0 1 0,0-1 0,1 1 0,-1 0 0,1 1 0,0 0 0,-9 8 0,-2 4-151,1 1-1,1 1 0,1 0 0,0 1 1,1 1-1,2 0 0,0 1 1,-16 40-1,19-36-6674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3:59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24575,'9'5'0,"14"9"0,0 0 0,0 2 0,-1 0 0,-1 2 0,37 39 0,-37-28 0,-1 1 0,-1 0 0,-2 2 0,-1 0 0,22 63 0,-18-29 0,-2 2 0,9 73 0,-17-51-59,-4 0 1,-4 1-1,-3-1 0,-5 0 0,-3 1 0,-34 139 0,-8-35-1848,-141 343 0,148-434-2058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4:01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1 603 24575,'71'-65'0,"157"-108"0,-6 11 0,10-6 0,-225 163 0,-1 1 0,1-1 0,1 2 0,-1-1 0,0 1 0,1 0 0,0 0 0,8-1 0,-13 4 0,-1 0 0,1 0 0,-1 0 0,1 0 0,-1 0 0,1 1 0,-1-1 0,1 1 0,-1-1 0,1 1 0,-1 0 0,0 0 0,1 0 0,-1 0 0,0 1 0,0-1 0,0 1 0,0-1 0,0 1 0,0 0 0,0-1 0,-1 1 0,1 0 0,-1 0 0,1 0 0,-1 1 0,0-1 0,0 0 0,2 4 0,2 6 0,-1-1 0,0 1 0,-1 0 0,-1 1 0,1-1 0,-2 0 0,1 20 0,-9 91 0,5-96 0,-115 742 0,-77-17 0,179-703 0,-36 112 0,39-128 0,-1-1 0,-32 53 0,41-78 4,-1-1 1,0 0-1,0 0 0,0 0 0,-1-1 0,0 0 0,0 0 0,0 0 0,-1-1 1,1 0-1,-1 0 0,0-1 0,-1 1 0,1-2 0,0 1 0,-1-1 1,1 0-1,-1-1 0,-9 2 0,-13-2-168,1 0 0,-1-2 0,-51-8 1,38 4-630,13 2-6033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4:03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277 1556 24575,'-156'544'0,"62"-201"0,77-293 0,9-29 0,6-18 0,2-5 0,12-54 0,2 1 0,28-70 0,-30 96 0,1 1 0,1 0 0,1 2 0,1-1 0,39-46 0,-50 68 0,0-1 0,1 1 0,-1 0 0,1 0 0,1 0 0,-1 1 0,0 0 0,1 0 0,12-4 0,-15 6 0,0 1 0,0 1 0,0-1 0,0 0 0,0 1 0,0 0 0,0 0 0,0 0 0,0 1 0,0-1 0,0 1 0,0 0 0,0 0 0,-1 0 0,1 0 0,0 1 0,-1 0 0,1 0 0,6 4 0,9 9 0,-1 1 0,-1 1 0,-1 1 0,0 0 0,-1 1 0,15 26 0,25 30 0,-40-57 0,1 0 0,0-1 0,1-1 0,1 0 0,1-2 0,21 14 0,-30-22 0,0-1 0,1 0 0,0 0 0,0-1 0,0-1 0,0 0 0,1 0 0,0-1 0,-1-1 0,1 0 0,0 0 0,-1-1 0,1-1 0,13-2 0,-7 0 0,-1-1 0,0-1 0,-1 0 0,1-2 0,-1 1 0,-1-2 0,28-17 0,-21 9 0,-1 0 0,0-2 0,-2 0 0,28-32 0,-12 4 0,-2-1 0,-2-2 0,-2-1 0,24-59 0,-7-2 0,-6-2 0,-4-1 0,-5-2 0,16-124 0,31-479 0,-78 711 0,19-465 0,-22 439 0,2 33 0,1 1 0,0 0 0,0 0 0,0-1 0,0 1 0,0 0 0,0 0 0,0 0 0,0-1 0,-1 1 0,1 0 0,0 0 0,0 0 0,0 0 0,0-1 0,-1 1 0,1 0 0,0 0 0,0 0 0,0 0 0,-1 0 0,1 0 0,0 0 0,0 0 0,-1-1 0,1 1 0,0 0 0,0 0 0,-1 0 0,1 0 0,0 0 0,0 0 0,0 0 0,-1 0 0,1 0 0,0 1 0,-1-1 0,-12 14 0,-20 43 0,3 1 0,3 2 0,-23 71 0,28-73 0,-165 537 0,157-459 0,6 1 0,-11 208 0,34-284 0,2 1 0,16 109 0,-12-140 0,2-1 0,1-1 0,1 0 0,1 0 0,2-1 0,1 0 0,25 41 0,-31-60 0,0 1 0,0-1 0,1 0 0,0 0 0,0-1 0,1 0 0,0-1 0,1 0 0,0 0 0,0-1 0,0-1 0,1 1 0,-1-1 0,16 4 0,-15-7 0,0 1 0,0-2 0,0 0 0,1 0 0,-1-1 0,0 0 0,0-1 0,1 0 0,-1-1 0,0 0 0,0-1 0,0 0 0,-1-1 0,1 0 0,9-6 0,14-8 0,-2-2 0,-1 0 0,0-3 0,28-26 0,103-114 0,-90 82 0,101-147 0,-142 181 0,-2-3 0,-2 0 0,-3-1 0,34-103 0,-54 142 0,-2 7 0,-1-1 0,1 0 0,-1 1 0,0-1 0,0-11 0,-16 35 0,-12 25 0,3 1 0,1 1 0,2 1 0,-28 96 0,40-107 0,1 1 0,1 0 0,2 1 0,2 0 0,1-1 0,2 1 0,7 56 0,-6-86 0,0 0 0,1-1 0,0 1 0,0-1 0,0 0 0,0 0 0,1 0 0,0 0 0,1 0 0,-1 0 0,9 9 0,-8-11 0,0-1 0,0 1 0,0-1 0,1 0 0,-1 0 0,1-1 0,0 1 0,0-1 0,0 0 0,0-1 0,0 1 0,0-1 0,0 0 0,0 0 0,8 0 0,9 0 0,-1-2 0,1-1 0,-1 0 0,0-2 0,0 0 0,0-2 0,-1 0 0,0-1 0,0-1 0,24-13 0,2-5 0,-1-1 0,-1-3 0,40-35 0,-33 21 0,-2-2 0,-2-2 0,-2-3 0,-3-1 0,-2-2 0,-2-2 0,-3-1 0,40-86 0,-74 139 0,1 0 0,0 0 0,-1 0 0,0 0 0,0 0 0,0 0 0,0-7 0,-20 46 0,7 5 0,2 1 0,1 0 0,-5 79 0,12 128 0,3-227 0,1 0 0,1 0 0,0 0 0,2 0 0,0 0 0,2-1 0,0 0 0,1 0 0,1-1 0,1 0 0,1 0 0,0-1 0,1-1 0,1 0 0,1-1 0,0 0 0,19 16 0,-7-10-1365,-7-5-5461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4:06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355 394 24575,'-9'13'0,"-12"19"0,1 1 0,1 1 0,-26 68 0,17-5 0,4 2 0,4 0 0,-8 117 0,3 312 0,25-510 0,15 1028 0,-9-861 0,-7-146 0,-2-32 0,-4-23 0,-14-76 0,-13-122 0,24 144 0,-51-957 0,61 1016 0,7-321 0,-3 284 0,3 0 0,1 1 0,2-1 0,31-83 0,-34 115 0,0-1 0,1 1 0,1 1 0,0-1 0,1 1 0,1 1 0,0 0 0,1 1 0,20-18 0,-25 25 0,0 1 0,0 1 0,0-1 0,1 1 0,-1 0 0,1 1 0,0-1 0,0 2 0,1-1 0,-1 1 0,0 0 0,1 1 0,0 0 0,-1 1 0,1-1 0,-1 2 0,1-1 0,0 1 0,-1 0 0,1 1 0,12 4 0,-6-1 0,0 1 0,0 1 0,-1 0 0,0 1 0,0 0 0,-1 1 0,0 1 0,0 0 0,-1 1 0,-1 0 0,1 1 0,-2 0 0,0 1 0,0 0 0,-2 0 0,1 1 0,-2 0 0,12 30 0,-9-18 0,-2 1 0,-1 1 0,-1-1 0,-2 1 0,-1 0 0,0 0 0,-3 0 0,0 0 0,-1 0 0,-7 30 0,-8 14 0,-3-1 0,-3-1 0,-49 103 0,28-71 0,38-90 0,3-7 0,-1 0 0,1 1 0,-1-1 0,1 1 0,1 0 0,-1 0 0,1 0 0,0 0 0,1 0 0,-1 10 0,2-15 0,-1-1 0,1 0 0,-1 1 0,1-1 0,-1 0 0,1 1 0,0-1 0,-1 0 0,1 0 0,0 0 0,-1 1 0,1-1 0,0 0 0,-1 0 0,1 0 0,0 0 0,-1 0 0,1 0 0,0-1 0,-1 1 0,1 0 0,0 0 0,-1 0 0,1 0 0,-1-1 0,1 1 0,0 0 0,-1-1 0,1 1 0,-1-1 0,1 1 0,-1 0 0,1-1 0,22-14 0,-23 14 0,54-41 0,75-77 0,38-61 0,-141 151 0,201-246 0,-183 214 0,-3-2 0,57-117 0,-93 170 0,-3 6 0,1 0 0,-1 0 0,0 0 0,-1 0 0,1 0 0,-1 0 0,0-1 0,0 1 0,0-1 0,0 1 0,-1 0 0,0-1 0,0 1 0,0-6 0,-1 10 0,1-1 0,-1 1 0,1-1 0,-1 1 0,1-1 0,-1 1 0,1 0 0,-1 0 0,1-1 0,-1 1 0,0 0 0,1 0 0,-1-1 0,1 1 0,-1 0 0,0 0 0,1 0 0,-1 0 0,1 0 0,-1 0 0,0 0 0,1 0 0,-1 0 0,0 0 0,1 1 0,-1-1 0,1 0 0,-1 0 0,1 0 0,-1 1 0,0-1 0,1 0 0,-1 1 0,1-1 0,-1 1 0,1-1 0,0 0 0,-1 1 0,0 0 0,-22 19 0,12-7 0,1 0 0,0 1 0,1 0 0,1 1 0,0 0 0,1 0 0,0 1 0,-7 26 0,2 7 0,-12 80 0,19-81 0,1-1 0,2 1 0,9 87 0,-3-108 0,0 0 0,2 0 0,1-1 0,1 0 0,1 0 0,1 0 0,1-1 0,17 26 0,-24-44 0,1 1 0,0-1 0,0 0 0,1-1 0,0 1 0,0-1 0,1 0 0,-1 0 0,1-1 0,0 0 0,1 0 0,-1-1 0,1 0 0,0 0 0,0-1 0,0 0 0,1 0 0,-1-1 0,1 0 0,-1-1 0,1 1 0,0-2 0,-1 1 0,1-1 0,0-1 0,0 1 0,-1-1 0,15-4 0,11-6 0,-1-1 0,0-2 0,-1-1 0,51-32 0,110-93 0,-150 107 0,-1-2 0,-2-2 0,-1-1 0,52-68 0,-64 68 0,-2 0 0,-2-2 0,-2-1 0,20-51 0,-34 72 0,0-1 0,-1-1 0,-2 1 0,0-1 0,-1 0 0,-1 0 0,-1 0 0,-1 0 0,-1 0 0,-7-40 0,8 60 0,0-1 0,-1 1 0,1-1 0,-1 1 0,0-1 0,0 1 0,0 0 0,0-1 0,0 1 0,0 0 0,-1 0 0,1 0 0,-1 0 0,0 0 0,1 0 0,-1 0 0,0 1 0,0-1 0,0 1 0,0-1 0,0 1 0,-4-2 0,3 2 0,0 1 0,0 0 0,1 0 0,-1 0 0,0 0 0,0 0 0,0 0 0,1 1 0,-1 0 0,0-1 0,0 1 0,1 0 0,-1 0 0,1 0 0,-1 1 0,1-1 0,-1 1 0,1-1 0,0 1 0,-4 3 0,-2 3 0,0 0 0,0 0 0,0 1 0,2 0 0,-1 1 0,1 0 0,0-1 0,1 2 0,0-1 0,1 1 0,0 0 0,0 0 0,1 0 0,1 0 0,0 0 0,-1 22 0,2-11 0,1-1 0,1 1 0,1 0 0,1 0 0,0-1 0,2 1 0,15 40 0,21 31 0,60 97 0,10 21 0,-79-130 0,-18-46 0,20 41 0,-33-74 0,0-1 0,-1 1 0,1 0 0,0-1 0,0 1 0,0-1 0,0 1 0,0-1 0,0 1 0,0-1 0,0 0 0,1 0 0,-1 0 0,0 1 0,1-1 0,-1 0 0,1-1 0,0 1 0,-1 0 0,1 0 0,-1-1 0,1 1 0,0-1 0,0 1 0,-1-1 0,1 0 0,0 0 0,0 1 0,-1-1 0,1-1 0,0 1 0,0 0 0,-1 0 0,1-1 0,0 1 0,0-1 0,-1 1 0,1-1 0,0 0 0,-1 1 0,1-1 0,-1 0 0,1 0 0,-1 0 0,0-1 0,3-1 0,5-6 0,0 0 0,0-1 0,-1 0 0,14-23 0,11-21 0,42-96 0,11-68 0,-18 45 0,-29 82 0,6-13 0,43-148 0,-88 252 0,0-1 0,1 0 0,-1 1 0,0-1 0,0 0 0,1 1 0,-1-1 0,0 0 0,0 0 0,0 1 0,0-1 0,0 0 0,0 0 0,0 1 0,0-1 0,0 0 0,0 0 0,0 1 0,-1-1 0,1 0 0,0 0 0,-11 10 0,-11 26 0,10-14 0,1 1 0,2 0 0,0 1 0,1 0 0,2 0 0,0 0 0,-3 25 0,8-33 0,0 0 0,1 0 0,1 1 0,0-1 0,1 0 0,0-1 0,2 1 0,-1 0 0,2-1 0,0 0 0,0 0 0,12 19 0,72 101 0,-1-3 0,-79-113 0,1 1 0,-2-1 0,-1 2 0,0-1 0,7 38 0,-10-19 0,-1 1 0,-2 0 0,-2 0 0,-2 0 0,-1-1 0,-2 1 0,-13 46 0,16-73 0,0 0 0,0 0 0,-1-1 0,-1 1 0,0-1 0,0 0 0,-14 20 0,26-56 0,79-140 0,23-50 0,-7-70 0,-80 217 0,-31 108 0,3 1 0,-4 75 0,9-91 0,-3 37 0,2 0 0,3 1 0,14 92 0,-14-149 0,1 1 0,0-1 0,0 1 0,0-1 0,1 0 0,0 0 0,4 6 0,-7-11 0,1 0 0,0 0 0,-1 0 0,1 0 0,0 0 0,0 0 0,0 0 0,0 0 0,0 0 0,0 0 0,0-1 0,0 1 0,0 0 0,0-1 0,0 1 0,0-1 0,1 1 0,-1-1 0,0 0 0,0 0 0,0 1 0,1-1 0,-1 0 0,0 0 0,0 0 0,1 0 0,-1 0 0,0 0 0,0-1 0,1 1 0,-1 0 0,0-1 0,0 1 0,0-1 0,1 1 0,-1-1 0,0 1 0,0-1 0,0 0 0,0 0 0,0 0 0,0 1 0,1-3 0,3-2 0,1-1 0,-2 0 0,1 0 0,-1-1 0,0 1 0,0-1 0,5-12 0,18-57 0,-18 48 0,29-96 0,32-88 0,-57 179 0,2 0 0,1 1 0,2 1 0,24-33 0,-40 60 0,1 0 0,0 0 0,0 1 0,0-1 0,1 1 0,0 0 0,-1 0 0,1 0 0,0 0 0,0 1 0,0-1 0,1 1 0,-1 0 0,1 1 0,-1-1 0,1 1 0,7-2 0,-7 3 0,0 0 0,0 1 0,-1-1 0,1 1 0,0 0 0,-1 1 0,1-1 0,-1 1 0,1 0 0,-1 0 0,0 0 0,1 0 0,-1 1 0,0 0 0,-1 0 0,1 0 0,5 6 0,14 17 0,-1 1 0,-2 1 0,0 1 0,-2 1 0,19 44 0,19 28 0,-41-75 0,2-1 0,1-1 0,0 0 0,37 35 0,-49-53 0,2-1 0,-1 0 0,1-1 0,0 0 0,0 0 0,0 0 0,1-1 0,-1-1 0,1 1 0,0-1 0,0-1 0,0 0 0,1 0 0,-1 0 0,0-1 0,1-1 0,-1 0 0,1 0 0,12-2 0,5-4 0,0-1 0,0-1 0,-1-1 0,0-2 0,-1 0 0,0-2 0,0 0 0,-2-2 0,38-29 0,-10 0 0,-2-1 0,81-97 0,-87 86 0,-26 32 0,2 1 0,39-39 0,-95 117 0,27-43 0,-28 30 0,35-40 0,0 1 0,-1-1 0,1 1 0,0-1 0,0 0 0,-1 0 0,0 0 0,1-1 0,-1 1 0,0-1 0,-5 1 0,9-2 0,0 0 0,-1 0 0,1 0 0,0 0 0,-1 0 0,1 1 0,0-1 0,-1 0 0,1 0 0,0 0 0,-1 0 0,1 0 0,0 1 0,0-1 0,-1 0 0,1 0 0,0 0 0,0 1 0,-1-1 0,1 0 0,0 0 0,0 1 0,0-1 0,-1 0 0,1 0 0,0 1 0,0-1 0,0 0 0,0 1 0,0-1 0,0 0 0,0 1 0,0-1 0,0 0 0,-1 1 0,1-1 0,1 0 0,-1 1 0,7 16 0,15 11 0,-8-12 0,1-1 0,1-1 0,0-1 0,1 0 0,0-1 0,1-1 0,0 0 0,1-2 0,0 0 0,1-1 0,0-1 0,25 6 0,-30-10 0,-1-1 0,0-1 0,1 0 0,0 0 0,-1-1 0,1-1 0,-1-1 0,0 0 0,1-1 0,-1 0 0,0-1 0,0-1 0,-1 0 0,1-1 0,-1 0 0,-1-1 0,1-1 0,18-14 0,-9 3 0,-2-1 0,0-1 0,-1 0 0,-1-2 0,-1 0 0,21-38 0,-7 2 0,40-105 0,-34 58 0,36-179 0,-10-116 0,-56 355 0,-3 24 0,-1-1 0,0 1 0,-2-1 0,-1 1 0,-1-1 0,-4-26 0,5 48 0,0 1 0,0-1 0,0 0 0,0 1 0,0-1 0,0 0 0,-1 1 0,1-1 0,0 0 0,-1 1 0,1-1 0,0 0 0,-1 1 0,1-1 0,-1 1 0,1-1 0,-1 1 0,1-1 0,-1 1 0,1-1 0,-1 1 0,1 0 0,-1-1 0,0 1 0,1 0 0,-1-1 0,0 1 0,1 0 0,-1 0 0,-1-1 0,1 2 0,-1-1 0,1 0 0,-1 1 0,0-1 0,1 1 0,-1-1 0,1 1 0,-1 0 0,1-1 0,0 1 0,-1 0 0,-1 2 0,-34 36 0,21-16 0,0 2 0,2 0 0,1 0 0,1 1 0,1 1 0,1 0 0,-6 31 0,2 2 0,3 1 0,-4 78 0,12-86 0,2 1 0,2-1 0,3 1 0,2-1 0,23 94 0,-21-118 0,2-1 0,0 0 0,2 0 0,1-1 0,2 0 0,0-1 0,2-1 0,1-1 0,0 0 0,2-1 0,40 35 0,-24-29-341,0-3 0,2-1-1,49 24 1,-41-26-6485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4:07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1 516 24575,'764'-16'0,"-538"19"0,75 1 0,516-13 0,-813 9 0,7-1 0,-1 0 0,1 0 0,-1-1 0,14-4 0,-23 5 0,0 1 0,0 0 0,0-1 0,0 1 0,0 0 0,0-1 0,-1 1 0,1-1 0,0 1 0,0-1 0,0 0 0,0 1 0,0-1 0,-1 0 0,1 0 0,0 1 0,-1-1 0,1 0 0,-1 0 0,1 0 0,-1 0 0,1 0 0,-1 0 0,1 0 0,-1 0 0,0 0 0,0 0 0,1 0 0,-1 0 0,0 0 0,0 0 0,0 0 0,0 0 0,0 0 0,0-1 0,-1 1 0,1 0 0,0 0 0,-1 0 0,1 0 0,0 0 0,-1 0 0,1 0 0,-1 1 0,1-1 0,-1 0 0,0 0 0,1 0 0,-1 0 0,0 1 0,0-1 0,1 0 0,-2 0 0,-15-15 0,-1 0 0,0 1 0,-1 1 0,0 1 0,-31-16 0,17 9 0,-196-107 0,-37-23 0,264 148 0,-5-1 0,0-2 0,1 1 0,0-1 0,0 0 0,0 0 0,-4-6 0,12 9 0,9 4 0,12 6 0,-4 0 0,1 2 0,-1 0 0,-1 1 0,0 1 0,0 0 0,-1 2 0,-1 0 0,0 1 0,-1 0 0,-1 1 0,0 1 0,-1 0 0,-1 1 0,-1 0 0,0 1 0,-1 0 0,-2 1 0,9 27 0,-9-20 17,-1 1 0,-2 0 1,0 1-1,-3-1 0,0 1 0,-3 38 0,-4-5-760,-25 110 1,16-110-6084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4:07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1020 24575,'10'-14'0,"13"-20"0,1 1 0,2 1 0,57-56 0,17 8 12,3 4 0,3 5 0,120-60 0,367-134-606,-134 104-4134,-355 126 1811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4:39.7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0 24575,'-12'37'0,"2"0"0,2 0 0,1 1 0,2 0 0,-1 59 0,71 548 0,-33-410 0,-30-220 0,39 387 0,-41-398 0,1-1 0,-1 1 0,0-1 0,-1 1 0,1-1 0,-1 1 0,1-1 0,-1 1 0,-1 3 0,2-7 0,-1 0 0,1 0 0,0 1 0,0-1 0,0 0 0,0 0 0,-1 1 0,1-1 0,0 0 0,0 0 0,-1 0 0,1 1 0,0-1 0,0 0 0,-1 0 0,1 0 0,0 0 0,0 0 0,-1 0 0,1 1 0,0-1 0,-1 0 0,1 0 0,0 0 0,0 0 0,-1 0 0,1 0 0,0 0 0,-1 0 0,1 0 0,0 0 0,-1 0 0,1-1 0,-1 1 0,-14-16 0,4-2 0,1 0 0,0-1 0,2 0 0,0-1 0,2 0 0,-8-34 0,-13-128 0,18 90 0,4 0 0,4-1 0,4 1 0,29-179 0,-29 252 0,2 0 0,0 1 0,1-1 0,1 1 0,17-33 0,-22 46 0,1 1 0,0 0 0,0 0 0,0 0 0,0 1 0,0-1 0,1 1 0,0-1 0,0 1 0,0 0 0,0 1 0,0-1 0,0 1 0,1 0 0,-1 0 0,1 0 0,0 0 0,-1 1 0,1 0 0,0 0 0,0 0 0,0 1 0,0-1 0,0 1 0,0 0 0,-1 1 0,1-1 0,7 2 0,0 2 0,1 0 0,-1 1 0,0 0 0,0 1 0,-1 0 0,0 1 0,0 0 0,0 0 0,-1 2 0,0-1 0,16 18 0,-2 2 0,0 2 0,35 59 0,1 21 0,86 226 0,-13-22 0,-129-307 0,16 30 0,-19-35 0,0 0 0,0 0 0,1 0 0,-1-1 0,1 1 0,-1 0 0,1-1 0,0 0 0,0 1 0,-1-1 0,1 0 0,0 0 0,0 0 0,4 2 0,-4-3 0,-1 0 0,0 0 0,0 0 0,1-1 0,-1 1 0,0 0 0,1-1 0,-1 1 0,0-1 0,0 1 0,0-1 0,1 1 0,-1-1 0,0 0 0,0 0 0,0 0 0,0 1 0,0-1 0,0 0 0,-1 0 0,1 0 0,0-1 0,1-1 0,18-32 0,-16 27 0,183-376 0,54-101 0,-232 469 0,57-98 0,-55 96 0,2 1 0,-1 1 0,2 0 0,18-17 0,-29 31 0,0-1 0,-1 1 0,1 0 0,0 0 0,0 0 0,1 0 0,-1 0 0,0 1 0,0 0 0,1-1 0,-1 1 0,1 0 0,-1 1 0,1-1 0,0 0 0,-1 1 0,1 0 0,-1 0 0,1 0 0,0 1 0,-1-1 0,6 2 0,-3 0 0,0 1 0,-1 0 0,1 0 0,-1 0 0,0 1 0,0-1 0,0 1 0,0 1 0,-1-1 0,0 1 0,0-1 0,5 8 0,5 8 0,-2 1 0,0 0 0,-1 1 0,-1 0 0,12 41 0,21 122 0,-38-158 0,68 414 0,-8-41 0,-31-254 120,-27-124-417,1-1 0,1 1 0,0-1 0,19 28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4:40.9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729 98 24575,'-132'-43'0,"122"40"0,1 1 0,-1 0 0,0 1 0,0 0 0,0 0 0,0 1 0,0 0 0,-16 3 0,-3 3 0,-43 14 0,68-19 0,-16 6 0,1 1 0,0 1 0,0 1 0,1 1 0,0 0 0,-26 22 0,8-2 0,-55 63 0,76-76 0,0 2 0,2 0 0,0 1 0,1 0 0,1 1 0,-11 32 0,22-54 0,-1 1 0,1-1 0,0 0 0,0 0 0,0 1 0,0-1 0,0 0 0,0 1 0,0-1 0,0 0 0,0 1 0,0-1 0,0 0 0,0 0 0,0 1 0,0-1 0,0 0 0,0 1 0,0-1 0,0 0 0,0 1 0,0-1 0,0 0 0,0 0 0,0 1 0,1-1 0,-1 0 0,0 0 0,0 1 0,0-1 0,1 0 0,-1 0 0,0 0 0,1 1 0,12 0 0,31-11 0,-20 4 0,-7 3 0,1 1 0,-1 0 0,0 1 0,0 1 0,0 0 0,1 2 0,-1 0 0,0 1 0,0 0 0,-1 1 0,1 1 0,-1 1 0,0 1 0,0 0 0,-1 1 0,0 0 0,0 1 0,-1 1 0,0 0 0,0 1 0,20 22 0,-8-1 0,0 0 0,-2 2 0,-2 1 0,-1 0 0,-2 2 0,-1 0 0,13 44 0,-4 2 0,-3 1 0,16 114 0,-28-113 0,-3 1 0,-4 151 0,-9-183 0,-1 1 0,-3-1 0,-2-1 0,-3 1 0,-28 74 0,35-111 0,-2 0 0,0 0 0,0-1 0,-2 0 0,-18 24 0,26-37 0,0 0 0,-1 0 0,1 0 0,-1-1 0,0 1 0,0-1 0,0 1 0,0-1 0,-1 0 0,1 0 0,-1-1 0,1 1 0,-1-1 0,1 0 0,-1 0 0,0 0 0,0 0 0,1 0 0,-1-1 0,0 0 0,0 0 0,0 0 0,0 0 0,1 0 0,-1-1 0,0 0 0,0 0 0,1 0 0,-1 0 0,0 0 0,1-1 0,-1 0 0,-3-2 0,-3-3 0,0 0 0,0-1 0,1-1 0,0 1 0,1-1 0,-1-1 0,2 1 0,0-1 0,0-1 0,-8-15 0,-1-7 0,2 0 0,-13-46 0,6 3 0,3-1 0,-11-123 0,14-159 0,17 264 0,5 0 0,3 0 0,27-107 0,-21 139 0,3-1 0,2 2 0,3 1 0,3 1 0,49-82 0,-61 119 0,0 1 0,2 0 0,0 1 0,2 1 0,0 1 0,1 1 0,1 0 0,1 1 0,26-14 0,-34 23 0,0 0 0,1 1 0,0 1 0,0 1 0,0 0 0,1 1 0,0 0 0,0 1 0,0 1 0,0 1 0,0 0 0,0 1 0,0 1 0,0 0 0,0 1 0,25 7 0,-15-1 0,0 2 0,-1 0 0,-1 2 0,1 0 0,-2 2 0,0 0 0,-1 2 0,0 1 0,-1 0 0,-1 2 0,-1 0 0,-1 1 0,0 1 0,26 41 0,-14-10 0,-2 1 0,-2 1 0,-3 1 0,-2 1 0,23 98 0,-41-140 0,-2-9 0,-1-1 0,1 0 0,0 1 0,1-1 0,-1 0 0,1 1 0,-1-1 0,1 0 0,1 0 0,2 4 0,-4-8 0,-1 0 0,1 1 0,0-1 0,-1 0 0,1 0 0,0 0 0,0 0 0,0 0 0,-1 0 0,1 0 0,0 0 0,0 0 0,0 0 0,-1 0 0,1 0 0,0 0 0,0-1 0,-1 1 0,1 0 0,0 0 0,-1-1 0,1 1 0,0-1 0,-1 1 0,1-1 0,0 1 0,-1-1 0,1 0 0,21-18 0,-21 17 0,62-66 0,59-82 0,44-86 0,-122 172 0,-21 31 0,42-65 0,-58 86 0,0 0 0,-1-1 0,-1 0 0,0 1 0,-1-1 0,3-16 0,-7 28 0,1-1 0,-1 1 0,0 0 0,0-1 0,0 1 0,0-1 0,0 1 0,0 0 0,0-1 0,0 1 0,0 0 0,0-1 0,-1 1 0,1 0 0,-1-1 0,1 1 0,-1 0 0,1 0 0,-1 0 0,0-1 0,0 1 0,1 0 0,-1 0 0,0 0 0,-2-1 0,2 1 0,-1 0 0,0 1 0,0-1 0,0 0 0,0 1 0,0 0 0,0-1 0,0 1 0,0 0 0,0 0 0,0 0 0,0 0 0,0 1 0,0-1 0,-2 1 0,-3 1 0,0 0 0,1 0 0,-1 1 0,1 0 0,0 0 0,0 0 0,0 1 0,0 0 0,-7 7 0,11-9 0,1 1 0,-1-1 0,1 1 0,-1-1 0,1 1 0,0 0 0,0 0 0,0 0 0,1-1 0,-1 1 0,1 0 0,-1 0 0,1 0 0,0 0 0,0 0 0,0 0 0,0 0 0,1 0 0,-1 0 0,1 0 0,0 0 0,1 3 0,4 9 0,0 0 0,15 26 0,-15-30 0,-1-2 0,34 62 0,35 91 0,-65-137 0,0 1 0,-2 0 0,-1 0 0,-2 0 0,0 1 0,-1 0 0,-2 45 0,-6-29-273,-2 0 0,-2 0 0,-2 0 0,-25 66 0,18-63-6553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43:35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0 235 24575,'179'-51'0,"395"-100"0,-517 139-682,106-8-1,-141 19-6143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4:42.9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492 1 24575,'10'46'0,"-3"0"0,-2 1 0,-1 0 0,-3 0 0,-8 81 0,-11-17 24,-4-1 0,-5-1 0,-5-2 0,-53 120 0,-214 394-1509,271-567-5341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4:47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624 990 24575,'-19'20'0,"-11"13"0,0 0 0,2 2 0,-36 60 0,21-10 0,3 3 0,4 1 0,-42 167 0,-33 292 0,-34 605 0,148-1131 0,-3-22 0,0 1 0,0-1 0,0 0 0,1 0 0,-1 0 0,0 0 0,0 0 0,0 0 0,1 0 0,-1 0 0,0 0 0,0 0 0,1 0 0,-1 0 0,0 0 0,0 0 0,0 0 0,1 0 0,-1 0 0,0 0 0,0 0 0,0 0 0,1 0 0,-1 0 0,0 0 0,0 0 0,1 0 0,-1 0 0,0 0 0,0-1 0,0 1 0,0 0 0,1 0 0,-1 0 0,0 0 0,0-1 0,0 1 0,0 0 0,0 0 0,0 0 0,1-1 0,-1 1 0,0 0 0,3-5 0,0-1 0,0 1 0,0 0 0,4-12 0,11-48 0,19-126 0,-24 109 0,86-579 0,29-154 0,-110 720 0,39-116 0,-47 179 0,2 2 0,1-1 0,2 2 0,1 0 0,1 0 0,1 2 0,33-38 0,-42 55 0,0 1 0,1 0 0,0 1 0,0 0 0,1 0 0,0 1 0,0 1 0,1 0 0,0 0 0,0 1 0,0 1 0,1 0 0,13-2 0,-15 4 0,-1 1 0,1 1 0,-1 0 0,1 0 0,-1 1 0,1 0 0,-1 1 0,1 0 0,-1 0 0,0 1 0,0 1 0,0 0 0,0 0 0,-1 1 0,0 0 0,13 10 0,-10-6 0,-2 0 0,0 0 0,0 1 0,0 1 0,-1-1 0,-1 1 0,0 1 0,0 0 0,-1 0 0,-1 0 0,0 1 0,-1 0 0,0 0 0,-1 1 0,0-1 0,-1 1 0,-1 0 0,0 0 0,-1 22 0,-1-10 0,-1 0 0,-2 0 0,-1 0 0,-1-1 0,0 1 0,-3-1 0,0 0 0,-1-1 0,-21 39 0,0-9 0,-2-3 0,-3 0 0,-1-3 0,-3-1 0,-2-1 0,-81 69 0,57-71 0,26-19 0,128-67 0,432-246 0,-24-36 0,-487 317 0,-3 3 0,-1-1 0,0 0 0,0 0 0,0 0 0,-1-1 0,6-7 0,-11 13 0,0 0 0,1-1 0,-1 1 0,0 0 0,0 0 0,0-1 0,1 1 0,-1 0 0,0-1 0,0 1 0,0 0 0,0-1 0,0 1 0,0-1 0,0 1 0,0 0 0,0-1 0,0 1 0,0 0 0,0-1 0,0 1 0,0 0 0,0-1 0,0 1 0,0 0 0,-1-1 0,1 1 0,0 0 0,0-1 0,0 1 0,0 0 0,-1 0 0,1-1 0,0 1 0,0 0 0,-1 0 0,1-1 0,0 1 0,-1 0 0,1 0 0,0 0 0,0-1 0,-1 1 0,1 0 0,0 0 0,-1 0 0,1 0 0,0 0 0,-1 0 0,1 0 0,0 0 0,-1 0 0,1 0 0,-1 0 0,1 0 0,0 0 0,-1 0 0,1 0 0,0 0 0,-1 0 0,1 0 0,0 0 0,-1 0 0,1 1 0,-28 3 0,27-4 0,-17 3 0,-1 2 0,2 0 0,-1 1 0,0 1 0,1 0 0,0 1 0,-19 13 0,31-17 0,-1 0 0,1 0 0,0 1 0,1-1 0,-1 1 0,1 0 0,0 0 0,0 1 0,0-1 0,1 1 0,0 0 0,0 0 0,1 0 0,-1 0 0,1 0 0,1 1 0,-1-1 0,1 1 0,0-1 0,0 1 0,1-1 0,0 1 0,1 12 0,6 20 0,1 0 0,19 53 0,-12-45 0,8 48 0,-16-56 0,-3 0 0,-1 69 0,-3-88 0,-2 0 0,0 0 0,-2-1 0,0 1 0,-1-1 0,-1 0 0,-10 24 0,43-94 0,2 1 0,61-78 0,87-83 0,-147 178 0,-10 9 0,100-106 0,-98 109 0,1 0 0,1 2 0,45-28 0,-64 43 0,1 1 0,-1 1 0,1-1 0,0 1 0,0 0 0,10-3 0,-15 5 0,1 0 0,0 0 0,-1 0 0,1 0 0,0 0 0,0 0 0,-1 1 0,1-1 0,0 0 0,-1 1 0,1-1 0,-1 1 0,1 0 0,-1 0 0,1-1 0,-1 1 0,1 0 0,-1 0 0,0 0 0,1 1 0,-1-1 0,0 0 0,0 0 0,0 1 0,0-1 0,0 0 0,0 1 0,1 2 0,7 18 0,0 2 0,-1-1 0,-1 1 0,-2 0 0,4 29 0,6 28 0,-14-79 0,1 10 0,2 1 0,-1 0 0,2-1 0,10 22 0,-13-31 0,-1-1 0,1 1 0,0-1 0,-1 0 0,1 1 0,0-1 0,1 0 0,-1 0 0,0 0 0,0 0 0,1-1 0,-1 1 0,1-1 0,0 1 0,-1-1 0,1 0 0,0 0 0,0 0 0,0-1 0,-1 1 0,1-1 0,0 1 0,0-1 0,0 0 0,0 0 0,0 0 0,5-1 0,5-2 0,-1-1 0,1 0 0,-1-1 0,0 0 0,0-1 0,-1 0 0,1-1 0,-1 0 0,17-15 0,7-9 0,41-47 0,-34 30 0,-3-3 0,63-103 0,43-123 0,-130 251 0,-18 44 0,-4 12 0,-44 380 0,27 6 0,11-169 0,-28 292 0,-32-5 0,54-439 0,-4 0 0,-36 97 0,44-154 0,-1-1 0,-1 0 0,-2-1 0,-2-2 0,-1 0 0,-2-1 0,-46 50 0,58-71 0,-1-1 0,1 0 0,-2-1 0,0-1 0,0 0 0,0-1 0,-1 0 0,0-1 0,-1-1 0,-18 5 0,25-8 0,0-2 0,0 1 0,0-1 0,0 0 0,0-1 0,0 0 0,-1-1 0,1 1 0,0-2 0,0 1 0,0-2 0,1 1 0,-1-1 0,0 0 0,1-1 0,0 0 0,0 0 0,0-1 0,-14-10 0,11 5 0,1-1 0,0 0 0,0-1 0,1 1 0,1-2 0,0 1 0,1-1 0,0-1 0,1 1 0,0-1 0,1 0 0,1 0 0,0-1 0,1 1 0,-2-25 0,2-5 0,1 0 0,3 0 0,1 0 0,9-46 0,6-4 0,4 1 0,4 1 0,5 1 0,3 2 0,70-133 0,4 29 0,168-228 0,51 1 0,-231 313 0,185-159 0,-257 246 0,-11 8 0,1 1 0,0 0 0,0 1 0,1 1 0,0 0 0,1 1 0,22-9 0,-36 17 0,0 0 0,0-1 0,-1 1 0,1 0 0,0 0 0,0 0 0,-1 0 0,1 0 0,0 0 0,0 0 0,0 0 0,-1 0 0,1 0 0,0 0 0,0 0 0,-1 1 0,1-1 0,0 0 0,0 1 0,-1-1 0,1 0 0,0 1 0,-1-1 0,1 1 0,0-1 0,-1 1 0,1-1 0,-1 1 0,1-1 0,-1 1 0,1 0 0,-1-1 0,0 1 0,1 0 0,-1-1 0,0 1 0,1 0 0,-1 0 0,0-1 0,0 1 0,0 0 0,1 0 0,-1-1 0,0 1 0,0 0 0,0 0 0,-1 1 0,-5 40 0,-61 143 0,11-40 0,49-123 0,-8 22 0,1 1 0,3 0 0,1 1 0,-3 52 0,12-96 0,1 0 0,0-1 0,-1 1 0,1-1 0,0 1 0,0-1 0,0 1 0,1 0 0,-1-1 0,0 1 0,1-1 0,-1 1 0,0-1 0,1 1 0,0-1 0,-1 1 0,1-1 0,0 0 0,0 1 0,0-1 0,0 0 0,0 0 0,0 0 0,0 0 0,0 1 0,0-1 0,1-1 0,-1 1 0,0 0 0,1 0 0,-1 0 0,1-1 0,-1 1 0,0-1 0,1 1 0,0-1 0,-1 0 0,1 1 0,-1-1 0,1 0 0,-1 0 0,1 0 0,-1 0 0,1 0 0,0 0 0,2-1 0,6-2 0,1 0 0,-1 0 0,0-1 0,0 0 0,15-9 0,7-6 0,-1-1 0,-1-2 0,-1-1 0,-1-2 0,-1 0 0,-1-2 0,37-49 0,-15 7 0,-3-1 0,49-100 0,-35 44 0,-6-3 0,-5-1 0,-6-2 0,-6-3 0,-6 0 0,-5-2 0,11-250 0,-35 366 0,0-36 0,-1 53 0,0 0 0,-1 0 0,1-1 0,-1 1 0,0 0 0,0 0 0,-1 0 0,1 0 0,-5-7 0,6 11 0,0-1 0,-1 1 0,1 0 0,0-1 0,-1 1 0,1 0 0,0-1 0,-1 1 0,1 0 0,0-1 0,-1 1 0,1 0 0,-1 0 0,1-1 0,0 1 0,-1 0 0,1 0 0,-1 0 0,1-1 0,-1 1 0,1 0 0,-1 0 0,1 0 0,-1 0 0,1 0 0,-1 0 0,1 0 0,-1 0 0,1 0 0,-1 1 0,0-1 0,-14 13 0,-5 22 0,-8 34 0,3 1 0,-20 94 0,20-70 0,-130 547 0,57 12 0,96-632 0,0 12 0,2-33 0,0 1 0,0-1 0,0 0 0,0 0 0,1 0 0,-1 0 0,0 0 0,0 0 0,0 0 0,0 0 0,0 0 0,0 0 0,0 1 0,0-1 0,0 0 0,0 0 0,1 0 0,-1 0 0,0 0 0,0 0 0,0 0 0,0 0 0,0 0 0,0 0 0,0 0 0,1 0 0,-1 0 0,0 0 0,0 0 0,0 0 0,0 0 0,0 0 0,0 0 0,0 0 0,0 0 0,1 0 0,-1 0 0,0 0 0,0 0 0,0-1 0,0 1 0,0 0 0,0 0 0,0 0 0,0 0 0,0 0 0,1 0 0,-1 0 0,0 0 0,0 0 0,0 0 0,0-1 0,0 1 0,0 0 0,0 0 0,0 0 0,0 0 0,0 0 0,0 0 0,0 0 0,0 0 0,0-1 0,0 1 0,0 0 0,12-21 0,2-8 0,1 1 0,1 1 0,39-49 0,-47 66 0,0 1 0,1 0 0,0 0 0,1 1 0,-1 0 0,2 0 0,-1 1 0,1 1 0,0 0 0,0 0 0,1 1 0,22-7 0,-29 11 0,0 1 0,0-1 0,-1 1 0,1 0 0,0 0 0,0 0 0,0 1 0,0 0 0,-1 0 0,1 0 0,0 0 0,-1 1 0,1 0 0,-1 0 0,1 0 0,-1 0 0,0 1 0,0-1 0,0 1 0,0 0 0,-1 1 0,1-1 0,-1 1 0,0-1 0,1 1 0,-2 0 0,4 6 0,6 11 0,0 1 0,-2 0 0,-1 1 0,9 30 0,-5-13 0,-8-27 0,1 5 0,1 1 0,0-2 0,2 1 0,12 19 0,-18-33 0,-1 0 0,1-1 0,0 1 0,0-1 0,0 0 0,0 0 0,1 0 0,-1 0 0,1-1 0,0 1 0,-1-1 0,1 0 0,0 0 0,0-1 0,1 1 0,-1-1 0,0 0 0,0 0 0,1 0 0,-1 0 0,0-1 0,1 0 0,-1 0 0,7-1 0,2-1 0,0-1 0,0-1 0,-1-1 0,1 1 0,-1-2 0,0 0 0,0 0 0,-1-1 0,20-16 0,5-7 0,46-50 0,-20 12 0,-3-2 0,66-104 0,-249 345 0,103-139 0,-34 57 0,50-81 0,1 0 0,1 1 0,0-1 0,0 1 0,0 0 0,1 0 0,0 0 0,0 15 0,2-22 0,0-1 0,0 1 0,0-1 0,0 0 0,0 1 0,0-1 0,0 0 0,1 1 0,-1-1 0,1 0 0,-1 1 0,1-1 0,0 0 0,-1 0 0,1 1 0,0-1 0,0 0 0,0 0 0,-1 0 0,1 0 0,0 0 0,1 0 0,-1 0 0,0-1 0,0 1 0,1 0 0,2 0 0,-1 0 0,0 0 0,0 0 0,0-1 0,1 1 0,-1-1 0,0 0 0,1 0 0,-1 0 0,6-1 0,6-3 0,0 1 0,0-2 0,23-9 0,-2-4 0,-1-2 0,0-1 0,-2-1 0,0-2 0,-2-1 0,-1-2 0,0-1 0,-3-1 0,0-1 0,-2-2 0,30-48 0,-16 15 0,-2-2 0,-4-2 0,-3-1 0,-2-1 0,19-84 0,52-357 0,-24 96 0,-72 398 0,-1 9 0,-1 0 0,2-1 0,-1 1 0,1 0 0,0 1 0,1-1 0,0 1 0,0-1 0,8-9 0,-12 18 0,0-1 0,1 1 0,-1-1 0,1 1 0,-1 0 0,1-1 0,-1 1 0,1 0 0,-1 0 0,1 0 0,-1-1 0,1 1 0,-1 0 0,1 0 0,-1 0 0,1 0 0,-1 0 0,1 0 0,0 0 0,-1 0 0,1 0 0,-1 0 0,1 0 0,-1 0 0,1 0 0,-1 0 0,1 1 0,-1-1 0,1 0 0,-1 0 0,1 1 0,-1-1 0,1 0 0,-1 0 0,1 1 0,-1-1 0,1 1 0,-1-1 0,0 0 0,1 1 0,-1-1 0,0 1 0,1-1 0,-1 1 0,0-1 0,0 1 0,0-1 0,1 1 0,-1-1 0,0 2 0,11 29 0,-6 1 0,-1 1 0,-1-1 0,-3 49 0,-14 100 0,12-159 0,-75 519 0,-1 8 0,78-549 0,-17 214 0,15-162 0,2-1 0,9 60 0,-8-102 0,1 1 0,0 0 0,0-1 0,1 1 0,1-1 0,-1 0 0,6 9 0,-8-16 0,1 0 0,-1 0 0,1 0 0,-1 1 0,1-2 0,0 1 0,0 0 0,0 0 0,0-1 0,0 1 0,0-1 0,0 1 0,0-1 0,1 0 0,-1 0 0,0 0 0,1 0 0,-1 0 0,1-1 0,-1 1 0,1-1 0,0 1 0,-1-1 0,1 0 0,-1 0 0,1 0 0,0-1 0,-1 1 0,1-1 0,4-1 0,1-1 0,0 0 0,0-1 0,0 0 0,0-1 0,-1 0 0,1 0 0,-1 0 0,-1-1 0,1 0 0,-1 0 0,7-9 0,9-13 0,26-44 0,-38 56 0,50-80 0,63-135 0,-110 192 0,-18 43 0,0 1 0,1 0 0,-1 0 0,1 1 0,-3 5 0,-4 11 0,0 1 0,2 0 0,1 1 0,1 0 0,1 0 0,-5 44 0,11-66 0,-1 0 0,1 0 0,-1 0 0,1 0 0,0 1 0,0-1 0,0 0 0,0 0 0,0 0 0,0 1 0,1-1 0,-1 0 0,1 0 0,0 0 0,-1 0 0,1 0 0,0 0 0,0 0 0,0 0 0,1 0 0,-1 0 0,0 0 0,1-1 0,-1 1 0,1-1 0,-1 1 0,1-1 0,0 1 0,0-1 0,0 0 0,0 0 0,-1 0 0,1 0 0,1 0 0,-1 0 0,0-1 0,0 1 0,0-1 0,0 1 0,0-1 0,1 0 0,3 0 0,6 0 0,-1-1 0,1-1 0,0 1 0,-1-2 0,0 0 0,21-8 0,4-4 0,0-2 0,-1-2 0,61-44 0,-45 24 0,74-74 0,-117 105 0,0 0 0,-1 0 0,1-1 0,-2 0 0,0-1 0,10-17 0,-15 25 0,0 0 0,-1-1 0,1 1 0,0 0 0,-1-1 0,1 1 0,-1 0 0,0-1 0,0 1 0,0-1 0,0 1 0,0 0 0,-1-1 0,1 1 0,-1 0 0,1-1 0,-1 1 0,0 0 0,0 0 0,0-1 0,0 1 0,0 0 0,-1 0 0,1 0 0,-1 1 0,1-1 0,-1 0 0,0 0 0,1 1 0,-1-1 0,0 1 0,0-1 0,0 1 0,0 0 0,0 0 0,-1 0 0,-2-1 0,-2-1 0,0 0 0,0 0 0,-1 1 0,1 0 0,0 1 0,-1-1 0,1 1 0,-1 1 0,1-1 0,-1 2 0,1-1 0,-1 1 0,1 0 0,-1 0 0,-14 5 0,21-5 0,0 0 0,-1 0 0,1 0 0,0 0 0,0 1 0,0-1 0,-1 0 0,1 1 0,1-1 0,-1 1 0,0-1 0,0 1 0,0-1 0,1 1 0,-1 0 0,1-1 0,-1 1 0,1 0 0,0-1 0,0 1 0,0 0 0,0-1 0,0 1 0,0 0 0,0 0 0,0-1 0,2 4 0,0 6 0,1 1 0,0-1 0,6 11 0,-5-10 0,67 169 0,42 128 0,-85-206 0,-5 0 0,12 134 0,-29-168 0,-3 0 0,-3 0 0,-4 0 0,-17 103 0,14-140 0,-1 0 0,-23 60 0,27-80 0,-1-1 0,-1-1 0,0 1 0,0-1 0,-1 0 0,-1 0 0,1-1 0,-2 0 0,1-1 0,-1 1 0,-13 8 0,18-14 0,0 0 0,-1-1 0,1 0 0,-1 0 0,1 0 0,-1 0 0,0-1 0,1 1 0,-1-1 0,0 0 0,0-1 0,0 1 0,0-1 0,0 0 0,0-1 0,0 1 0,0-1 0,1 0 0,-1 0 0,0 0 0,0 0 0,1-1 0,-1 0 0,1 0 0,-1-1 0,1 1 0,0-1 0,0 0 0,-6-5 0,1 0 0,0-1 0,1-1 0,0 0 0,0 0 0,1 0 0,0-1 0,1 0 0,0 0 0,1-1 0,-6-17 0,0-12 0,2-1 0,2 0 0,1 0 0,2 0 0,3-1 0,5-70 0,6 19 0,43-177 0,-27 173 0,67-163 0,-73 215 0,2 2 0,2 0 0,2 2 0,2 0 0,51-58 0,-69 89 0,0 1 0,0 0 0,1 1 0,0 0 0,1 1 0,23-13 0,-31 19 0,1 0 0,0 0 0,0 1 0,0-1 0,-1 1 0,1 0 0,1 0 0,-1 1 0,0 0 0,0-1 0,0 2 0,0-1 0,0 0 0,0 1 0,0 0 0,0 0 0,0 1 0,0 0 0,-1-1 0,1 1 0,-1 1 0,7 3 0,0 3 0,0 0 0,0 1 0,-1 0 0,0 0 0,-1 1 0,0 0 0,-1 1 0,0 0 0,-1 1 0,7 15 0,6 19 0,21 72 0,-4 25 0,4 12 0,-41-156 0,0 0 0,0-1 0,0 1 0,0 0 0,0 0 0,0 0 0,0 0 0,0 0 0,0 0 0,0 0 0,0 0 0,0-1 0,0 1 0,0 0 0,0 0 0,0 0 0,0 0 0,0 0 0,0 0 0,0 0 0,0 0 0,0 0 0,0 0 0,0 0 0,1 0 0,-1-1 0,0 1 0,0 0 0,0 0 0,0 0 0,0 0 0,0 0 0,0 0 0,0 0 0,0 0 0,0 0 0,1 0 0,-1 0 0,0 0 0,0 0 0,0 0 0,0 0 0,0 0 0,0 0 0,0 0 0,0 0 0,1 0 0,-1 0 0,0 0 0,0 0 0,0 0 0,0 0 0,0 0 0,0 1 0,0-1 0,0 0 0,0 0 0,0 0 0,0 0 0,1 0 0,-1 0 0,0 0 0,0 0 0,0 0 0,0 0 0,0 0 0,0 0 0,0 1 0,0-1 0,6-14 0,3-17 0,5-26 0,3 0 0,2 1 0,3 1 0,2 1 0,2 1 0,3 2 0,56-78 0,-77 119 0,0 1 0,1-1 0,0 1 0,0 1 0,1-1 0,0 2 0,1 0 0,13-8 0,-19 13 0,1-1 0,-1 1 0,0 1 0,1-1 0,-1 1 0,1 0 0,0 0 0,-1 0 0,1 1 0,0 0 0,-1 0 0,1 1 0,0-1 0,-1 1 0,1 0 0,-1 1 0,1 0 0,-1-1 0,0 2 0,9 3 0,0 3 0,-1 0 0,0 1 0,-1 1 0,0 0 0,-1 0 0,0 1 0,0 0 0,-2 1 0,1 0 0,-2 1 0,0 0 0,7 16 0,-1 1 0,-2 1 0,-1 0 0,-1 1 0,9 57 0,-17-79 0,1 3 0,-1 1 0,-1 0 0,0 0 0,0 0 0,-2 0 0,-1 15 0,2-29 0,0-1 0,0 0 0,0 0 0,0 0 0,0 0 0,0 1 0,0-1 0,0 0 0,0 0 0,0 0 0,0 1 0,0-1 0,-1 0 0,1 0 0,0 0 0,0 0 0,0 1 0,0-1 0,0 0 0,0 0 0,0 0 0,0 0 0,-1 0 0,1 1 0,0-1 0,0 0 0,0 0 0,0 0 0,-1 0 0,1 0 0,0 0 0,0 0 0,0 0 0,0 0 0,-1 0 0,1 0 0,0 0 0,0 0 0,0 0 0,-1 0 0,1 0 0,0 0 0,0 0 0,0 0 0,0 0 0,-1 0 0,1 0 0,0 0 0,0 0 0,-1 0 0,-8-11 0,-5-15 0,3-7 0,2-1 0,1 0 0,1 0 0,2-1 0,2 1 0,1-1 0,4-55 0,42-245 0,-39 310 0,32-147 0,61-166 0,-17 70 0,-73 249 0,-8 19 0,1 0 0,-1 0 0,0-1 0,0 1 0,0 0 0,1 0 0,-1 0 0,0 0 0,0 1 0,0-1 0,1 0 0,-1 0 0,0 0 0,0 0 0,0 0 0,1 0 0,-1 0 0,0 0 0,0 0 0,0 0 0,1 1 0,-1-1 0,0 0 0,0 0 0,0 0 0,0 0 0,0 0 0,1 1 0,-1-1 0,0 0 0,0 0 0,0 0 0,0 1 0,0-1 0,0 0 0,0 0 0,0 0 0,0 1 0,0-1 0,0 0 0,0 0 0,0 0 0,0 1 0,8 40 0,-8-35 0,11 119 0,-8 139 0,-3-83 0,-2 673 0,2-851 0,0 1 0,0 0 0,0-1 0,0 1 0,1 0 0,-1-1 0,1 1 0,0-1 0,2 5 0,-3-8 0,0 1 0,0-1 0,0 0 0,1 1 0,-1-1 0,0 0 0,0 0 0,1 1 0,-1-1 0,0 0 0,1 0 0,-1 0 0,0 1 0,1-1 0,-1 0 0,0 0 0,1 0 0,-1 0 0,0 0 0,1 0 0,-1 0 0,1 0 0,-1 0 0,0 0 0,1 0 0,-1 0 0,0 0 0,1 0 0,-1 0 0,1 0 0,-1 0 0,19-15 0,46-64 0,-35 42 0,1 1 0,51-46 0,-57 60 0,31-25 0,88-59 0,-140 104 0,0-1 0,0 1 0,0 0 0,0 0 0,1 1 0,-1-1 0,1 1 0,4-1 0,-8 2 0,-1 0 0,1 0 0,0 0 0,-1 0 0,1 0 0,0 0 0,-1 0 0,1 0 0,-1 1 0,1-1 0,0 0 0,-1 0 0,1 0 0,-1 1 0,1-1 0,-1 0 0,1 1 0,-1-1 0,1 1 0,-1-1 0,1 0 0,-1 1 0,0-1 0,1 2 0,0-1 0,-1 1 0,1-1 0,-1 1 0,0-1 0,0 1 0,1-1 0,-1 1 0,0 0 0,-1-1 0,1 1 0,0-1 0,0 1 0,-1-1 0,0 3 0,-10 29 0,-1-1 0,-20 37 0,-3 9 0,23-44 0,3-1 0,0 1 0,2 1 0,-3 56 0,9-87 0,1 4 10,-1 0 0,-1-1 0,0 1 0,0-1 0,0 0 0,-1 1 0,0-1 0,0 0 0,-1 0 0,0-1 0,-7 9 0,4-6-196,-1-1 1,0-1-1,-1 1 0,1-1 1,-1-1-1,-1 0 1,-11 6-1,0-1-6640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4:47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24575,'0'0'0,"35"-14"0,12-5 0,-2 2-8191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5:15.4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24575,'584'3'0,"55"-11"0,-638 8 0,0 0 0,0 0 0,0 0 0,0 0 0,0 0 0,0 0 0,0 0 0,1 0 0,-1 1 0,0-1 0,0 0 0,0 1 0,0-1 0,0 1 0,0-1 0,0 1 0,0-1 0,-1 1 0,1 0 0,0-1 0,0 1 0,0 0 0,0 0 0,-1 0 0,1-1 0,0 1 0,-1 0 0,1 0 0,-1 0 0,1 0 0,-1 0 0,0 0 0,1 0 0,-1 0 0,0 0 0,0 1 0,1-1 0,-1 0 0,0 0 0,0 0 0,0 0 0,-1 0 0,1 0 0,0 0 0,0 0 0,0 1 0,-1-1 0,0 1 0,-2 9 0,-1 0 0,-1-1 0,-11 20 0,9-16 0,-61 125 0,-79 237 0,66-107 0,-51 306 0,121-502-1365,9-53-5461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5:15.8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989 1 24575,'27'7'0,"-3"-2"0,0 2 0,-1 0 0,0 2 0,-1 0 0,0 2 0,33 20 0,-28-10 0,-2 2 0,0 0 0,-1 2 0,-2 0 0,0 2 0,-2 0 0,-1 1 0,25 49 0,-25-35 0,-2 0 0,-1 1 0,-3 1 0,-1 0 0,10 82 0,-15-53 0,-4 1 0,-11 145 0,-5-112 0,-34 137 0,16-130-74,-5-1 0,-5-2 0,-4-1 0,-110 188 0,97-205 12,-4-2 0,-4-3 1,-4-4-1,-3-2 0,-114 98 0,142-141 140,-1-2 0,-2-2-1,-99 53 1,126-78-130,-1-1 0,-1-1 1,1-1-1,-1 0 0,-28 2 0,35-7-86,-1 0 0,0-2 0,1 0 0,-1-1 0,0-1 0,1 0 0,-1-1 1,-19-7-1,-1-4-6071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5:18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193 853 24575,'-192'-42'0,"199"37"0,36-34 0,-9 9 0,70-50 0,-8 26 0,114-45 0,-111 55 0,104-63 0,-172 87 0,0-1 0,-2-1 0,0-2 0,-2 0 0,0-2 0,-2-1 0,26-37 0,-26 27 0,-17 24 0,0-1 0,2 2 0,-1-1 0,18-16 0,-27 29 0,1-1 0,-1 1 0,1-1 0,0 1 0,-1-1 0,1 1 0,0-1 0,-1 1 0,1 0 0,0-1 0,-1 1 0,1 0 0,0-1 0,0 1 0,-1 0 0,1 0 0,0 0 0,0 0 0,0 0 0,-1 0 0,1 0 0,0 0 0,0 0 0,0 0 0,-1 0 0,1 0 0,0 1 0,0-1 0,-1 0 0,1 1 0,1 0 0,-1 0 0,1 1 0,0 0 0,-1-1 0,1 1 0,-1 0 0,0 0 0,0 0 0,0 0 0,0 0 0,2 5 0,1 6 0,-1 0 0,4 23 0,-7-35 0,7 75 0,-2 0 0,-4 1 0,-4-1 0,-12 78 0,-73 300 0,-48 30 0,108-405 0,-3-2 0,-4-1 0,-3-1 0,-48 68 0,73-123 0,-2-1 0,0-1 0,-1 0 0,-1-1 0,-1-1 0,0-1 0,-1 0 0,0-1 0,-1-1 0,-42 19 0,45-25 0,-1 0 0,0-2 0,0 0 0,0-1 0,-1-1 0,1 0 0,-1-2 0,0 0 0,1-1 0,-1-1 0,0-1 0,1 0 0,-1-1 0,-25-9 0,4-2-402,-51-28 0,80 37-159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5:20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271 1577 24575,'-26'36'0,"6"-10"0,2 2 0,0 0 0,2 1 0,-25 59 0,11 27 0,-26 216 0,32-167 0,22-153 0,2-8 0,0 1 0,0 0 0,-1 0 0,1 0 0,-1 0 0,0-1 0,0 1 0,-1 0 0,1-1 0,-1 1 0,0-1 0,-2 5 0,3-10 0,0 0 0,1 0 0,-1 0 0,1 0 0,-1-1 0,1 1 0,0 0 0,0 0 0,0-3 0,-1-16 0,2-1 0,5-38 0,-5 55 0,0 0 0,0-1 0,0 1 0,1 0 0,0 0 0,0 0 0,0 1 0,0-1 0,1 0 0,0 1 0,0-1 0,0 1 0,0 0 0,1 0 0,0 1 0,0-1 0,6-4 0,-7 6 0,1 1 0,-1 0 0,1 0 0,0 0 0,-1 0 0,1 0 0,0 1 0,0 0 0,0 0 0,-1 0 0,1 0 0,0 0 0,0 1 0,-1 0 0,1 0 0,0 0 0,-1 0 0,5 2 0,10 5 0,-1 0 0,23 16 0,-19-12 0,10 6 0,0-1 0,1-2 0,1-1 0,35 10 0,-55-21 0,0 0 0,0-1 0,0 0 0,0-1 0,0 0 0,0-2 0,1 1 0,-1-1 0,0-1 0,0 0 0,0-1 0,-1-1 0,1 0 0,14-7 0,-6 0 0,0 0 0,-2-2 0,1-1 0,-2 0 0,0-1 0,-1-1 0,0-1 0,19-25 0,-5 1 0,-2-1 0,43-83 0,-36 46 0,-3-1 0,-3-2 0,-4-1 0,26-148 0,-28 64 0,5-248 0,-27 213 0,-9 0 0,-42-259 0,48 457 0,-4-21 0,1 22 0,-1 14 0,-8 54 0,-9 121 0,15-115 0,-15 202 0,12 0 0,11 1 0,40 288 0,7-266 0,-39-256 0,2-1 0,2 0 0,1-1 0,2 0 0,28 47 0,-39-77 0,0-1 0,0 0 0,1 1 0,0-2 0,0 1 0,0-1 0,13 9 0,-17-13 0,1 0 0,0 0 0,0-1 0,0 1 0,0-1 0,0 0 0,0 0 0,1 0 0,-1-1 0,0 1 0,0-1 0,1 1 0,-1-1 0,0 0 0,1 0 0,-1-1 0,0 1 0,1-1 0,-1 1 0,0-1 0,0 0 0,0-1 0,4-1 0,2-2 0,0 0 0,0-1 0,-1-1 0,1 0 0,-1 0 0,-1 0 0,0-1 0,12-16 0,45-77 0,-61 94 0,49-91 0,-4-2 0,-5-3 0,31-107 0,-36 73 0,38-270 0,-120 536 0,20-43 0,4 0 0,-12 115 0,28-164 0,2 1 0,2 0 0,1 0 0,2 0 0,2-1 0,1 1 0,2-1 0,12 36 0,-16-62 0,0-1 0,1 1 0,0-1 0,1 0 0,0 0 0,0-1 0,14 16 0,-17-23 0,-1 1 0,1-1 0,0 1 0,0-1 0,0 0 0,0 0 0,0 0 0,0-1 0,1 1 0,-1-1 0,1 0 0,-1 1 0,1-2 0,-1 1 0,1 0 0,-1-1 0,1 1 0,0-1 0,-1 0 0,1-1 0,0 1 0,-1 0 0,1-1 0,0 0 0,-1 0 0,1 0 0,5-3 0,3-2 0,0-1 0,0-1 0,-1 0 0,1-1 0,-2 0 0,0 0 0,17-20 0,55-83 0,-34 36 0,42-91 0,24-86 0,-52 113 0,-48 119 0,-14 21 0,0 0 0,1 0 0,-1 0 0,0 0 0,0 0 0,1 0 0,-1 0 0,0 0 0,0 0 0,1 0 0,-1 0 0,0 0 0,0 0 0,1 0 0,-1 0 0,0 1 0,0-1 0,1 0 0,-1 0 0,0 0 0,0 0 0,1 1 0,-1-1 0,0 0 0,0 0 0,0 0 0,0 1 0,1-1 0,-1 0 0,0 0 0,0 1 0,0-1 0,0 0 0,0 0 0,0 1 0,0-1 0,0 0 0,0 0 0,0 1 0,1-1 0,-2 1 0,3 6 0,-1 1 0,0-1 0,-1 1 0,0 9 0,-3 52 0,1 237 0,5-268 0,1 1 0,2-1 0,1 0 0,2-1 0,27 68 0,-31-92 0,1-1 0,1 1 0,-1-2 0,2 1 0,0-1 0,0 0 0,1-1 0,0 0 0,1 0 0,15 11 0,-18-16 0,1 0 0,-1-1 0,1 0 0,0-1 0,0 0 0,0 0 0,0 0 0,0-1 0,1-1 0,-1 1 0,1-1 0,-1-1 0,1 1 0,-1-1 0,1-1 0,0 0 0,13-3 0,2-2 17,-1-2 0,0 0 1,0-2-1,-1 0 0,0-1 0,28-20 0,112-95-1502,-128 97-5341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5:20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1 232 24575,'201'-62'-188,"262"-44"0,-242 60-1990,-141 29-3459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5:20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0 24575,'-18'153'31,"8"0"-1,14 252 1,67 302-1132,-51-549 214,17 153-1511,-25-204-1499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5:23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1378 24575,'-10'-193'0,"10"192"0,-1 1 0,1-1 0,0 0 0,1 1 0,-1-1 0,0 1 0,0-1 0,0 1 0,0-1 0,0 1 0,0-1 0,1 1 0,-1-1 0,0 1 0,0-1 0,1 1 0,-1 0 0,0-1 0,1 1 0,-1-1 0,0 1 0,1 0 0,-1-1 0,1 1 0,22-18 0,0 2 0,1 1 0,38-17 0,-31 16 0,-26 13 0,1 1 0,-1 0 0,0 0 0,1 1 0,-1-1 0,1 2 0,0-1 0,-1 0 0,1 1 0,0 0 0,0 0 0,9 2 0,3 2 0,1 0 0,24 10 0,-34-11 0,-4-1 0,0 1 0,0-1 0,0 1 0,0 0 0,-1 0 0,1 1 0,-1-1 0,0 1 0,0 0 0,0 0 0,0 0 0,-1 1 0,1-1 0,3 8 0,2 4 0,-1 2 0,10 31 0,-17-46 0,2 8 0,0 0 0,-1 0 0,0 0 0,-1 0 0,0 1 0,-1 21 0,-14 64 0,9-69 0,-8 26 0,-2 0 0,-2-2 0,-42 86 0,11-24 0,33-79 0,8-22 0,2 0 0,-1 0 0,2 0 0,0 0 0,0 1 0,1-1 0,1 1 0,-1 17 0,3-30 0,0 0 0,0 0 0,0 0 0,0 0 0,0 0 0,0 0 0,1-1 0,-1 1 0,0 0 0,1 0 0,-1 0 0,0 0 0,1-1 0,-1 1 0,1 0 0,-1 0 0,1-1 0,0 1 0,-1 0 0,1-1 0,0 1 0,-1-1 0,1 1 0,0 0 0,0-1 0,1 1 0,0 0 0,0-1 0,0 0 0,0 0 0,0 0 0,0 0 0,0 0 0,0 0 0,0 0 0,0-1 0,0 1 0,4-2 0,5-2 0,0-1 0,-1 0 0,13-9 0,-20 13 0,41-29 0,0-1 0,-3-3 0,0-1 0,37-43 0,131-172 0,-16-19 0,-145 193 0,64-137 0,-104 192 0,-14 28 0,-16 31 0,-1 11 0,3 0 0,2 0 0,2 2 0,2 0 0,3 1 0,1 0 0,3 1 0,3 0 0,1 0 0,3 0 0,10 75 0,-7-104 0,2-2 0,0 1 0,1 0 0,2-1 0,0 0 0,1-1 0,12 21 0,-17-36 0,-1 0 0,1-1 0,0 1 0,1-1 0,-1 0 0,1 0 0,0 0 0,0-1 0,0 1 0,1-1 0,0 0 0,0-1 0,0 0 0,0 0 0,0 0 0,0 0 0,1-1 0,-1 0 0,1-1 0,0 0 0,0 0 0,-1 0 0,1 0 0,0-1 0,0 0 0,0-1 0,0 0 0,7-1 0,4-3 0,0-1 0,-1 0 0,1-1 0,-1-1 0,-1-1 0,1-1 0,-2 0 0,22-17 0,5-9 0,59-64 0,-34 26 0,-3-2 0,-3-4 0,-4-2 0,-4-2 0,-3-2 0,68-167 0,-106 219 0,-1-1 0,-2 1 0,10-72 0,-19 105 0,0 1 0,1-1 0,-1 0 0,0 1 0,0-1 0,0 1 0,0-1 0,0 1 0,0-1 0,0 1 0,0-1 0,0 0 0,0 1 0,0-1 0,0 1 0,0-1 0,0 1 0,-1-1 0,1 1 0,0-1 0,0 1 0,-1-1 0,1 1 0,0-1 0,-1 1 0,1-1 0,0 1 0,-1-1 0,1 1 0,-1 0 0,1-1 0,-1 1 0,1 0 0,0-1 0,-2 1 0,1 0 0,0 0 0,-1 1 0,1-1 0,0 0 0,-1 1 0,1-1 0,0 1 0,-1 0 0,1-1 0,0 1 0,0 0 0,-1 0 0,0 1 0,-33 33 0,28-25 0,0 0 0,1 0 0,0 1 0,1 0 0,0 0 0,1 1 0,0-1 0,-4 20 0,7-23 0,0 1 0,1 0 0,0 0 0,0 0 0,1-1 0,0 1 0,0 0 0,1-1 0,0 1 0,1-1 0,0 1 0,7 12 0,62 105 0,-52-97 0,-1 2 0,-2 0 0,-2 1 0,0 0 0,15 54 0,-23-53 0,-2 1 0,-1-1 0,-2 0 0,-1 1 0,-2 0 0,-6 48 0,-4-18 0,-3-1 0,-29 84 0,42-146 0,1 0 0,-1-1 0,1 1 0,0 0 0,0 0 0,-1-1 0,1 1 0,0 0 0,0 0 0,0-1 0,-1 1 0,1 0 0,0 0 0,0-1 0,0 1 0,1 0 0,-1 0 0,0 0 0,0-1 0,0 1 0,1 1 0,11-9 0,21-31 0,-31 35 0,93-121 0,82-143 0,57-150 0,-228 409 0,-3 9 0,0 19 0,-6 34 0,3-51 0,-2 52 0,2 0 0,3 0 0,2 0 0,3-1 0,2 1 0,22 66 0,-19-90 0,-13-31 0,1 1 0,-1-1 0,0 0 0,1 1 0,-1-1 0,0 0 0,1 1 0,-1-1 0,0 0 0,1 0 0,-1 1 0,1-1 0,-1 0 0,0 0 0,1 0 0,-1 0 0,1 0 0,-1 1 0,1-1 0,-1 0 0,1 0 0,-1 0 0,0 0 0,2-1 0,-1 1 0,0 0 0,0-1 0,0 0 0,0 1 0,-1-1 0,1 0 0,0 1 0,0-1 0,0 0 0,0 0 0,-1 0 0,1 0 0,0 0 0,0-2 0,9-16 0,-1-1 0,-1-1 0,-1 1 0,-1-2 0,5-30 0,8-25 0,-1 21 0,25-55 0,-34 90 0,2 0 0,0 1 0,1 1 0,2 0 0,25-29 0,-36 44 0,1 0 0,0 0 0,0 1 0,0-1 0,1 1 0,-1 0 0,1 0 0,0 1 0,0 0 0,-1 0 0,2 0 0,-1 0 0,0 1 0,0-1 0,0 1 0,1 1 0,-1-1 0,0 1 0,1 0 0,-1 0 0,6 1 0,-3 1 0,-1 0 0,1 0 0,-1 1 0,0 0 0,0 1 0,0-1 0,0 1 0,-1 0 0,0 1 0,0 0 0,0 0 0,0 0 0,-1 1 0,6 7 0,4 6 0,-2 1 0,0 0 0,-2 1 0,0 0 0,-1 1 0,9 29 0,32 142 0,-47-173 0,26 138 0,6 23 0,-30-170 0,-4-25 0,0-29 0,-2 42 0,1-151 0,35-259 0,-35 406 0,17-72 0,-17 72 0,0 1 0,1 0 0,0-1 0,-1 1 0,2 0 0,-1 0 0,0 0 0,1 1 0,0-1 0,0 0 0,0 1 0,0 0 0,0 0 0,6-4 0,-6 6 0,-1 0 0,0 0 0,1 1 0,-1 0 0,1-1 0,-1 1 0,1 0 0,-1 0 0,1 0 0,-1 0 0,1 1 0,-1-1 0,1 1 0,-1-1 0,1 1 0,-1 0 0,0 0 0,1 0 0,-1 0 0,0 1 0,0-1 0,0 0 0,0 1 0,2 1 0,7 6 0,0 1 0,17 19 0,-27-27 0,75 94 0,-52-63 0,1-1 0,2-1 0,48 43 0,-66-66 0,1-1 0,-1 0 0,2 0 0,-1-1 0,1-1 0,0 0 0,0 0 0,1-1 0,-1 0 0,1-1 0,0-1 0,0 0 0,0 0 0,0-1 0,0-1 0,19-1 0,-15-1 0,0-2 0,0 1 0,0-2 0,0 0 0,0-1 0,-1 0 0,0-1 0,-1-1 0,0-1 0,0 0 0,0 0 0,-1-2 0,-1 1 0,18-20 0,8-14 0,-1-2 0,52-88 0,-60 88 0,-25 39 0,9-11 0,-10 17 0,-4 12 0,-5 10 0,-16 40 0,15-46 0,1 1 0,1 0 0,0 0 0,-4 29 0,9-41 0,0-1 0,1 1 0,-1-1 0,1 1 0,0-1 0,0 0 0,0 1 0,0-1 0,1 0 0,-1 0 0,1 0 0,0 0 0,0 0 0,0 0 0,0-1 0,5 5 0,44 37 0,-45-39 0,8 6 0,1-1 0,0 0 0,0-1 0,1-1 0,0 0 0,0-1 0,25 7 0,-34-12 0,1-1 0,0 0 0,0 0 0,-1 0 0,1-1 0,0 0 0,0-1 0,0 0 0,-1 0 0,1-1 0,-1 1 0,1-2 0,-1 1 0,1-1 0,-1 0 0,0-1 0,0 0 0,-1 0 0,9-6 0,3-5 0,-1-2 0,0 0 0,-1 0 0,-1-2 0,-1 1 0,0-2 0,20-41 0,-4-2 0,30-95 0,-14 6 0,-7-1 0,-7-3 0,17-206 0,-48 352 0,4-26 0,-2 0 0,-2 0 0,-1-1 0,-8-58 0,7 93 0,1 0 0,0-1 0,-1 1 0,0 0 0,0-1 0,0 1 0,0 0 0,0 0 0,0 0 0,0 0 0,0 0 0,-1 0 0,1 0 0,-1 1 0,0-1 0,0 0 0,-2-2 0,2 4 0,0-1 0,1 1 0,-1-1 0,1 1 0,-1 0 0,0 0 0,1 0 0,-1 0 0,0 0 0,1 0 0,-1 0 0,0 0 0,1 0 0,-1 1 0,1-1 0,-1 1 0,0-1 0,1 1 0,-1 0 0,1 0 0,0-1 0,-1 1 0,1 0 0,0 0 0,-2 2 0,-7 6 0,0 1 0,1-1 0,0 2 0,1-1 0,0 1 0,1 1 0,0-1 0,1 1 0,1 0 0,-1 0 0,-4 19 0,-2 12 0,1 1 0,-4 46 0,8-29 0,2 1 0,3-1 0,3 1 0,2-1 0,3 1 0,3-1 0,24 90 0,-19-104 0,2 0 0,1-2 0,3 0 0,2-1 0,2-1 0,1-1 0,2-2 0,2 0 0,67 69 0,-70-85-273,2-1 0,1-1 0,0-1 0,46 24 0,-48-32-6553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43:36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404 406 24575,'-85'-191'0,"89"183"0,106-95 0,-78 75 0,-22 20 0,1 0 0,0 1 0,0 0 0,1 0 0,0 2 0,0-1 0,0 2 0,1 0 0,0 0 0,14-2 0,-1 2 0,0 1 0,0 1 0,0 1 0,28 4 0,-42-3 0,1 2 0,-1 0 0,1 0 0,-1 1 0,0 1 0,0 0 0,0 0 0,-1 1 0,1 1 0,-1 0 0,-1 0 0,1 2 0,-1-1 0,0 1 0,-1 0 0,1 1 0,-2 0 0,1 0 0,-1 1 0,-1 1 0,0-1 0,0 1 0,-1 0 0,-1 0 0,0 1 0,0-1 0,-1 1 0,5 23 0,-3-2 0,-2 0 0,0 0 0,-2 0 0,-2 1 0,-1-1 0,-2 0 0,-1 0 0,-12 49 0,-2-13 0,-4-2 0,-58 128 0,32-99 0,-4-2 0,-111 150 0,117-185 0,-3-2 0,-2-2 0,-2-3 0,-108 82 0,142-121 0,0 0 0,-2-1 0,1-1 0,-32 12 0,45-21 0,0 1 0,-1-1 0,1-1 0,0 0 0,-1 0 0,0 0 0,-12-2 0,16 1 0,0-1 0,0 1 0,0-1 0,0-1 0,0 1 0,0 0 0,0-1 0,1 0 0,-1 0 0,1 0 0,-1 0 0,1-1 0,0 1 0,0-1 0,-4-3 0,4 2 0,1 0 0,-1 0 0,1 0 0,0 0 0,0 0 0,0 0 0,1 0 0,-1-1 0,1 1 0,0-1 0,1 1 0,-1-1 0,1 1 0,-1-1 0,2 1 0,-1-1 0,0 1 0,1-1 0,0 1 0,0-1 0,0 1 0,0 0 0,1-1 0,0 1 0,3-6 0,2-6 0,2 1 0,0 0 0,1 0 0,1 0 0,14-14 0,-9 11 0,1 1 0,1 1 0,0 1 0,1 0 0,1 1 0,0 2 0,1 0 0,1 1 0,-1 1 0,1 0 0,1 2 0,0 1 0,0 1 0,1 1 0,-1 1 0,1 1 0,0 1 0,0 1 0,0 1 0,0 1 0,0 1 0,-1 1 0,28 8 0,-9 1 20,0 2 0,-1 1 0,0 3 0,-1 1 0,45 30 0,-25-9-515,-2 3 0,73 70 0,-98-82-6331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5:23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1 795 24575,'108'2'0,"429"7"0,-4-39 0,-529 30 0,45-6 0,83-20 0,-120 23 0,0 0 0,0-1 0,0-1 0,-1 0 0,0-1 0,0 0 0,-1 0 0,0-1 0,0-1 0,0 1 0,-1-2 0,13-14 0,-18 18 0,0-1 0,0 0 0,-1 0 0,0 0 0,0 0 0,-1-1 0,0 1 0,0-1 0,0 1 0,-1-1 0,0 0 0,0 0 0,0-7 0,-2 3 0,0-1 0,0 1 0,-1 0 0,-1-1 0,0 1 0,0 0 0,-6-12 0,-6-7 0,0 1 0,-3 1 0,0 0 0,-30-34 0,-2 3 0,-3 2 0,-101-85 0,151 140 0,1 0 0,-1 0 0,0 0 0,0 0 0,0 0 0,0 1 0,0-1 0,0 1 0,-5-2 0,36 36 0,10 1 0,-3 2 0,-1 1 0,36 50 0,-51-59 0,-1 1 0,-1 1 0,-2 0 0,-1 1 0,17 58 0,-24-63 0,-2 1 0,0-1 0,-2 0 0,-1 1 0,-1 0 0,-1 0 0,-2-1 0,0 1 0,-2-1 0,-1 1 0,-1-1 0,-1-1 0,-2 1 0,0-1 0,-2-1 0,0 1 0,-2-2 0,0 0 0,-28 34 0,-2-3-641,-3-3 0,-71 63-1,66-69-5625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6:22.2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398 606 24575,'-328'220'0,"321"-215"0,1 0 0,0 1 0,1-1 0,-1 1 0,1 0 0,0 1 0,1-1 0,0 1 0,0 0 0,0 0 0,-5 14 0,8-17 0,0 0 0,0 0 0,1 0 0,-1 0 0,1 1 0,0-1 0,0 0 0,0 1 0,0-1 0,1 0 0,0 0 0,0 0 0,0 1 0,0-1 0,1 0 0,0 0 0,-1-1 0,1 1 0,1 0 0,-1-1 0,1 1 0,5 6 0,0-3 0,1 1 0,0-1 0,1 0 0,-1-1 0,1 0 0,0 0 0,1-1 0,-1-1 0,1 0 0,15 4 0,14 2 0,64 7 0,29-4 0,217-6 0,137-38 0,-306 17 0,-86 7 0,474-56 0,-567 63 0,22-5 0,-1 0 0,0-1 0,-1-1 0,26-12 0,-44 17 0,0 0 0,0 0 0,0-1 0,0 1 0,0-1 0,0 0 0,0 0 0,-1 0 0,0 0 0,1 0 0,-1-1 0,0 0 0,-1 1 0,1-1 0,-1 0 0,0-1 0,0 1 0,0 0 0,0 0 0,-1-1 0,1 1 0,-1-1 0,-1 0 0,1 1 0,0-1 0,-1 1 0,0-1 0,-1-5 0,-1-4 0,-2 0 0,1 0 0,-2 1 0,0-1 0,0 1 0,-2 0 0,1 0 0,-14-18 0,-79-93 0,64 82 0,-10-12 0,-44-51 0,-137-213 0,221 311 0,2 0 0,-1 0 0,1 0 0,-3-12 0,5 18 0,1 1 0,0-1 0,-1 0 0,1 0 0,0 0 0,0 0 0,0 0 0,0 0 0,0 0 0,0 1 0,0-1 0,0 0 0,0 0 0,0 0 0,0 0 0,1 0 0,-1 0 0,0 1 0,0-1 0,1 0 0,-1 0 0,1 0 0,-1 1 0,1-1 0,-1 0 0,1 0 0,0 1 0,-1-1 0,1 1 0,0-1 0,-1 0 0,1 1 0,0-1 0,0 1 0,-1 0 0,1-1 0,0 1 0,0 0 0,0-1 0,0 1 0,0 0 0,-1 0 0,1 0 0,0 0 0,0 0 0,0 0 0,0 0 0,0 0 0,0 0 0,0 0 0,1 1 0,7 0 0,0 1 0,0 0 0,0 1 0,0-1 0,0 2 0,-1-1 0,1 1 0,12 9 0,5 4 0,29 25 0,-28-17 0,0 1 0,-1 0 0,-2 2 0,-1 1 0,-1 1 0,-1 1 0,-2 1 0,-2 1 0,0 0 0,-2 1 0,13 47 0,-16-39 0,-2 1 0,-1 0 0,-3 0 0,-1 1 0,-3-1 0,-1 1 0,-2 0 0,-2 0 0,-12 56 0,-5-15 29,-4-1-1,-4 0 0,-3-2 1,-4-1-1,-47 78 1,6-30-733,-5-5 0,-113 132 0,56-95-661,91-111-3520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6:23.4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1335 24575,'362'-207'0,"67"-44"0,-374 213 0,-2-2 0,-2-3 0,-1-2 0,-3-2 0,58-73 0,-86 95 0,-1-1 0,-2-1 0,0-1 0,-2 0 0,-1-1 0,11-37 0,-18 47 0,-2-1 0,0 0 0,-1 0 0,0 0 0,-2 0 0,-1-1 0,0 1 0,-1 0 0,-2 0 0,-7-34 0,9 50 0,0-1 0,-1 0 0,0 1 0,0 0 0,0-1 0,0 1 0,-1 0 0,1 0 0,-7-7 0,8 10 0,0 0 0,-1 0 0,1 0 0,0 0 0,-1 0 0,1 0 0,-1 1 0,1-1 0,0 0 0,-1 1 0,0 0 0,1-1 0,-1 1 0,1 0 0,-1 0 0,1-1 0,-1 1 0,0 0 0,1 1 0,-1-1 0,1 0 0,-1 0 0,1 1 0,-1-1 0,1 1 0,-1-1 0,1 1 0,-1 0 0,1-1 0,0 1 0,-1 0 0,1 0 0,-2 1 0,-4 4 0,0 1 0,0 0 0,1-1 0,0 2 0,0-1 0,1 1 0,-1 0 0,2 0 0,-9 18 0,1 6 0,-13 46 0,6 0 0,3 1 0,-7 117 0,10 166 0,12-350 0,25 1175-2172,-8-731 2145,-9-247 27,7 798 0,-36-1105 2199,-75-500-2148,39-7-745,63-153 554,8 595 144,8 0 0,67-258-1,-85 411-3,44-138 0,-41 132 0,0 1 0,2 1 0,0-1 0,0 1 0,1 1 0,1 0 0,14-15 0,-21 25 26,0 0-1,0 0 0,0 1 0,1-1 1,-1 1-1,1 0 0,0 0 0,-1 0 1,1 1-1,0-1 0,0 1 0,0 0 1,0 0-1,0 0 0,1 1 0,6-1 1,-5 2 1,1-1 0,-1 1 1,1 1-1,-1-1 0,0 1 1,0 0-1,0 1 0,0-1 1,11 7-1,-4 0-19,0 0-1,-1 1 1,0 0 0,0 1-1,-1 1 1,0-1 0,-1 2 0,9 13-1,-12-13-7,1 0 0,-2 1 0,1 0 0,-2 0 0,0 0 0,-1 1 0,0-1 0,-1 1 0,1 19 0,-3-13 0,-1 0 0,-1 1 0,-1-1 0,0 0 0,-11 38 0,-8 3 0,-2-1 0,-3-1 0,-42 71 0,56-110 0,-54 100-89,-135 277-1187,194-382-5550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6:26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572 2209 24575,'72'-185'0,"-78"185"0,-113 0 0,112 0 0,0 1 0,0 0 0,0 1 0,1-1 0,-1 1 0,1 0 0,-1 1 0,1 0 0,0 0 0,0 0 0,0 1 0,1 0 0,-9 7 0,-6 7 0,0 1 0,-17 22 0,24-26 0,-41 54 0,3 2 0,-67 123 0,88-141 0,23-41 0,-14 23 0,-28 65 0,47-92 0,4-7 0,9-12 0,18-29 0,-25 35 0,10-16 0,4-5 0,1 0 0,1 1 0,1 1 0,1 1 0,30-24 0,-47 43 0,1 0 0,-1 0 0,1 1 0,0 0 0,0 0 0,0 0 0,0 0 0,1 1 0,-1 0 0,1 1 0,-1-1 0,1 1 0,0 1 0,0-1 0,-1 1 0,1 0 0,0 0 0,-1 1 0,1 0 0,0 0 0,-1 1 0,1 0 0,-1 0 0,0 1 0,1-1 0,-1 1 0,0 0 0,-1 1 0,1 0 0,9 8 0,13 13 0,-1 1 0,41 52 0,-44-46 0,3-3 0,52 48 0,-70-69 0,0-1 0,1-1 0,-1 0 0,1 0 0,1-1 0,-1-1 0,1 1 0,0-2 0,0 1 0,0-1 0,0-1 0,0 0 0,1-1 0,11 0 0,-13-1 0,1-1 0,-1 0 0,0-1 0,0 0 0,0-1 0,0 0 0,-1 0 0,1-1 0,10-6 0,-5 1 0,-1 0 0,0-1 0,0-1 0,22-22 0,-2-5 0,-2-1 0,45-75 0,-32 36 0,-3-1 0,-4-2 0,-3-2 0,-4-1 0,30-129 0,-18 4 0,20-245 0,-29 65 0,-29-1 0,-6 372 0,2 4 0,-2 0 0,0-1 0,-1 1 0,0 0 0,-1 0 0,0 0 0,-1 0 0,-9-19 0,12 32 0,1-1 0,-1 1 0,0-1 0,0 1 0,0 0 0,0-1 0,0 1 0,0 0 0,0 0 0,0-1 0,0 1 0,-1 0 0,1 0 0,0 0 0,-1 1 0,1-1 0,-1 0 0,1 0 0,-1 1 0,1-1 0,-1 1 0,1-1 0,-1 1 0,0 0 0,1 0 0,-1 0 0,0 0 0,1 0 0,-1 0 0,0 0 0,1 0 0,-1 0 0,0 1 0,1-1 0,-1 1 0,1-1 0,-1 1 0,1 0 0,-1 0 0,1 0 0,0-1 0,-2 3 0,-5 2 0,1 1 0,0 0 0,0 1 0,1 0 0,-12 15 0,-9 17 0,2 2 0,2 1 0,2 0 0,1 2 0,2 0 0,-19 78 0,18-37 0,3 1 0,-8 155 0,22-121 0,5-1 0,5 0 0,43 213 0,-16-184 0,6-2 0,93 219 0,-44-179 0,-71-153 0,1-2 0,1 0 0,36 39 0,-51-63 0,1 1 0,1-1 0,-1-1 0,1 0 0,1 0 0,-1 0 0,15 7 0,-19-12 0,0 1 0,1-1 0,-1 0 0,0 0 0,0 0 0,1-1 0,-1 1 0,0-1 0,1 0 0,-1 0 0,0-1 0,0 1 0,1-1 0,-1 0 0,0 0 0,0 0 0,0-1 0,0 1 0,7-5 0,2-2 0,-1-1 0,0 0 0,-1-1 0,0-1 0,0 0 0,-1 0 0,-1-1 0,0 0 0,8-14 0,62-125 0,-29 34 0,66-233 0,-2-136 0,-101 429 0,98-515 0,-46-6 0,-62 468 0,-10-113 0,7 214 0,-1 0 0,-1 1 0,1-1 0,-2 1 0,-5-15 0,8 22 0,0-1 0,-1 1 0,0 0 0,1 0 0,-1 0 0,0 0 0,1 1 0,-1-1 0,0 0 0,0 0 0,0 0 0,0 1 0,1-1 0,-1 0 0,0 1 0,0-1 0,-1 1 0,1-1 0,0 1 0,-1-1 0,0 1 0,0 0 0,1 0 0,-1 1 0,0-1 0,1 1 0,-1-1 0,1 1 0,-1-1 0,1 1 0,-1 0 0,1 0 0,-1 0 0,1 0 0,0 0 0,0 0 0,-1 0 0,1 0 0,0 0 0,-1 2 0,-17 21 0,2 0 0,1 2 0,1 0 0,1 0 0,-18 47 0,16-35 0,-40 97-104,7 3 0,5 2-1,6 1 1,7 2 0,6 1-1,6 1 1,7 1 0,6 0 0,19 227-1,-2-273 112,5 0 0,38 133 0,-33-166-76,2-1 1,4-1 0,2-1-1,46 75 1,-64-123 87,-1 1 1,2-2-1,0 1 0,1-2 1,1 1-1,0-2 1,18 15-1,-26-24 31,0 0 0,1-1 0,-1 1 1,1-1-1,-1 0 0,1-1 0,0 0 0,0 0 0,0 0 0,0-1 0,0 0 0,1 0 1,-1-1-1,0 0 0,0 0 0,1-1 0,-1 0 0,0 0 0,0 0 0,0-1 1,0 0-1,9-5 0,4-2-41,-1-2-1,0 0 1,-1-1 0,0-1 0,0-1-1,19-20 1,5-10-11,38-51-1,-41 42 3,-2-1 0,-2-3 0,-3 0 0,-3-2 0,24-68 0,-26 51 0,-4-1 0,-4 0 0,19-147 0,-37 208 0,9-133 0,-10 132 0,0 0 0,-2 0 0,0 0 0,-1 0 0,-1 0 0,-8-25 0,11 39 0,0 0 0,0 0 0,0 0 0,-1 0 0,1 0 0,-1 0 0,0 0 0,0 1 0,0-1 0,0 1 0,0-1 0,0 1 0,-1 0 0,1 0 0,-1 0 0,1 0 0,-1 0 0,0 1 0,0-1 0,0 1 0,0 0 0,0 0 0,0 0 0,0 0 0,0 0 0,0 1 0,-1-1 0,1 1 0,0 0 0,0 0 0,-1 0 0,1 0 0,0 1 0,0-1 0,0 1 0,-1 0 0,1 0 0,0 0 0,0 0 0,-3 2 0,-6 3 0,0 1 0,1 0 0,-1 1 0,1 0 0,1 1 0,0 0 0,0 0 0,-11 14 0,-3 8 0,1 1 0,1 1 0,2 0 0,1 2 0,2 0 0,1 1 0,2 1 0,2 0 0,-13 62 0,20-71 0,2 0 0,0 0 0,2 0 0,1 1 0,1-1 0,2 0 0,0 0 0,2 0 0,2 0 0,0-1 0,1 0 0,2 0 0,26 50 0,-16-45 0,1-1 0,2-1 0,1 0 0,1-2 0,1-1 0,2-1 0,0-2 0,2 0 0,1-2 0,0-1 0,2-2 0,58 26 0,-80-40 0,1-1 0,-1 0 0,0 0 0,1-1 0,0-1 0,0 0 0,0-1 0,0 0 0,0 0 0,0-1 0,0-1 0,0 0 0,0-1 0,0 0 0,0-1 0,0 0 0,-1-1 0,0 0 0,0-1 0,0 0 0,0-1 0,-1 0 0,14-11 0,4-5 0,0-2 0,-1-1 0,-2-2 0,28-35 0,79-126 0,-109 153 0,43-65 0,-5-2 0,-4-3 0,85-220 0,-135 304 0,-1 0 0,0 0 0,-2 0 0,0-1 0,0-25 0,-4 41 0,0 1 0,0-1 0,-1 1 0,0-1 0,0 1 0,0-1 0,-1 1 0,0 0 0,0 0 0,0 0 0,-4-6 0,4 8 0,-1 0 0,0 0 0,1 0 0,-1 0 0,-1 0 0,1 0 0,0 1 0,-1 0 0,1-1 0,-1 1 0,1 1 0,-1-1 0,0 0 0,0 1 0,0 0 0,-7-1 0,-1 0 0,0 0 0,-1 1 0,1 1 0,0 0 0,-1 1 0,1 0 0,0 0 0,0 2 0,0 0 0,0 0 0,0 1 0,1 0 0,-1 1 0,1 0 0,0 1 0,1 0 0,-1 1 0,-11 10 0,13-10 0,1 1 0,0 0 0,0 0 0,1 1 0,0 0 0,1 0 0,0 0 0,0 1 0,1 0 0,1 0 0,-1 0 0,1 1 0,1 0 0,0-1 0,1 1 0,0 0 0,0 0 0,1 1 0,1-1 0,1 14 0,3 4 0,1-1 0,1 0 0,2 0 0,1 0 0,1-1 0,1-1 0,26 45 0,4-6 0,81 102 0,-115-158 0,120 137 0,-111-130 0,1 0 0,1-1 0,0 0 0,1-2 0,0 0 0,26 12 0,-36-21 0,1 0 0,0-1 0,0 0 0,0 0 0,0-1 0,0 0 0,1-1 0,-1 0 0,1-1 0,14-1 0,-17 0 0,0-1 0,-1 1 0,1-2 0,-1 1 0,1-1 0,-1 0 0,0 0 0,0-1 0,0 0 0,-1 0 0,1-1 0,-1 1 0,0-2 0,8-8 0,6-10 0,-1 0 0,-1-2 0,-1 0 0,18-37 0,45-122 0,-60 137 0,22-58 0,55-124 0,-96 227 0,1 0 0,0-1 0,0 1 0,0 0 0,0 0 0,1 0 0,3-3 0,-6 6 0,1 0 0,-1-1 0,0 1 0,1 0 0,-1 0 0,1-1 0,-1 1 0,1 0 0,-1 0 0,1 0 0,-1-1 0,1 1 0,-1 0 0,1 0 0,-1 0 0,1 0 0,-1 0 0,1 0 0,-1 0 0,0 0 0,1 0 0,-1 0 0,2 1 0,-1-1 0,0 1 0,-1 0 0,1 0 0,0-1 0,0 1 0,-1 0 0,1 0 0,-1 0 0,1 0 0,0 0 0,-1 0 0,0 0 0,1 0 0,-1 0 0,0 0 0,1 1 0,7 31 0,-2 0 0,4 64 0,-3-18 0,-2-41 0,30 193 0,-27-192 0,2 1 0,2-1 0,28 63 0,-39-100 0,0-1 0,-1 1 0,1-1 0,0 1 0,-1-1 0,1 1 0,0-1 0,0 1 0,0-1 0,0 0 0,1 1 0,-1-1 0,0 0 0,0 0 0,1 0 0,-1 0 0,1 0 0,-1 0 0,1-1 0,-1 1 0,1 0 0,2 0 0,-2-2 0,0 1 0,0-1 0,0 1 0,0-1 0,0 0 0,0 0 0,0 0 0,-1 0 0,1 0 0,0 0 0,-1-1 0,1 1 0,-1-1 0,1 1 0,-1-1 0,0 1 0,0-1 0,2-3 0,33-50 0,-3-1 0,32-77 0,-24 49 0,-15 31 0,11-24 0,3 1 0,95-133 0,-134 207 0,6-6 0,0-1 0,0 1 0,1 1 0,14-12 0,-21 18 0,0 0 0,0 0 0,1 0 0,-1 0 0,0 1 0,1-1 0,-1 0 0,1 1 0,-1-1 0,0 1 0,1 0 0,-1-1 0,1 1 0,0 0 0,-1 0 0,1 0 0,-1 0 0,1 0 0,-1 0 0,1 0 0,-1 1 0,1-1 0,-1 0 0,1 1 0,-1-1 0,1 1 0,-1 0 0,0-1 0,1 1 0,-1 0 0,0 0 0,0 0 0,0 0 0,1 0 0,-1 0 0,0 0 0,0 1 0,0-1 0,-1 0 0,2 3 0,6 12 0,-1 0 0,0 1 0,-1 0 0,-2 0 0,1 1 0,2 32 0,2-1 0,5 14 0,42 121 0,-46-158 0,1-1 0,1 0 0,1-1 0,2 0 0,0-2 0,1 1 0,26 26 0,-35-41 0,1-1 0,-1 0 0,2-1 0,-1 0 0,0 0 0,1 0 0,0-1 0,0-1 0,1 0 0,-1 0 0,1 0 0,0-1 0,0-1 0,0 0 0,0 0 0,1-1 0,-1 0 0,0-1 0,1 0 0,-1-1 0,0 0 0,0 0 0,1-1 0,-1-1 0,0 1 0,-1-2 0,1 1 0,0-1 0,-1-1 0,0 0 0,0 0 0,-1-1 0,12-9 0,9-10 0,-2-1 0,0-2 0,-2 0 0,-1-2 0,35-57 0,-11 5 0,40-99 0,-87 180 0,63-153 0,-56 129 0,0-1 0,-1 0 0,-2 0 0,3-31 0,-7 52 0,-1 1 0,0-1 0,0 1 0,0-1 0,-1 1 0,1-1 0,-1 1 0,0-1 0,0 1 0,-1-1 0,0 1 0,1 0 0,-1 0 0,0 0 0,-1 0 0,1 0 0,-6-6 0,3 6 0,0 0 0,0 0 0,0 1 0,0-1 0,-1 1 0,1 1 0,-1-1 0,0 1 0,0 0 0,0 0 0,0 1 0,-9-2 0,8 5 0,12 7 0,14 7 0,116 74 0,70 53 0,-177-120 0,-1 1 0,-1 2 0,-1 0 0,41 57 0,-53-64 0,-1 2 0,0-1 0,-2 2 0,0-1 0,-2 2 0,0-1 0,-1 1 0,-2 0 0,6 43 0,-10-49 0,-1 0 0,0 1 0,-1-1 0,-1-1 0,-1 1 0,0 0 0,-1 0 0,-1-1 0,-1 0 0,0 0 0,-1 0 0,0-1 0,-1 0 0,-15 19 0,0-4-341,-2-1 0,-2-1-1,-56 46 1,42-42-6485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6:26.7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1 681 24575,'32'15'0,"0"-1"0,1-2 0,1-1 0,0-1 0,0-2 0,1-2 0,0-1 0,0-1 0,70-3 0,52-9-54,298-53-1,151-79-1030,694-250-220,-854 247 331,-369 119-3744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6:05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6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561 240 24575,'-33'-62'-3759,"-14"-29"3515,43 86 302,1 0 0,-1 0 0,0 1 0,0-1 0,0 1 0,0 0 0,-1 0 0,0 1 0,0-1 0,0 1 0,0 0 0,0 1 0,-1-1 0,-8-2 0,-9-3 464,-1 2 0,-25-4 0,41 8-500,-1 1 30,0 1 0,0-1-1,0 1 1,0 1 0,0 0-1,0 0 1,0 1 0,-16 4 0,2 2 397,-42 21 1,56-24-433,0-1 1,0 2 0,0-1 0,1 1 0,0 0 0,0 1 0,1 0 0,-1 0-1,2 1 1,-10 12 0,14-16-19,-1 1 1,1 0-1,0-1 0,0 1 1,1 0-1,-1 0 0,1 0 1,0 1-1,0-1 0,1 0 1,0 0-1,0 0 0,0 1 0,0-1 1,1 0-1,0 0 0,0 0 1,0 0-1,1 0 0,-1 0 1,1 0-1,3 5 0,13 21 1,1-1 0,1-1 0,2 0 0,1-1 0,28 24 0,44 58 0,-74-84 0,-2 1 0,-1 1 0,-1 1 0,-1 1 0,-2 0 0,16 48 0,-27-66 0,0 0 0,0 0 0,-1 0 0,-1 1 0,0-1 0,0 1 0,-1-1 0,-1 1 0,0-1 0,-1 1 0,-1-1 0,1 0 0,-2 0 0,0 0 0,0 0 0,-1-1 0,-1 0 0,0 1 0,0-2 0,-11 15 0,5-11 0,0 0 0,-1-1 0,-1 0 0,-14 10 0,22-18 0,0 0 0,-1-1 0,1 0 0,-1-1 0,1 0 0,-1 0 0,0 0 0,0-1 0,-1 1 0,1-2 0,0 1 0,-13 0 0,17-2 0,0 0 0,0 0 0,0-1 0,0 1 0,1-1 0,-1 0 0,0 0 0,0 0 0,0 0 0,0 0 0,1 0 0,-1-1 0,1 1 0,-1-1 0,1 0 0,-1 0 0,1 0 0,-2-2 0,1 0 0,1 0 0,-1 1 0,1-1 0,1 0 0,-1 0 0,0 0 0,1 0 0,0 0 0,0 0 0,0-1 0,0-5 0,0-3 0,1 0 0,1 1 0,0-1 0,0 0 0,1 0 0,1 1 0,7-19 0,4-4 0,1 2 0,2 0 0,2 1 0,1 1 0,1 1 0,28-30 0,161-156 0,-176 184 0,21-21-1365,-12 13-5461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6:07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 1 24575,'18'5'0,"24"8"0,-1 2 0,-1 1 0,42 23 0,-29-6 0,-1 2 0,-2 3 0,-2 2 0,-1 2 0,-2 1 0,-2 3 0,-3 2 0,-1 1 0,-2 2 0,-3 1 0,-2 2 0,-3 1 0,-2 2 0,-2 1 0,-3 0 0,-2 2 0,-3 0 0,-3 1 0,-3 1 0,-2 0 0,2 106 0,-14-83-160,-4 0-1,-3-1 0,-3 0 1,-5-1-1,-3-1 0,-4 0 1,-3-2-1,-39 77 1,16-52 176,-6-3 0,-3-2 0,-5-3 0,-5-3 0,-104 110 0,107-133-130,-94 75 1,133-123 80,0-3 1,-2 0-1,0-1 1,-1-2-1,0-2 1,-63 23-1,82-35-64,0 0 0,0 0 1,0-1-1,0 0 0,0-1 0,-1-1 1,1 0-1,0 0 0,0-1 0,-18-4 0,7-3-5225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6:07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1023 24575,'21'27'0,"4"3"0,-2 2 0,-1 0 0,-1 2 0,20 46 0,-16-11 0,-3 0 0,-3 2 0,15 111 0,2 223 0,-35-389 0,0-10 0,-1 0 0,1 0 0,-1 0 0,-1 0 0,1 0 0,-1 0 0,-2 9 0,3-15 0,0 1 0,0-1 0,-1 0 0,1 1 0,0-1 0,0 0 0,0 0 0,-1 1 0,1-1 0,0 0 0,0 0 0,-1 0 0,1 1 0,0-1 0,-1 0 0,1 0 0,0 0 0,0 0 0,-1 1 0,1-1 0,0 0 0,-1 0 0,1 0 0,0 0 0,-1 0 0,1 0 0,0 0 0,-1 0 0,1 0 0,0 0 0,-1 0 0,1 0 0,0 0 0,-1-1 0,1 1 0,0 0 0,-1 0 0,1 0 0,0 0 0,-1 0 0,1-1 0,0 1 0,0 0 0,-1 0 0,1-1 0,0 1 0,0 0 0,-1 0 0,1-1 0,0 1 0,0 0 0,0-1 0,0 1 0,-1 0 0,1-1 0,-13-17 0,5-1 0,0 1 0,1-1 0,1 0 0,0-1 0,-4-36 0,-3-105 0,12 149 0,-4-141 0,7 1 0,6-1 0,32-165 0,-38 307 0,11-53 0,-11 58 0,-1 0 0,1 1 0,1-1 0,-1 1 0,1 0 0,0 0 0,0 0 0,5-6 0,-7 10 0,1 0 0,-1 0 0,0 0 0,0 0 0,1 0 0,-1 1 0,1-1 0,-1 0 0,1 1 0,-1-1 0,1 1 0,-1 0 0,1 0 0,-1-1 0,1 1 0,0 0 0,-1 0 0,1 0 0,-1 1 0,1-1 0,-1 0 0,1 1 0,-1-1 0,1 1 0,-1-1 0,1 1 0,-1-1 0,1 1 0,-1 0 0,0 0 0,0 0 0,1 0 0,-1 0 0,2 2 0,5 4 0,1 1 0,-1 0 0,9 13 0,-17-21 0,53 74 0,56 101 0,-18-25 0,122 147 0,-171-247 0,2-2 0,1-2 0,85 65 0,-114-99 0,2 0 0,0-1 0,0-1 0,1-1 0,0-1 0,0 0 0,1-1 0,0-2 0,28 6 0,-40-10 0,1 0 0,-1-1 0,0 1 0,1-2 0,-1 1 0,1-1 0,-1 0 0,0-1 0,1 0 0,-1 0 0,0-1 0,0 0 0,-1 0 0,1-1 0,-1 0 0,1 0 0,-1-1 0,-1 0 0,1 0 0,-1-1 0,1 0 0,-2 0 0,1 0 0,-1-1 0,8-12 0,-4 4 0,-2-1 0,0 0 0,0 0 0,-2-1 0,0 1 0,-1-1 0,3-30 0,2-124 0,-9 168 0,-51-719 0,7 240 0,40 428 0,0 1 0,2 0 0,6-65 0,-3 115 9,-1-1 1,1 1-1,-1-1 0,1 1 0,0-1 1,1 1-1,-1 0 0,0-1 0,1 1 0,0 0 1,0 0-1,3-5 0,-3 7-80,0-1 1,-1 1-1,1 0 0,0 0 0,0-1 1,0 1-1,0 1 0,1-1 1,-1 0-1,0 0 0,0 1 0,0-1 1,1 1-1,-1 0 0,0-1 1,0 1-1,1 0 0,-1 0 0,0 1 1,4 0-1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6:10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913 1244 24575,'-162'-4'0,"153"4"0,0 1 0,-1 0 0,1 1 0,0 0 0,0 1 0,0 0 0,1 0 0,-1 1 0,1 0 0,-13 8 0,-9 7 0,-35 30 0,64-48 0,-42 37 0,1 2 0,2 1 0,2 3 0,2 1 0,2 1 0,1 2 0,-32 67 0,18-20 0,5 3 0,4 1 0,-27 111 0,60-195 0,1-3 0,1 0 0,0 0 0,0 0 0,2 1 0,-1-1 0,1 1 0,2 20 0,-1-32 0,0-1 0,0 1 0,0 0 0,0-1 0,0 1 0,0-1 0,1 1 0,-1-1 0,0 1 0,0-1 0,0 1 0,1 0 0,-1-1 0,0 0 0,1 1 0,-1-1 0,0 1 0,1-1 0,-1 1 0,1-1 0,-1 0 0,1 1 0,-1-1 0,1 0 0,-1 1 0,1-1 0,-1 0 0,1 0 0,-1 1 0,1-1 0,-1 0 0,1 0 0,0 0 0,-1 0 0,1 0 0,-1 0 0,1 0 0,-1 0 0,1 0 0,0 0 0,-1 0 0,1 0 0,-1-1 0,1 1 0,-1 0 0,1 0 0,-1 0 0,1-1 0,-1 1 0,1 0 0,-1-1 0,1 1 0,-1 0 0,1-1 0,-1 1 0,0-1 0,1 1 0,0-1 0,27-28 0,3-15 0,-1-2 0,45-97 0,-9 17 0,-41 81 0,1-2 0,2 1 0,39-50 0,-65 94 0,0-1 0,0 1 0,-1 0 0,1 0 0,0 0 0,1 0 0,-1 0 0,0 1 0,1-1 0,-1 1 0,1-1 0,-1 1 0,1 0 0,-1 0 0,1 0 0,0 0 0,0 1 0,0-1 0,-1 1 0,1-1 0,0 1 0,0 0 0,0 0 0,4 1 0,-2 1 0,0 0 0,0 0 0,-1 0 0,1 0 0,-1 1 0,0 0 0,0 0 0,0 0 0,0 1 0,-1-1 0,1 1 0,-1 0 0,4 5 0,18 28 0,-1 2 0,-1 1 0,22 55 0,-20-39 0,35 55 0,-49-95 0,-1 0 0,2 0 0,0-2 0,1 1 0,1-2 0,0 0 0,25 18 0,-33-26 0,0-1 0,1-1 0,-1 1 0,1-1 0,-1 0 0,1-1 0,0 0 0,0 0 0,0 0 0,1-1 0,-1 0 0,0 0 0,0-1 0,1 0 0,-1 0 0,0-1 0,1 1 0,-1-2 0,0 1 0,0-1 0,0 0 0,0-1 0,0 1 0,-1-2 0,1 1 0,-1-1 0,0 1 0,0-2 0,6-4 0,3-4 0,0-1 0,-1-1 0,0-1 0,-1 0 0,-1 0 0,0-1 0,-2-1 0,0 0 0,10-23 0,-3-5 0,-1-1 0,-3-1 0,-1 0 0,6-58 0,5-199 0,-29-224 0,-37 0 0,12 180 0,29 317 0,2-39 0,3 61 0,3 20 0,3 22 0,16 110 0,5 156 0,-15-131 0,79 535 0,-65-554 0,7-1 0,92 237 0,-64-240 0,-52-120 0,1-1 0,2-1 0,31 38 0,-45-57 0,1-1 0,0 0 0,0 0 0,0 0 0,0-1 0,0 1 0,0 0 0,0-1 0,1 1 0,-1-1 0,0 0 0,1 0 0,-1 0 0,1 0 0,0 0 0,-1-1 0,1 1 0,0-1 0,-1 1 0,5-1 0,-4-1 0,0 0 0,-1 0 0,1 0 0,0 0 0,-1 0 0,1-1 0,-1 1 0,1-1 0,-1 0 0,0 0 0,0 0 0,0 0 0,0 0 0,0 0 0,0 0 0,0-1 0,-1 1 0,3-5 0,5-10 0,0-1 0,-2 0 0,0 0 0,-1-1 0,7-36 0,6-103 0,-14 107 0,4-62 0,-4 42 0,16-80 0,-20 147 0,0 0 0,0 0 0,0 1 0,1-1 0,-1 0 0,1 1 0,0-1 0,0 1 0,0-1 0,0 1 0,1 0 0,4-4 0,-6 6 0,0 0 0,0 0 0,0 1 0,1-1 0,-1 1 0,0-1 0,0 1 0,1-1 0,-1 1 0,0 0 0,1-1 0,-1 1 0,0 0 0,1 0 0,-1 0 0,0 0 0,1 0 0,-1 1 0,1-1 0,-1 0 0,0 1 0,0-1 0,1 0 0,-1 1 0,0 0 0,0-1 0,1 1 0,-1 0 0,0-1 0,0 1 0,0 0 0,0 0 0,0 0 0,0 0 0,0 0 0,0 0 0,-1 0 0,1 1 0,0 0 0,8 12 0,-1 1 0,0 0 0,-1 0 0,-1 0 0,0 1 0,-1 0 0,-1 0 0,3 22 0,5 14 0,1 4 0,-7-27 0,1-2 0,1 1 0,1-1 0,2 0 0,13 25 0,-23-50 0,1 1 0,-1-1 0,1 0 0,-1 1 0,1-1 0,0 0 0,0 0 0,0 0 0,0 0 0,0 0 0,0-1 0,1 1 0,-1-1 0,0 1 0,1-1 0,-1 0 0,1 0 0,0 0 0,-1 0 0,1 0 0,0-1 0,0 1 0,-1-1 0,1 0 0,4 0 0,-1-1 0,-1 0 0,0-1 0,0 0 0,0 0 0,0 0 0,0 0 0,0-1 0,-1 0 0,1 0 0,-1 0 0,0-1 0,7-5 0,12-17 0,0-2 0,-1 0 0,-2-1 0,-1-1 0,21-46 0,-16 31 0,46-66 0,-69 110 0,0-1 0,0 1 0,0 0 0,0-1 0,1 1 0,-1 0 0,0 0 0,1-1 0,-1 1 0,1 0 0,-1 1 0,1-1 0,-1 0 0,1 0 0,0 1 0,-1-1 0,1 0 0,0 1 0,-1 0 0,1-1 0,0 1 0,2 0 0,-2 1 0,0-1 0,1 1 0,-1 0 0,0-1 0,1 1 0,-1 1 0,0-1 0,0 0 0,0 0 0,0 1 0,0-1 0,-1 1 0,1 0 0,2 2 0,5 7 0,0 1 0,-1 0 0,-1 1 0,8 16 0,-13-26 0,45 105 0,-27-58 0,35 61 0,-47-98 0,0 0 0,1 0 0,1 0 0,0-1 0,0-1 0,1 0 0,1 0 0,25 17 0,-32-24 0,1-1 0,0 0 0,0-1 0,0 1 0,0-1 0,0 0 0,0 0 0,0-1 0,1 0 0,-1 0 0,1-1 0,-1 1 0,1-1 0,6-1 0,-4-1 0,0 0 0,0 0 0,0-1 0,0 0 0,-1-1 0,1 1 0,-1-2 0,15-9 0,-5 0 0,0-1 0,-1-1 0,-1 0 0,0-1 0,-2-1 0,0 0 0,14-24 0,-6 1 0,-1-1 0,-1-1 0,-3-1 0,13-50 0,34-187 0,-56 236 0,4-10 0,-3 0 0,2-58 0,-11 112 0,0 0 0,0 1 0,0-1 0,0 1 0,0-1 0,0 0 0,0 1 0,0-1 0,0 1 0,0-1 0,0 0 0,1 1 0,-1-1 0,0 1 0,0-1 0,0 1 0,1-1 0,-1 0 0,0 1 0,1-1 0,-1 1 0,1 0 0,-1-1 0,0 1 0,1-1 0,-1 1 0,1 0 0,-1-1 0,1 1 0,-1 0 0,1-1 0,0 1 0,0 0 0,1 0 0,-1 0 0,1 0 0,-1 0 0,1 1 0,-1-1 0,1 1 0,-1-1 0,1 1 0,-1 0 0,0-1 0,1 1 0,1 2 0,35 30 0,14 28 0,-4 2 0,64 107 0,52 154 0,-147-287 0,-3-1 0,2 0 0,2-1 0,1-1 0,2-1 0,25 31 0,-43-60 0,0-1 0,1 1 0,-1-1 0,1 0 0,0 1 0,0-2 0,0 1 0,1 0 0,-1-1 0,1 0 0,-1 0 0,1 0 0,0-1 0,0 0 0,0 0 0,0 0 0,6 0 0,-3-1 0,-1 0 0,1-1 0,0 0 0,-1-1 0,1 0 0,-1 0 0,0 0 0,1-1 0,-1 0 0,8-5 0,7-7 0,0 0 0,-1-1 0,0-1 0,-2-1 0,25-29 0,-16 14 0,-1-1 0,-2-2 0,39-75 0,-28 35 0,27-88 0,-34 87 0,-30 73 0,-7 6 0,-8 7 0,6 1 0,0-1 0,0 2 0,1-1 0,1 1 0,-11 17 0,-32 66 0,30-53 0,21-40 0,-11 28 0,11-29 0,0 1 0,0 0 0,0-1 0,0 1 0,1-1 0,-1 1 0,0 0 0,1-1 0,-1 1 0,0-1 0,1 1 0,-1 0 0,1-1 0,-1 1 0,0-1 0,1 0 0,0 1 0,-1-1 0,1 1 0,-1-1 0,1 0 0,-1 1 0,1-1 0,0 0 0,-1 0 0,1 1 0,0-1 0,-1 0 0,1 0 0,0 0 0,-1 0 0,1 0 0,0 0 0,-1 0 0,1 0 0,0 0 0,-1 0 0,1 0 0,0 0 0,-1-1 0,2 1 0,9-2 0,0 1 0,1 1 0,-1 0 0,0 1 0,0 0 0,1 1 0,-1 0 0,0 0 0,0 1 0,-1 1 0,1 0 0,-1 0 0,12 7 0,144 97 0,29 15 0,-168-109 0,0-1 0,1-1 0,1-2 0,0-1 0,51 9 0,20-6-1365,-65-9-5461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43:37.9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718 2330 24575,'-125'-8'0,"115"8"0,0 1 0,0-1 0,0 2 0,0-1 0,1 2 0,-1-1 0,1 1 0,0 1 0,-1-1 0,-9 7 0,-11 8 0,-42 30 0,71-47 0,-43 32 0,2 2 0,1 2 0,-50 57 0,71-69 0,0 0 0,1 2 0,2 0 0,1 1 0,1 0 0,1 1 0,-11 36 0,23-58 0,0 1 0,0-1 0,1 0 0,0 1 0,0-1 0,1 1 0,0 14 0,1-21 0,-1 1 0,0 0 0,1-1 0,-1 1 0,1-1 0,-1 1 0,1-1 0,0 1 0,0-1 0,-1 0 0,1 1 0,0-1 0,0 0 0,0 0 0,1 0 0,-1 1 0,2 0 0,-1-1 0,0 0 0,0-1 0,0 1 0,0 0 0,0-1 0,0 0 0,0 1 0,0-1 0,0 0 0,0 0 0,0 0 0,0 0 0,1 0 0,-1-1 0,0 1 0,3-2 0,3-1 0,-1 0 0,0 0 0,0-1 0,0 0 0,0 0 0,0-1 0,-1 1 0,0-1 0,0-1 0,-1 1 0,9-11 0,5-9 0,24-40 0,-42 65 0,37-68 0,-2-1 0,-3-2 0,25-81 0,52-231 0,-60 165 0,-9-3 0,-9-1 0,3-336 0,-35 527 0,1 3 0,-1 0 0,-2-1 0,0 1 0,-8-28 0,10 55 0,0 0 0,0 0 0,0 0 0,-1 0 0,1 0 0,-1 0 0,1 0 0,0 0 0,-1 0 0,0 0 0,1 0 0,-1 0 0,0 0 0,1 0 0,-1 1 0,0-1 0,0 0 0,0 0 0,0 1 0,1-1 0,-3 0 0,2 1 0,0 0 0,0 0 0,0 0 0,0 0 0,0 0 0,0 0 0,0 0 0,0 0 0,0 1 0,0-1 0,0 0 0,0 1 0,1-1 0,-1 1 0,0-1 0,0 1 0,0-1 0,0 1 0,0 0 0,-4 5 0,-1-1 0,2 1 0,-1-1 0,1 1 0,-5 7 0,-5 13 0,2 1 0,0 0 0,1 1 0,2 0 0,-10 50 0,-9 151 0,24-123 0,4 0 0,4 0 0,6-1 0,4 0 0,4 0 0,5-2 0,5-1 0,4-1 0,45 98 0,-59-160 0,2 0 0,42 60 0,-51-83 0,2 0 0,-1-1 0,2-1 0,0 0 0,1-1 0,0-1 0,1 0 0,21 12 0,-32-22 0,0 1 0,0 0 0,1-1 0,-1 0 0,1 0 0,0-1 0,-1 1 0,1-1 0,0-1 0,0 1 0,0-1 0,0 0 0,0 0 0,0 0 0,-1-1 0,1 0 0,0-1 0,0 1 0,10-5 0,-6 1 0,-1-1 0,0 0 0,0 0 0,0-1 0,-1 0 0,0 0 0,-1-1 0,0 0 0,0 0 0,6-10 0,2-4 0,-2-1 0,0 0 0,-2-1 0,-1 0 0,0-1 0,-2 0 0,-1-1 0,-1 1 0,4-40 0,-9 75 0,1-1 0,-1 0 0,1 1 0,1-1 0,0 0 0,0-1 0,0 1 0,9 13 0,-9-15 0,0-1 0,1 0 0,0 0 0,0-1 0,0 1 0,0-1 0,1 0 0,0 0 0,0 0 0,1-1 0,-1 1 0,1-1 0,0-1 0,0 1 0,12 4 0,-12-7 0,0 1 0,0-1 0,0-1 0,1 1 0,-1-1 0,0 0 0,0-1 0,0 1 0,1-1 0,-1-1 0,0 1 0,8-4 0,-5 1 0,1 0 0,-1-1 0,1 0 0,-2-1 0,1 0 0,13-13 0,-3 0 0,0-1 0,-2-1 0,0 0 0,24-44 0,-7 1 0,-3-2 0,-3 0 0,-3-2 0,-2-1 0,-4-1 0,14-100 0,-14 23 0,-7 0 0,-7-165 0,-9 188 0,-36-219 0,39 335 0,-2-9 0,-1 1 0,-8-23 0,12 37 0,-1-1 0,0 1 0,0-1 0,0 1 0,0 0 0,0 0 0,-1 0 0,1 0 0,0 0 0,-1 0 0,0 0 0,1 0 0,-1 0 0,0 0 0,0 1 0,0-1 0,0 1 0,0 0 0,-1 0 0,1-1 0,0 1 0,-1 1 0,1-1 0,-3-1 0,2 3 0,0-1 0,1 1 0,-1-1 0,0 1 0,1 0 0,-1 0 0,1 0 0,-1 1 0,1-1 0,0 0 0,-1 1 0,1 0 0,0-1 0,0 1 0,0 0 0,0 0 0,0 0 0,1 0 0,-1 0 0,0 1 0,1-1 0,-2 5 0,-5 7 0,2 1 0,-9 23 0,15-38 0,-15 49 0,3 1 0,2 0 0,-8 97 0,16 158 0,18-79-423,9 0 0,60 244-1,176 422-846,-124-542 1270,-97-262 0,96 152 0,-116-211-8,1-1 1,42 45-1,-55-65 17,0-1 0,0 1 0,0-2 0,1 1 0,0-1 0,1-1 0,-1 0 0,1 0 0,0 0 1,0-2-1,0 1 0,19 3 0,-25-7 52,0 1-1,0-1 1,-1 0 0,1 0-1,0 0 1,0-1 0,0 1 0,0-1-1,-1 0 1,1 0 0,0 0-1,-1-1 1,1 1 0,-1-1 0,1 0-1,-1 0 1,0 0 0,0 0-1,0-1 1,0 1 0,0-1 0,0 0-1,-1 0 1,1 0 0,-1 0-1,0 0 1,0 0 0,0-1 0,0 1-1,-1-1 1,2-3 0,0-2-19,0 0 0,-1-1-1,-1 1 1,1-1 0,-1 1 0,-1-1 0,0 1 0,0-1 0,-1 1 0,0-1-1,-4-15 1,-2 3-42,-1 0 0,-1 1 0,-1 1 0,-1 0 0,-1 0 0,0 1 0,-18-20 0,-115-119 0,102 114 0,-60-62 0,-149-198 0,220 257 0,1-1 0,3-2 0,2 0 0,2-2 0,2-1 0,3 0 0,-20-87 0,27 68 0,3 0 0,2 0 0,5-89 0,8 57 0,31-168 0,166-464 0,-176 651 0,85-250 0,29-96 0,-141 430 0,0 0 0,0 1 0,0-1 0,1 0 0,-1 0 0,0 0 0,1 0 0,-1 0 0,1 0 0,-1 1 0,0-1 0,1 0 0,0 0 0,-1 1 0,1-1 0,0 0 0,-1 1 0,2-2 0,-1 2 0,-1 1 0,0-1 0,1 0 0,-1 0 0,1 1 0,-1-1 0,1 0 0,-1 1 0,0-1 0,1 0 0,-1 1 0,0-1 0,1 0 0,-1 1 0,0-1 0,0 1 0,1-1 0,-1 1 0,0-1 0,0 1 0,0-1 0,0 1 0,1-1 0,-1 1 0,10 49 0,-8-38 0,82 681 0,-61-449 0,119 908-550,-99-914 84,10-2 0,149 409 0,-159-539 481,5-2 1,83 136 0,-103-197-105,1-2 0,2-1 0,1-1 0,3-2 0,0-1-1,3-2 1,76 54 0,-99-78 122,1-1 0,0 0 0,0-1 0,1-1-1,0-1 1,0 0 0,0-1 0,22 3 0,-32-7 38,0-1 0,0 1 0,1-1 0,-1-1 0,0 1 0,0-1 0,0 0 0,0-1 0,0 0 1,0 0-1,-1 0 0,1-1 0,0 0 0,-1-1 0,0 1 0,0-1 0,0 0 0,0 0 0,-1-1 0,0 0 0,0 0 0,0 0 0,6-8 0,-1-4-19,0 1-1,-1-2 0,0 1 0,-2-1 1,0 0-1,-1-1 0,-1 0 1,-1 0-1,0 0 0,-1 0 0,-1 0 1,-1-26-1,-2 3-62,-2 0 0,-2 0 1,-1 0-1,-20-68 0,2 41 7,-2 1 0,-3 1 0,-3 2-1,-3 1 1,-3 2 0,-73-93 0,15 41-168,-5 3 0,-138-117 0,100 112 172,-157-101 0,-171-69 0,408 252-109,-371-216-1056,389 224-5207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6:10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0 144 24575,'0'0'0,"41"-6"0,13-2 0,34-5 0,3-1 0,36-6 0,20-3 0,4-1-1339,-23 3 1339,-34 6-6852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6:12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2747 24575,'9'-42'0,"1"1"0,2 0 0,2 1 0,30-61 0,2 20 0,59-76 0,69-70 0,59-86 0,-150 183 0,112-235 0,-156 278 0,-5-2 0,-3-1 0,36-184 0,-59 222 0,-3 1 0,-1-1 0,-7-99 0,0 124 0,0 1 0,-2 0 0,-1 0 0,-1 1 0,-1 0 0,-1 0 0,-2 1 0,0 0 0,-21-33 0,28 51 0,0 1 0,0-1 0,0 1 0,0 0 0,-1 0 0,0 0 0,0 1 0,0 0 0,-1 0 0,0 0 0,1 0 0,-1 1 0,-1 0 0,1 0 0,0 1 0,-1 0 0,1 0 0,-1 0 0,1 1 0,-1 0 0,0 0 0,0 1 0,1 0 0,-1 0 0,0 0 0,0 1 0,1 0 0,-1 1 0,0-1 0,1 1 0,-1 0 0,1 1 0,0 0 0,-11 6 0,-5 4 0,2 1 0,0 0 0,1 2 0,0 0 0,1 1 0,1 1 0,1 0 0,-23 34 0,15-14 0,0 1 0,3 1 0,-30 77 0,33-59 0,2 1 0,2 1 0,3 0 0,3 0 0,2 1 0,3 88 0,12 17 0,33 182 0,50 133 0,-64-371 0,5-1 0,61 134 0,-40-138 0,-48-94 0,1 0 0,1-1 0,0 0 0,0 0 0,1-1 0,0 0 0,11 7 0,-18-14 0,1 0 0,0 0 0,0 0 0,0 0 0,0-1 0,0 0 0,0 0 0,1 0 0,-1 0 0,0 0 0,1 0 0,-1-1 0,0 0 0,1 1 0,-1-1 0,0-1 0,1 1 0,-1 0 0,1-1 0,-1 0 0,0 1 0,0-1 0,1-1 0,-1 1 0,0 0 0,0-1 0,0 0 0,0 1 0,-1-1 0,1 0 0,0-1 0,-1 1 0,1 0 0,1-3 0,9-10 0,-2 1 0,1-2 0,-2 1 0,15-31 0,-23 42 0,85-179 0,77-236 0,-159 403 0,15-36 0,-19 50 0,0-1 0,0 1 0,0 0 0,1 0 0,-1 0 0,0 0 0,1 0 0,0 0 0,-1 0 0,1 1 0,0-1 0,0 1 0,0-1 0,0 1 0,0 0 0,4-3 0,-4 4 0,0 0 0,-1 0 0,1 0 0,0 1 0,0-1 0,-1 0 0,1 0 0,0 1 0,-1 0 0,1-1 0,-1 1 0,1 0 0,-1-1 0,1 1 0,-1 0 0,1 0 0,-1 0 0,0 0 0,1 1 0,-1-1 0,0 0 0,0 1 0,0-1 0,1 3 0,23 38 0,-25-41 0,104 272 0,-35-77 0,-51-154 0,1 0 0,38 59 0,-44-82 0,0 1 0,1-2 0,1 0 0,32 29 0,-42-42 0,-1-1 0,2-1 0,-1 1 0,0-1 0,1 1 0,0-1 0,0-1 0,-1 1 0,2-1 0,-1 0 0,0-1 0,0 0 0,1 1 0,-1-2 0,0 1 0,1-1 0,-1 0 0,1 0 0,-1-1 0,0 0 0,1 0 0,8-3 0,-1-2 0,-1 0 0,1-1 0,-1-1 0,-1 0 0,1 0 0,-1-2 0,-1 1 0,0-1 0,14-16 0,1-5 0,-1-1 0,26-45 0,-14 13 0,-2-3 0,-4 0 0,24-76 0,-24 46 0,30-172 0,-57 250 0,4-38 0,-7 53 0,-1 1 0,0 0 0,0 0 0,0-1 0,0 1 0,-1 0 0,0 0 0,1-1 0,-1 1 0,0 0 0,0 0 0,-1 0 0,-1-4 0,2 6 0,0 0 0,0 0 0,1 1 0,-1-1 0,0 0 0,0 0 0,0 1 0,0-1 0,0 1 0,0-1 0,0 1 0,0-1 0,0 1 0,0-1 0,0 1 0,0 0 0,0 0 0,0 0 0,0 0 0,0-1 0,0 1 0,0 1 0,-1-1 0,1 0 0,0 0 0,0 0 0,0 0 0,0 1 0,0-1 0,0 1 0,0-1 0,0 1 0,0-1 0,0 1 0,0-1 0,0 1 0,0 0 0,1-1 0,-1 1 0,-1 1 0,-1 1 0,0 0 0,0 0 0,0 1 0,0-1 0,1 1 0,-1-1 0,1 1 0,-3 8 0,2-2 0,1 1 0,0-1 0,1 1 0,0 0 0,0-1 0,2 1 0,-1 0 0,1 0 0,1-1 0,0 1 0,0-1 0,1 0 0,5 12 0,8 18 0,41 73 0,-40-81 0,18 35 0,-2 0 0,36 116 0,-57-142 0,-2 1 0,-2 0 0,-2 0 0,-1 1 0,-2-1 0,-4 46 0,0-60 0,0-6 0,0 1 0,-9 41 0,59-169 0,328-797-1316,-280 632 658,88-395 0,-182 650 663,27-145 509,-26 132-300,-2 0 1,-1 1-1,-4-50 0,3 75-162,0 0 0,-1 0-1,1 0 1,0 1 0,-1-1 0,1 0-1,-1 1 1,1-1 0,-1 0-1,0 1 1,0-1 0,0 0-1,1 1 1,-2-1 0,1 1-1,0 0 1,0-1 0,0 1-1,-2-1 1,2 1-44,-1 1-1,1 0 0,0 0 1,0 0-1,0 0 1,0 0-1,-1 0 0,1 0 1,0 0-1,0 1 1,0-1-1,0 0 0,0 1 1,-1-1-1,1 1 1,0-1-1,0 1 0,0-1 1,0 1-1,0 0 1,1-1-1,-1 1 0,0 0 1,0 0-1,0 0 1,1 0-1,-1 0 0,0 0 1,0 1-1,-10 13-7,1 0 0,1 1 0,0 0 0,1 0 0,1 1 0,-6 21 0,-24 110 0,20-47 0,-10 207 0,42 106 0,-4-310 0,5-1 0,57 193 0,-46-216 0,3-1 0,4-2 0,3-1 0,50 76 0,-69-123 0,2-2 0,0-1 0,2 0 0,1-1 0,45 37 0,-55-51 0,2-2 0,-1 1 0,1-2 0,1 0 0,-1 0 0,1-2 0,0 0 0,1-1 0,0 0 0,-1-1 0,1-1 0,32 1 0,-22-4-455,0-1 0,33-7 0,-21 1-6371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6:12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0 166 24575,'496'-97'-217,"-225"47"-1895,-176 32-3750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6:12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6:44.9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1098 24575,'44'-1'0,"-1"-2"0,1-2 0,-1-2 0,0-2 0,-1-1 0,59-23 0,-40 6 0,-2-3 0,-1-2 0,-2-3 0,-1-2 0,-2-2 0,-1-3 0,78-83 0,-89 80 0,-3-2 0,-1-1 0,-3-1 0,-2-3 0,-2 0 0,-2-2 0,-3-1 0,31-96 0,-52 136 0,10-34 0,-14 46 0,1 0 0,-1 0 0,1 0 0,-1 0 0,0 0 0,0-1 0,0 1 0,0 0 0,-1 0 0,1 0 0,-3-5 0,3 7 0,0 1 0,0 0 0,-1-1 0,1 1 0,0 0 0,-1 0 0,1 0 0,0-1 0,-1 1 0,1 0 0,0 0 0,-1 0 0,1 0 0,0 0 0,-1 0 0,1-1 0,-1 1 0,1 0 0,0 0 0,-1 0 0,1 0 0,0 0 0,-1 1 0,1-1 0,-1 0 0,1 0 0,0 0 0,-1 0 0,1 0 0,0 0 0,-1 1 0,1-1 0,0 0 0,-1 0 0,1 0 0,0 1 0,0-1 0,-1 0 0,1 0 0,0 1 0,0-1 0,-1 0 0,1 1 0,0-1 0,0 0 0,0 1 0,0-1 0,-1 0 0,1 1 0,0 0 0,-13 20 0,-8 24 0,-29 93 0,-2 57 0,35-127 0,-163 811-474,146-614 238,-3 365-1,61-187 237,-15-372 0,4-1 0,2-1 0,4 0 0,32 79 0,-42-126-18,1 0 0,1-1 1,1 0-1,1-1 0,1 0 1,1-1-1,0-1 0,1 0 0,21 16 1,-29-27 9,1 0 0,0-1 0,0 0 0,1-1 0,0 0 0,0 0 0,0-1-1,0-1 1,1 1 0,-1-2 0,1 0 0,0 0 0,-1 0 0,1-2 0,0 1 0,0-1 0,0-1 0,0 0 0,0-1 0,0 0 0,19-6 0,-10 0 8,0-1 0,-1 0 0,0-2 0,-1 0 0,-1-1 0,1-1 0,-2 0 0,0-1 0,28-32 0,-12 6 0,-1-1 0,-2-1 0,24-47 0,-19 25 0,-2-1 0,-4-1 0,-2-2 0,-3 0 0,-4-2 0,-2 0 0,-3-1 0,4-73 0,-17 120 72,-1-1-1,0 0 1,-2 1-1,-1 0 1,-1-1-1,-1 1 1,-13-37 0,12 47-20,0 1 0,0 0 0,-1 0 0,-1 0 0,0 1 0,-1 0 0,0 1 0,-1 0 0,0 0 0,-1 1 0,0 1 0,0 0 0,-26-16 0,6 10-52,0 1 0,-1 1 0,0 1 0,-1 2 0,-1 2 0,1 1 0,-41-3 0,-243-3 0,-326 38 0,528-19 0,115-6 0,-1 1 0,1-1 0,0 0 0,-1 0 0,1 0 0,0 0 0,0 0 0,-1 1 0,1-1 0,0 0 0,-1 0 0,1 0 0,0 0 0,0 0 0,-1 0 0,1 0 0,0 0 0,-1 0 0,1 0 0,0 0 0,-1 0 0,1-1 0,0 1 0,0 0 0,-1 0 0,1 0 0,0 0 0,-1 0 0,1-1 0,0 1 0,0 0 0,-1 0 0,1 0 0,0-1 0,0 1 0,0 0 0,-1 0 0,1-1 0,0 1 0,0-1 0,14-8 0,46-16 0,-39 16 0,569-209 0,26-10 0,-16-74 0,-488 235 0,-4-5 0,-3-5 0,110-104 0,-195 163 0,-1-2 0,-1 1 0,29-42 0,-44 52 0,-11 13 0,-11 13 0,-1 7 0,0 1 0,2 1 0,-17 31 0,-40 92 0,50-98 0,-335 806 0,349-824 0,-52 136 0,57-160 0,8-24 0,11-25 0,-1 14 0,1 0 0,1 1 0,1 1 0,2 1 0,0 0 0,32-32 0,-23 30 0,1 1 0,0 1 0,2 2 0,58-34 0,-71 47 0,0 1 0,0 0 0,1 1 0,-1 0 0,2 2 0,-1 0 0,0 1 0,1 1 0,-1 0 0,1 2 0,0 0 0,-1 0 0,22 5 0,-13 0 0,-1 1 0,-1 1 0,1 2 0,-2 0 0,1 2 0,-1 0 0,0 2 0,30 22 0,1 4 0,-20-12 0,1-2 0,2-2 0,50 25 0,-76-44 0,-1 1 0,1-1 0,0-1 0,0 0 0,0-1 0,0 0 0,1 0 0,-1-1 0,1-1 0,-1 0 0,0 0 0,1-1 0,-1-1 0,0 0 0,0 0 0,1-1 0,14-7 0,-4-1 0,-1 0 0,0-2 0,-1-1 0,-1 0 0,0-2 0,-1 0 0,19-21 0,7-14 0,51-75 0,-50 59 0,-3-3 0,33-75 0,-52 92 0,-2 0 0,-3-2 0,20-93 0,-33 122 0,-2 0 0,1-41 0,-4 59 0,0 0 0,-1-1 0,0 1 0,0 0 0,-1 0 0,0 0 0,0 0 0,-1 1 0,0-1 0,0 1 0,-1-1 0,-6-8 0,9 14 0,-1 0 0,1 0 0,-1 0 0,0 0 0,0 0 0,0 1 0,0-1 0,0 1 0,0-1 0,0 1 0,0 0 0,0 0 0,0 0 0,-1 0 0,1 0 0,-1 1 0,1-1 0,0 1 0,-1-1 0,-4 1 0,3 0 0,1 1 0,-1 0 0,0 0 0,0 0 0,0 0 0,1 1 0,-1-1 0,1 1 0,-1 0 0,1 0 0,-6 5 0,-2 2 0,1 0 0,0 1 0,1 1 0,1-1 0,-1 1 0,-9 18 0,-1 9 0,1 1 0,2 0 0,1 1 0,2 1 0,-9 53 0,13-41 0,3 1 0,1-1 0,5 97 0,2-120 0,2 0 0,1 0 0,1-1 0,1 0 0,2 0 0,1 0 0,1-1 0,29 51 0,-33-67 0,1 0 0,0-1 0,1 0 0,0 0 0,0-1 0,1 0 0,1-1 0,-1 0 0,2 0 0,-1-1 0,1-1 0,0 0 0,1 0 0,0-1 0,0-1 0,0 0 0,0-1 0,1-1 0,0 0 0,0 0 0,16 0 0,-5-4 0,0 0 0,0-2 0,0-1 0,-1-1 0,1-1 0,-1-1 0,0-1 0,-1-1 0,0-1 0,-1-1 0,1-1 0,25-19 0,2-5 0,-2-2 0,-2-2 0,79-87 0,-81 74 0,70-109 0,17-67 0,-70 119 0,-54 97 0,-6 10 0,0-1 0,1 1 0,-1 0 0,1-1 0,0 1 0,0 0 0,0 0 0,0 0 0,1 0 0,-1 1 0,1-1 0,0 1 0,5-5 0,-7 8 0,-1-1 0,1 0 0,0 0 0,-1 1 0,1-1 0,-1 0 0,1 1 0,0-1 0,-1 0 0,1 1 0,-1-1 0,1 1 0,-1-1 0,0 1 0,1-1 0,-1 1 0,1-1 0,-1 1 0,0 0 0,1-1 0,-1 1 0,0-1 0,0 1 0,0 0 0,1-1 0,-1 1 0,0 0 0,0-1 0,0 1 0,0 0 0,0-1 0,0 1 0,0 0 0,-1 0 0,0 29 0,1-29 0,-10 78 0,-31 110 0,14-77 0,-72 447 0,99-539 0,9-30 0,11-30 0,88-256 0,-24 59 0,-81 228 0,0 1 0,1 0 0,0 0 0,1 0 0,7-9 0,-11 15 0,0 1 0,0 0 0,0 0 0,0 0 0,0 0 0,0 0 0,0 0 0,0 0 0,1 0 0,-1 1 0,0-1 0,1 0 0,-1 1 0,1-1 0,-1 1 0,1 0 0,-1-1 0,1 1 0,-1 0 0,1 0 0,-1 0 0,1 0 0,-1 0 0,1 0 0,-1 0 0,1 0 0,-1 1 0,1-1 0,-1 1 0,0-1 0,1 1 0,-1-1 0,1 1 0,-1 0 0,0 0 0,0 0 0,1 0 0,-1 0 0,1 1 0,5 4 0,-1 1 0,0-1 0,0 1 0,-1 1 0,0-1 0,0 1 0,0 0 0,5 13 0,22 75 0,-23-65 0,5 15 0,-7-19 0,1 0 0,1-1 0,2 0 0,0-1 0,20 32 0,-29-54 0,0 0 0,0 0 0,1 0 0,-1 0 0,1 0 0,0-1 0,0 1 0,0-1 0,0 0 0,0 0 0,0 0 0,1 0 0,-1 0 0,1-1 0,-1 0 0,1 0 0,0 0 0,5 1 0,-3-2 0,-1 0 0,1 0 0,-1-1 0,0 0 0,1 0 0,-1 0 0,0-1 0,0 1 0,0-1 0,0 0 0,8-5 0,8-7 0,-1-1 0,-1 0 0,0-2 0,25-27 0,-41 40 0,37-40 0,-2-2 0,-2-2 0,33-58 0,71-166 0,-136 263 0,-3 4 0,2 0 0,-1 0 0,0 0 0,1 1 0,0-1 0,0 0 0,0 1 0,6-6 0,-8 10 0,-1 0 0,0 0 0,0 0 0,0 0 0,1 0 0,-1 0 0,0 0 0,0 0 0,1 0 0,-1 0 0,0 0 0,0 1 0,0-1 0,0 0 0,1 0 0,-1 0 0,0 0 0,0 0 0,0 1 0,0-1 0,1 0 0,-1 0 0,0 0 0,0 0 0,0 1 0,0-1 0,0 0 0,0 0 0,0 0 0,0 1 0,0-1 0,0 0 0,1 0 0,-1 1 0,0-1 0,0 0 0,0 0 0,0 0 0,-1 1 0,1-1 0,0 0 0,0 0 0,0 1 0,0-1 0,0 0 0,0 0 0,0 0 0,0 1 0,-1-1 0,0 15 0,-16 99 0,-9 101 0,24-185 0,2 0 0,1 0 0,1 0 0,2 0 0,8 34 0,-9-54 0,0 0 0,0-1 0,1 1 0,0-1 0,1 0 0,0 0 0,0-1 0,1 0 0,0 0 0,0 0 0,1 0 0,0-1 0,0 0 0,15 10 0,-15-13 0,0 0 0,0 0 0,1-1 0,0 0 0,-1 0 0,1 0 0,0-1 0,0-1 0,0 1 0,1-1 0,-1-1 0,0 0 0,0 0 0,1 0 0,-1-1 0,0 0 0,0-1 0,11-3 0,4-3 0,-2 0 0,1-2 0,-1-1 0,-1 0 0,0-2 0,0 0 0,-1-1 0,-1-1 0,27-30 0,-18 17 0,-3-2 0,0-1 0,-2 0 0,-1-2 0,19-41 0,-22 33 0,-1 0 0,-3-2 0,-1 1 0,8-54 0,-11 29 0,-3-1 0,-1-72 0,-6 136 0,0 0 0,0 0 0,0 1 0,-1-1 0,1 0 0,-1 1 0,0-1 0,0 1 0,0-1 0,-1 1 0,-1-5 0,2 7 0,1 1 0,-1-1 0,1 1 0,0-1 0,-1 1 0,1 0 0,-1-1 0,1 1 0,-1 0 0,1-1 0,-1 1 0,0 0 0,1 0 0,-1-1 0,1 1 0,-1 0 0,1 0 0,-1 0 0,0 0 0,1 0 0,-1 0 0,1 0 0,-1 0 0,0 0 0,0 0 0,-2 1 0,1 0 0,0 0 0,0 0 0,0 0 0,1 0 0,-1 1 0,0-1 0,0 1 0,1-1 0,-4 4 0,-5 8 0,1 0 0,0 0 0,0 1 0,1 0 0,1 0 0,1 1 0,-6 16 0,-2 13 0,-9 53 0,17-66 0,2 1 0,0-1 0,2 1 0,2 0 0,1 0 0,1 0 0,2-1 0,12 52 0,-11-65 0,1 0 0,0-1 0,1 0 0,1 0 0,1-1 0,0 0 0,1 0 0,1-1 0,0 0 0,1-1 0,1 0 0,0-1 0,0-1 0,2 0 0,-1-1 0,20 11 0,-7-7 0,1-2 0,0-1 0,1-1 0,0-1 0,1-2 0,0-1 0,0-1 0,0-2 0,1-1 0,0-1 0,52-4 0,-58-1 0,1 0 0,-2-2 0,1 0 0,0-2 0,-1 0 0,-1-2 0,1-1 0,-1-1 0,-1 0 0,0-2 0,-1-1 0,0 0 0,-1-2 0,28-27 0,-10 1 0,-2-2 0,-3-1 0,-1-2 0,42-83 0,-34 46 0,-3-2 0,24-91 0,-58 167 0,10-40 0,-12 47 0,0 0 0,-1 0 0,0-1 0,0 1 0,0 0 0,0 0 0,0-1 0,0 1 0,-1 0 0,0 0 0,0 0 0,-1-5 0,1 7 0,0 0 0,1 0 0,-1 1 0,0-1 0,1 0 0,-1 1 0,0-1 0,0 0 0,1 1 0,-1-1 0,0 1 0,0-1 0,0 1 0,0 0 0,0-1 0,0 1 0,0 0 0,0 0 0,0-1 0,0 1 0,0 0 0,0 0 0,0 0 0,0 0 0,0 0 0,0 1 0,0-1 0,0 0 0,1 0 0,-1 1 0,0-1 0,0 0 0,0 1 0,-1 0 0,-31 20 0,21-11 0,0 0 0,1 1 0,0 0 0,1 1 0,0 0 0,1 0 0,0 1 0,1 1 0,0-1 0,2 1 0,-1 1 0,2-1 0,0 1 0,0 0 0,1 0 0,1 0 0,1 1 0,0-1 0,1 1 0,1-1 0,0 1 0,1-1 0,1 1 0,0-1 0,1 1 0,1-1 0,0 0 0,10 21 0,50 81 0,-44-85 0,-2 0 0,23 60 0,-37-82 0,0 1 0,-2 0 0,1 0 0,-1 0 0,-1 0 0,0 0 0,-1 0 0,0 1 0,0-1 0,-1 0 0,-1 0 0,0 0 0,-4 14 0,-20 37-1365,15-40-5461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6:45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0 24575,'0'0'0,"-2"32"0,-1 10 0,1-2 0,-12 38 0,-4 6 0,-9 18 0,0-8 0,5-21-8191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7:18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1091 366 24575,'-30'-34'0,"-96"-102"0,101 113 0,-1 1 0,0 1 0,-47-28 0,50 37 0,-1 0 0,0 1 0,-1 2 0,0 0 0,0 2 0,-1 0 0,0 2 0,0 1 0,0 1 0,-1 1 0,-44 4 0,51-1 0,0 2 0,1 0 0,-1 1 0,1 1 0,0 1 0,0 1 0,1 1 0,0 0 0,0 1 0,1 1 0,0 1 0,1 0 0,0 1 0,1 1 0,0 0 0,-16 20 0,17-15 0,0 1 0,2 0 0,0 1 0,2 0 0,0 1 0,1 0 0,1 0 0,1 1 0,1 0 0,0 0 0,-3 39 0,8-43 0,0 1 0,1 0 0,0 0 0,2-1 0,0 1 0,1 0 0,1-1 0,1 0 0,1 0 0,0 0 0,1-1 0,1 0 0,0 0 0,18 25 0,-20-35 0,-1 0 0,1-1 0,0 0 0,1 0 0,-1 0 0,1-1 0,0 0 0,1 0 0,-1-1 0,1 0 0,0 0 0,0-1 0,0 0 0,1 0 0,-1-1 0,12 2 0,-12-3 0,-1 0 0,0-1 0,1 0 0,-1-1 0,0 1 0,1-1 0,-1-1 0,0 1 0,0-1 0,0-1 0,0 1 0,0-1 0,-1 0 0,1-1 0,-1 0 0,0 0 0,0 0 0,0-1 0,9-8 0,-1-3 0,0-1 0,-1 0 0,-1-1 0,15-28 0,31-81 0,-2 1 0,-46 106 0,2 1 0,0 1 0,1 0 0,17-19 0,-26 32 0,1 0 0,0 1 0,-1-1 0,2 1 0,-1 0 0,0 1 0,1-1 0,-1 1 0,1 1 0,0-1 0,7-1 0,-11 3 0,1 0 0,0 1 0,0 0 0,0 0 0,0 0 0,0 0 0,0 0 0,0 1 0,0-1 0,0 1 0,-1 0 0,1 0 0,0 0 0,0 0 0,-1 0 0,1 0 0,0 1 0,-1-1 0,0 1 0,1 0 0,-1 0 0,0 0 0,0 0 0,0 0 0,0 0 0,2 4 0,5 7 0,-1 0 0,-1 0 0,0 1 0,-1 0 0,0 1 0,-1-1 0,5 23 0,14 111 0,-22-131 0,28 439 0,-29 0 0,-1-64 0,1-310 0,-2-18 0,3-1 0,12 73 0,-13-131-120,-1-3 31,0 0 0,0 0 0,1 0 0,-1 0 0,1 0 1,-1-1-1,1 1 0,-1 0 0,1 0 0,0 0 0,0-1 0,0 1 0,2 2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7:18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 0 24575,'33'4'0,"0"2"0,-1 1 0,0 1 0,-1 2 0,1 1 0,48 24 0,-22 0 0,-2 1 0,-2 3 0,-1 2 0,-2 3 0,-3 1 0,-1 3 0,-2 2 0,76 110 0,-72-83 0,-4 3 0,-3 1 0,-3 2 0,-4 1 0,-4 2 0,21 98 0,-28-72-286,-6 1 1,-4 1-1,-6 1 0,-4 0 0,-6-1 0,-4 1 0,-6-1 1,-4 0-1,-40 141 0,27-161 254,-4-2 0,-4-1 0,-4-2 1,-3-1-1,-5-3 0,-110 147 0,-259 283-2863,162-206 71,123-143 2704,32-38 849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7:22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992 0 24575,'-11'6'0,"-19"6"0,0 2 0,1 2 0,1 0 0,-48 38 0,20-2 0,2 3 0,3 3 0,2 1 0,2 3 0,4 1 0,2 2 0,-32 72 0,10 0 0,6 2 0,-63 240 0,13 124-830,93-395 767,4 0 0,8 185-1,4-251 64,2-1 0,2-1 0,2 1 0,1-1 0,2 0 0,22 49 0,-26-74 0,1 0 0,0 0 0,1-1 0,1 0 0,0-1 0,1 0 0,23 21 0,-24-26 0,0-1 0,0 0 0,1 0 0,0-1 0,0-1 0,0 0 0,1 0 0,0-1 0,0 0 0,0-1 0,21 2 0,-7-3 2,1-2 0,0-1 0,0-1 0,-1-1 0,1-1 0,-1-2 0,0 0-1,0-2 1,39-17 0,15-12-119,115-72 0,17-30-1940,-141 87-2842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7:22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 24575,'206'-11'-120,"366"-16"373,-6 24-1751,-500 5-5328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43:39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716 2137 24575,'-144'5'0,"134"-3"0,1 0 0,-1 0 0,1 1 0,0 0 0,0 0 0,0 1 0,0 1 0,1-1 0,0 1 0,-1 1 0,-11 10 0,1-2 0,-27 19 0,1 3 0,2 1 0,2 2 0,-39 47 0,57-58 0,1 2 0,1 0 0,1 2 0,2 0 0,1 1 0,1 0 0,-15 50 0,29-73 0,-1-1 0,1 1 0,1 0 0,0 0 0,0 0 0,1 0 0,1 12 0,-1-19 0,0-1 0,1 0 0,-1 0 0,1 0 0,-1 0 0,1 0 0,0-1 0,-1 1 0,1 0 0,0 0 0,0 0 0,0-1 0,1 1 0,-1 0 0,0-1 0,1 1 0,-1-1 0,1 1 0,-1-1 0,1 0 0,0 0 0,0 0 0,-1 0 0,1 0 0,0 0 0,0 0 0,0-1 0,0 1 0,0-1 0,0 1 0,0-1 0,0 0 0,0 1 0,0-1 0,0 0 0,0-1 0,0 1 0,0 0 0,0-1 0,0 1 0,3-1 0,3-2 0,1 1 0,-1-1 0,0-1 0,0 1 0,-1-1 0,1-1 0,-1 0 0,0 0 0,8-7 0,11-11 0,22-27 0,-20 20 0,0 1 0,-6 6 0,0 0 0,41-30 0,-55 47 0,0 1 0,0 0 0,0 1 0,0 0 0,1 0 0,0 1 0,-1 0 0,1 0 0,1 1 0,-1 1 0,0-1 0,0 1 0,14 1 0,-2 2 0,-1 2 0,1 0 0,-1 1 0,36 15 0,-39-13 0,0-1 0,0-1 0,0 0 0,0-1 0,1-1 0,-1-1 0,23 0 0,-32-3 0,1 0 0,-1-1 0,0 0 0,0-1 0,0 0 0,0 0 0,0-1 0,-1 0 0,1 0 0,-1 0 0,0-1 0,0 0 0,-1-1 0,1 0 0,7-9 0,7-10 0,0-1 0,27-47 0,-13 10 0,-2-2 0,-3-1 0,-3-2 0,-3-1 0,-3 0 0,13-79 0,-6-22 0,9-246 0,-31 24 0,-10 288 0,-32-180 0,33 268 0,1 3 0,0 1 0,-1 0 0,0 0 0,-1 0 0,0 0 0,-1 1 0,-10-18 0,15 28 0,-1 0 0,1 1 0,-1-1 0,1 0 0,-1 0 0,0 1 0,1-1 0,-1 1 0,0-1 0,1 0 0,-1 1 0,0-1 0,0 1 0,0 0 0,1-1 0,-1 1 0,0 0 0,0-1 0,0 1 0,0 0 0,0 0 0,0 0 0,1 0 0,-1-1 0,0 1 0,0 1 0,0-1 0,0 0 0,0 0 0,0 0 0,0 0 0,0 1 0,1-1 0,-1 0 0,0 1 0,0-1 0,0 1 0,1-1 0,-1 1 0,0-1 0,0 1 0,1-1 0,-1 1 0,1 0 0,-1-1 0,0 1 0,1 0 0,-1 0 0,1-1 0,0 1 0,-1 1 0,-4 5 0,1-1 0,0 1 0,1 0 0,-5 14 0,0 7 0,1 1 0,1 1 0,2-1 0,1 1 0,1 0 0,2 31 0,23 181 0,-22-234 0,76 469 0,-1-3 0,-30-54 0,-38-291 0,-11 161 0,-5-240 0,6-44 0,8-26 0,4-16 0,2 1 0,1 0 0,2 2 0,1-1 0,24-34 0,-7 18 0,2 1 0,58-61 0,-91 107 0,20-20 0,29-25 0,-45 43 0,1 0 0,-1 0 0,1 1 0,0 0 0,0 0 0,0 0 0,0 1 0,1 0 0,-1 1 0,12-3 0,-16 5 0,1 0 0,-1 0 0,0 0 0,0 1 0,0-1 0,1 1 0,-1 0 0,0 0 0,0 0 0,0 0 0,0 0 0,0 1 0,-1-1 0,1 1 0,0 0 0,-1-1 0,1 2 0,-1-1 0,1 0 0,-1 0 0,0 1 0,0-1 0,0 1 0,-1-1 0,1 1 0,0 0 0,-1 0 0,0 0 0,2 5 0,4 10 0,-1 1 0,-1-1 0,4 34 0,-6-34 0,-1-2 0,0-6 0,-1 0 0,1 0 0,1 0 0,5 16 0,-7-24 0,-1-1 0,1 0 0,0 1 0,0-1 0,-1 0 0,1 1 0,0-1 0,0 0 0,0 0 0,0 0 0,0 0 0,0 0 0,0 0 0,1 0 0,-1 0 0,0-1 0,1 1 0,-1 0 0,0-1 0,1 1 0,-1-1 0,1 1 0,-1-1 0,0 0 0,1 0 0,-1 0 0,1 1 0,-1-1 0,1 0 0,-1-1 0,1 1 0,-1 0 0,1 0 0,-1-1 0,1 1 0,-1-1 0,0 1 0,3-2 0,7-4 0,1 0 0,-1-1 0,0 0 0,-1-1 0,14-13 0,47-52 0,-45 44 0,64-74 0,-51 56 0,2 2 0,58-50 0,-91 89 0,1 0 0,-1 0 0,1 1 0,0 0 0,0 1 0,0 0 0,0 0 0,1 1 0,0 0 0,0 1 0,-1 0 0,1 1 0,0 0 0,1 0 0,-1 1 0,19 2 0,-20-1 0,0-1 0,1-1 0,-1 1 0,0-1 0,0-1 0,0 0 0,0 0 0,0-1 0,0 0 0,-1 0 0,1-1 0,-1 0 0,9-6 0,-7 3 0,-1-1 0,0 0 0,0 0 0,-1-1 0,0 0 0,-1 0 0,0-1 0,0 0 0,9-20 0,-2-1 0,-1-2 0,-1 1 0,-2-2 0,9-53 0,8-141 0,-11-344 0,-38 1 0,21 539 0,-2-24 0,-14-85 0,17 140 0,0 1 0,0 0 0,0 0 0,0-1 0,0 1 0,0 0 0,0 0 0,0-1 0,0 1 0,0 0 0,0 0 0,0-1 0,0 1 0,0 0 0,-1 0 0,1-1 0,0 1 0,0 0 0,0 0 0,0-1 0,0 1 0,-1 0 0,1 0 0,0 0 0,0-1 0,0 1 0,0 0 0,-1 0 0,1 0 0,0 0 0,0 0 0,-1-1 0,1 1 0,0 0 0,0 0 0,-1 0 0,1 0 0,0 0 0,-1 0 0,-5 10 0,-4 21 0,1 22 0,3 0 0,0 87 0,17 109 0,5-37 0,9-2 0,10-1 0,88 295 0,-120-496 0,46 137 0,-38-118 0,1-1 0,1 0 0,19 28 0,-28-49 0,0 1 0,0-1 0,0 1 0,1-1 0,0-1 0,0 1 0,1-1 0,-1 0 0,1 0 0,0 0 0,0-1 0,0 0 0,8 3 0,-10-5 0,1 0 0,-1 0 0,1 0 0,0-1 0,-1 0 0,1 0 0,-1 0 0,1 0 0,0-1 0,-1 0 0,1 0 0,-1 0 0,0 0 0,1-1 0,-1 0 0,0 1 0,0-2 0,0 1 0,0 0 0,5-5 0,16-14 0,0-1 0,23-28 0,-26 26 0,2 1 0,34-28 0,-26 31 46,65-33 0,-26 17-1503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7:23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24575,'1'23'0,"-1"0"0,1 1 0,1-1 0,1 1 0,1-1 0,1 0 0,13 35 0,7-3 0,3-1 0,2-2 0,72 94 0,134 129 0,-136-171-682,217 175-1,-275-247-6143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7:23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1126 1 24575,'-26'11'0,"4"-3"0,1 2 0,0 0 0,0 1 0,1 1 0,0 1 0,-30 26 0,-6 21 0,2 3 0,3 1 0,-77 131 0,-92 237 0,-184 645-1365,393-1040-5461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7:24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94 393 24575,'-5'12'0,"-12"24"0,2 2 0,2 0 0,-15 65 0,19-33 0,3 0 0,7 139 0,34 139 0,-33-331 0,0 2 0,34 221 0,-27-199 0,2 1 0,1-2 0,29 65 0,-38-98 0,0 0 0,1 0 0,0-1 0,0 1 0,1-1 0,0 0 0,0 0 0,0-1 0,12 10 0,-14-13 0,-1-1 0,1 0 0,0 1 0,0-1 0,-1 0 0,1 0 0,0-1 0,0 1 0,0 0 0,0-1 0,0 0 0,0 0 0,0 0 0,0 0 0,0 0 0,0-1 0,0 1 0,0-1 0,0 0 0,0 0 0,0 0 0,0 0 0,-1 0 0,1-1 0,0 1 0,-1-1 0,5-4 0,7-5 0,-1 0 0,0-1 0,-1-1 0,-1 0 0,0 0 0,9-16 0,53-97 0,-67 115 0,311-707 0,-271 601 0,157-427 0,-121 319 0,-63 186 0,-19 39 0,0 0 0,0 0 0,0 0 0,0 0 0,0-1 0,0 1 0,0 0 0,0 0 0,0 0 0,0 0 0,0 0 0,0 0 0,0-1 0,0 1 0,0 0 0,0 0 0,1 0 0,-1 0 0,0 0 0,0 0 0,0 0 0,0 0 0,0-1 0,0 1 0,0 0 0,1 0 0,-1 0 0,0 0 0,0 0 0,0 0 0,0 0 0,0 0 0,0 0 0,1 0 0,-1 0 0,0 0 0,0 0 0,0 0 0,0 0 0,0 0 0,0 0 0,1 0 0,-1 0 0,0 0 0,0 0 0,0 0 0,0 0 0,0 0 0,0 0 0,1 0 0,-1 0 0,0 1 0,0-1 0,0 0 0,0 0 0,0 0 0,0 0 0,0 0 0,0 0 0,0 0 0,1 1 0,-3 21 0,-57 232 0,-4 23 0,56-228 0,2 0 0,2 1 0,3 0 0,2 0 0,12 79 0,-7-98 0,0 0 0,2 0 0,2 0 0,0-1 0,2 0 0,2-2 0,0 1 0,2-2 0,35 44 0,-27-41 0,3-2 0,0-1 0,35 25 0,99 61 0,-67-49 0,-83-56 0,-1 0 0,0 1 0,0 1 0,-1 0 0,0 0 0,-1 1 0,16 23 0,-21-26 0,0-1 0,0 1 0,-1 0 0,0 0 0,-1 1 0,0-1 0,0 1 0,0-1 0,-1 1 0,-1 0 0,0-1 0,0 1 0,0 0 0,-3 10 0,0-2 12,-1 0 0,-1 0 0,0-1 0,-2 0 0,1 0 0,-2 0 0,0-1 0,-1 0 0,-11 14 0,1-5-309,-2 0 0,0-2 0,-1-1 0,-29 22 0,22-21-6529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7:24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7:25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499 47 24575,'-161'-45'0,"158"45"0,1-1 0,-1 1 0,0 0 0,1 0 0,-1 0 0,1 0 0,-1 1 0,0-1 0,1 1 0,-1-1 0,1 1 0,-1 0 0,1 0 0,0 0 0,-1 0 0,1 0 0,0 1 0,0-1 0,0 1 0,0 0 0,0-1 0,0 1 0,0 0 0,-2 3 0,-5 7 0,0 0 0,1 0 0,-9 17 0,15-26 0,-21 44 0,2 1 0,1 0 0,-22 91 0,-17 165 0,-8 611-794,85-237 621,-4-544 177,5-1-1,6-2 1,45 135-1,-55-219-3,1-1 0,3-1 0,2 0 0,2-2 0,2 0 0,39 52 0,-51-79 0,0 0 0,2-1 0,-1-1 0,2 0 0,0-1 0,0-1 0,1 0 0,1-1 0,0-1 0,0-1 0,1 0 0,0-2 0,0 0 0,1-1 0,0-1 0,0 0 0,32 1 0,-28-5-3,0-1 0,0-1 0,1-1 0,-1-1 0,-1-1 0,1-1 0,-1-1 0,0-1 0,37-18 0,-31 11-6,-1-2 0,-1-1-1,0-2 1,-2 0-1,0-2 1,34-36 0,-16 7-5,-3-1 1,-2-3-1,-2-1 0,-3-1 1,-2-2-1,37-97 1,-25 38 13,-5-2 0,27-145 0,-49 172 0,-3-1 0,-5 0 0,-6-146 0,-13 111 275,9 112-202,-1 1 0,-1 0 0,0 0 0,-1 0 0,-1 1 0,-7-15 0,13 28-60,-1-1 0,0 1 0,0 0-1,1-1 1,-1 1 0,0-1 0,0 1 0,0 0-1,-1 0 1,1 0 0,0 0 0,0 0 0,-1 0-1,1 0 1,-1 0 0,1 0 0,0 1 0,-1-1-1,0 0 1,-1 0 0,1 1-8,1 0 0,-1 1 0,1-1 0,-1 0 0,1 1 0,-1-1 0,1 1 0,-1-1 0,1 1 0,0-1 0,-1 1 0,1 0 0,0 0 0,0 0 0,-1 0 0,1 0 0,-2 2 0,-4 6-7,0 0 1,1 0-1,0 1 1,-8 16-1,11-21 8,-29 62-6,3 2 0,3 1 0,3 1 0,-18 91 0,19-35 0,-11 208 0,29-241 0,15 161 0,-6-215 0,1 0 0,2 0 0,2 0 0,2-2 0,1 1 0,28 55 0,-33-79 0,1 0 0,1-1 0,0 0 0,1 0 0,1-1 0,0-1 0,0 0 0,1 0 0,1-1 0,-1-1 0,25 13 0,-27-17 0,1-1 0,-1 0 0,1-1 0,1 0 0,-1-1 0,1 0 0,-1-1 0,1 0 0,0-1 0,-1-1 0,1 0 0,0 0 0,0-1 0,0-1 0,-1 0 0,14-5 0,-5-1 0,0 0 0,-1-1 0,0-2 0,-1 0 0,0-1 0,-1 0 0,0-2 0,-1 0 0,-1-1 0,26-30 0,-11 8 0,-2-3 0,-2 0 0,41-81 0,-37 54 0,-3-1 0,27-100 0,19-147 0,-33 126 0,-37 174 0,12-44 0,-15 56 0,0 0 0,0 0 0,1 0 0,-1 0 0,1 0 0,0 0 0,0 0 0,0 1 0,0-1 0,0 1 0,1-1 0,-1 1 0,1 0 0,4-3 0,-6 5 0,1-1 0,-1 1 0,0 0 0,1 0 0,-1 0 0,0 0 0,1 0 0,-1 0 0,0 0 0,1 0 0,-1 0 0,0 1 0,1-1 0,-1 1 0,0-1 0,1 1 0,-1-1 0,0 1 0,0 0 0,0-1 0,0 1 0,1 0 0,-1 0 0,0 0 0,0 0 0,-1 0 0,1 0 0,0 0 0,0 0 0,0 0 0,0 2 0,24 43 0,-23-41 0,21 52 0,-2 2 0,23 103 0,7 129 0,-28-146 0,-18-111 0,1 0 0,0 0 0,18 54 0,-23-87 0,-1 0 0,0 0 0,0 0 0,1 0 0,-1 0 0,1 0 0,-1 0 0,1 0 0,-1 0 0,1 0 0,-1 0 0,1 0 0,0-1 0,0 1 0,-1 0 0,1-1 0,0 1 0,0 0 0,0-1 0,0 1 0,0-1 0,0 1 0,0-1 0,1 1 0,-1-1 0,0 0 0,0-1 0,1 1 0,-1 0 0,0-1 0,0 1 0,0-1 0,0 0 0,0 1 0,-1-1 0,1 0 0,0 1 0,0-1 0,0 0 0,0 0 0,-1 0 0,1 1 0,0-3 0,5-6 0,-1 0 0,0-1 0,6-15 0,85-284 0,-11 29 0,-65 226 0,3 0 0,57-98 0,-74 141 0,1 0 0,0 1 0,1 1 0,0-1 0,1 1 0,0 0 0,0 1 0,14-9 0,-19 14 0,0 1 0,0 0 0,0 0 0,0 1 0,0-1 0,1 1 0,-1 0 0,0 0 0,1 0 0,-1 1 0,1-1 0,-1 1 0,1 0 0,-1 1 0,1-1 0,-1 1 0,0-1 0,1 2 0,-1-1 0,0 0 0,1 1 0,-1 0 0,0-1 0,0 2 0,7 4 0,1 2 0,1 1 0,-2 1 0,1 0 0,-1 0 0,-1 1 0,0 1 0,-1-1 0,14 26 0,2 12 0,22 60 0,-36-81 0,20 51 0,4-1 0,85 142 0,-106-200 0,1 0 0,1-2 0,1 1 0,0-2 0,1 0 0,1-1 0,1-1 0,0-1 0,1-1 0,1 0 0,0-2 0,1 0 0,0-2 0,38 12 0,-33-15 10,0-2 0,1-1 0,-1-1 0,1-1 0,-1-2 0,1-1 0,0-1 0,-1-1 0,1-2 0,-1-1 0,34-11 0,-12-1-258,-2-2 1,0-2-1,-2-2 1,0-1-1,51-41 1,-51 32-6579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7:25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1 550 24575,'0'0'0,"9"-36"0,2-12 0,0 3 0,41-23 0,33-12 0,22-3 0,11 3-1823,-15 16 1823,-25 18-6368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7:27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3097 24575,'83'-343'0,"25"-125"0,64-733 0,-131 709 0,-38 358 0,-22-223 0,17 339 0,1 7 0,0 1 0,-1 0 0,0 0 0,0 0 0,-6-14 0,8 24 0,0-1 0,-1 1 0,1-1 0,0 1 0,0 0 0,0-1 0,-1 1 0,1-1 0,0 1 0,-1 0 0,1-1 0,0 1 0,-1 0 0,1-1 0,0 1 0,-1 0 0,1-1 0,-1 1 0,1 0 0,0 0 0,-1 0 0,1-1 0,-1 1 0,1 0 0,-1 0 0,1 0 0,-1 0 0,1 0 0,-1 0 0,1 0 0,-1 0 0,1 0 0,-1 0 0,1 0 0,-1 0 0,1 0 0,0 0 0,-1 1 0,1-1 0,-1 0 0,1 0 0,-1 0 0,1 1 0,0-1 0,-1 0 0,1 1 0,0-1 0,-1 0 0,1 1 0,0-1 0,-1 0 0,1 1 0,0-1 0,-1 1 0,1-1 0,0 1 0,-18 28 0,17-28 0,-20 46 0,1 0 0,-17 64 0,-16 104 0,24-62 0,8 2 0,-4 213 0,57 312 0,-11-507 0,47 194 0,-47-287 0,3 0 0,4-2 0,3-1 0,64 116 0,-81-169 0,2 0 0,0-1 0,2-1 0,0-1 0,1 0 0,2-1 0,0-2 0,0 0 0,40 24 0,-46-33 0,1-1 0,0-1 0,0 0 0,0-1 0,1-1 0,-1 0 0,1-2 0,0 0 0,1-1 0,-1 0 0,0-1 0,1-1 0,-1-1 0,0-1 0,1 0 0,28-8 0,-22 2 0,0-2 0,0 0 0,-1-2 0,-1 0 0,0-1 0,-1-2 0,0 0 0,-1-1 0,-1-1 0,0-1 0,-1 0 0,23-33 0,4-12 0,-3-1 0,63-131 0,-15-16 0,-39 86 0,-47 124 0,0 9 0,1 13 0,12 72 0,16 80 0,-25-140 0,2 0 0,1-1 0,16 33 0,-24-59 0,0 0 0,0 0 0,1 0 0,0-1 0,0 1 0,1-1 0,-1 0 0,1 0 0,0-1 0,0 0 0,0 1 0,1-2 0,8 6 0,-10-7 0,1-1 0,0 1 0,0-1 0,0 1 0,0-2 0,1 1 0,-1 0 0,0-1 0,0 0 0,0 0 0,0-1 0,1 1 0,-1-1 0,0 0 0,0-1 0,0 1 0,0-1 0,4-2 0,8-5 0,-1 0 0,0 0 0,-1-2 0,-1 0 0,1-1 0,-2 0 0,1-1 0,-2-1 0,19-25 0,8-17 0,39-77 0,-65 109 0,148-286 0,-96 181 0,-60 119 0,-4 7 0,0-1 0,0 1 0,1 0 0,0 0 0,-1 0 0,1 0 0,1 0 0,-1 0 0,0 0 0,0 1 0,1-1 0,0 1 0,-1-1 0,6-2 0,-7 5 0,-1 0 0,0 1 0,1-1 0,-1 0 0,1 1 0,-1-1 0,1 0 0,-1 1 0,0-1 0,1 1 0,-1-1 0,0 1 0,1-1 0,-1 1 0,0-1 0,0 1 0,1-1 0,-1 1 0,0-1 0,0 1 0,0-1 0,0 1 0,0-1 0,0 1 0,0-1 0,0 1 0,0-1 0,0 1 0,0 0 0,0-1 0,0 1 0,0-1 0,0 1 0,-1 0 0,-2 24 0,3-25 0,-9 47 0,-2-2 0,-3 1 0,-29 68 0,-74 125 0,84-174 0,11-25 0,11-21 0,1 0 0,0 1 0,-7 26 0,16-46 0,1 0 0,0 1 0,0-1 0,0 1 0,0-1 0,0 1 0,-1-1 0,1 1 0,0-1 0,0 0 0,0 1 0,0-1 0,0 1 0,1-1 0,-1 1 0,0-1 0,0 1 0,0-1 0,0 0 0,0 1 0,1-1 0,-1 1 0,0-1 0,0 0 0,1 1 0,-1-1 0,0 0 0,0 1 0,1-1 0,0 1 0,15 0 0,27-13 0,-31 7 0,7 1 0,1 1 0,-1 1 0,1 0 0,0 2 0,0 0 0,-1 1 0,1 1 0,0 1 0,-1 0 0,0 2 0,1 0 0,19 9 0,28 14 0,-2 3 0,61 39 0,-48-26 0,-33-21 0,1-1 0,1-2 0,0-2 0,77 17 0,-84-27 0,1-2 0,0-1 0,0-3 0,0-1 0,0-2 0,41-6 0,-20-3-1365,-15 1-5461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7:27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0 284 24575,'133'-52'93,"1"7"0,2 4 0,2 7 0,191-22 0,121 15-1746,-8 28-5960,-339 12 8223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7:28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265 1 24575,'-11'16'0,"-12"18"0,1 0 0,2 2 0,-20 49 0,8 11 4,4 1 0,5 1 0,3 1 0,-6 121 0,6 410-250,29-104-319,81 552-1,-77-978 470,5 0-1,49 151 1,-63-239 93,0 1-1,1-1 1,1 0 0,0-1 0,16 22-1,-21-32 10,0 1 0,1 0 0,0 0 1,-1 0-1,1-1 0,0 1 0,0-1 0,0 0 0,0 1 0,0-1 0,0 0 0,0 0 0,0 0 0,1-1 0,-1 1 0,0 0 0,1-1 0,-1 1 0,0-1 0,1 0 0,-1 0 1,0 0-1,1 0 0,-1 0 0,0-1 0,1 1 0,-1-1 0,0 1 0,1-1 0,-1 0 0,0 0 0,0 0 0,0 0 0,0 0 0,0-1 0,0 1 0,0 0 0,0-1 0,2-2 1,7-6 207,0-1 1,-1 0 0,0-1 0,-1 0 0,10-17 0,36-71-143,-45 79-10,54-114-62,53-166 0,23-149 0,-129 414 0,-3 4 0,1 1 0,2 0 0,22-41 0,-32 69 0,0 1 0,0 0 0,1 0 0,-1 0 0,1 0 0,-1 0 0,1 0 0,0 1 0,0-1 0,0 1 0,0-1 0,0 1 0,0-1 0,3 0 0,-4 1 0,1 1 0,-1 0 0,0 0 0,0 0 0,1 0 0,-1 0 0,0 0 0,0 1 0,1-1 0,-1 0 0,0 1 0,0-1 0,0 0 0,0 1 0,1 0 0,-1-1 0,0 1 0,0 0 0,0-1 0,0 1 0,0 0 0,0 0 0,-1 0 0,1 0 0,0 0 0,0 0 0,-1 0 0,1 0 0,0 1 0,7 11 0,-1 0 0,0 0 0,-1 1 0,-1-1 0,5 19 0,13 76 0,-17-79 0,22 128 0,19 91 0,-32-184 0,43 111 0,-51-155 0,2-1 0,0-1 0,1 0 0,1 0 0,1-1 0,25 29 0,-33-42 0,-1 0 0,1 0 0,0-1 0,0 0 0,1 0 0,-1 0 0,1 0 0,-1-1 0,1 1 0,0-1 0,0 0 0,0-1 0,0 1 0,0-1 0,0 0 0,0 0 0,1-1 0,-1 1 0,0-1 0,0 0 0,1-1 0,-1 1 0,0-1 0,0 0 0,0-1 0,1 1 0,-1-1 0,-1 0 0,1 0 0,0 0 0,7-5 0,4-5 0,0 0 0,-1-1 0,0-1 0,-1 0 0,0-1 0,-2 0 0,22-34 0,64-129 0,-91 162 0,86-186 0,-49 100 0,5 1 0,69-107 0,-109 195 0,0 1 0,0 0 0,1 1 0,0 0 0,1 1 0,0 0 0,1 0 0,23-13 0,-28 19 0,0 1 0,0 0 0,1 0 0,-1 0 0,1 1 0,0 0 0,0 1 0,0 0 0,0 0 0,-1 1 0,1 0 0,0 0 0,0 1 0,0 0 0,0 0 0,0 1 0,0 0 0,8 3 0,5 4 0,0 1 0,0 1 0,-2 1 0,1 1 0,-1 0 0,-1 2 0,-1 0 0,30 33 0,-16-13 0,-3 2 0,-1 1 0,33 60 0,-42-61 0,-1 1 0,-2 1 0,-1 0 0,-2 0 0,-2 2 0,8 73 0,-10-18 0,-10 172 0,8-337 0,17-71 0,28-98 0,-20 99 0,136-693 0,-52-8 0,-108 745 0,32-245 0,-28 306 0,-2 26 0,-8 8 0,-1 1 0,1-1 0,0 0 0,-1 1 0,1-1 0,0 0 0,-1 1 0,1-1 0,-1 1 0,1-1 0,-1 1 0,1-1 0,-1 1 0,1 0 0,-1-1 0,0 1 0,1 0 0,-1-1 0,0 1 0,1 0 0,-1 0 0,7 19 0,-2-1 0,0 1 0,-1 0 0,-1 0 0,-1 0 0,-1 22 0,0-23 0,-7 425 0,-3-53 0,12-295 0,5 0 0,26 119 0,-23-167 0,2-1 0,2-1 0,2 0 0,3 0 0,1-2 0,36 56 0,-22-48-121,2-1 0,2-2 0,3-2 0,1-1 0,3-3 0,1-1 0,78 52 0,-101-80 111,1-1 0,0-1-1,1-1 1,1-1 0,-1-1-1,1-2 1,1-1 0,-1-1-1,31 2 1,-16-5-200,0-2-1,-1-2 1,1-1-1,-1-2 1,56-15 0,-46 6-5648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7:29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1 462 24575,'0'0'0,"33"-28"0,12-9 0,-3 2 0,37-16 0,21-7 0,14 2 0,7 2 0,-2 6 0,-5 6 0,-22 11 0,-26 10-8191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43:40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7:29.3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7:00:36.9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5 24575,'-4'-4'0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45:48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7 271 24575,'-7'396'0,"32"1"0,-16-270 0,10 89 0,8 151 0,-28-335 0,1-29 0,1-21 0,0 8 0,1-1 0,0 1 0,0-1 0,1 1 0,1 0 0,0 0 0,0 0 0,12-17 0,5-6 0,29-32 0,-36 47 0,36-44 0,2 2 0,96-86 0,-125 127 0,1 0 0,1 1 0,0 1 0,1 2 0,1 0 0,0 2 0,1 1 0,0 2 0,1 0 0,31-5 0,-38 11 0,-1 2 0,1 1 0,-1 1 0,1 0 0,-1 2 0,1 0 0,-1 2 0,0 0 0,0 1 0,-1 1 0,1 1 0,-1 1 0,23 13 0,14 13 0,-1 2 0,97 82 0,-15-9 0,-127-101 0,0 0 0,1-1 0,0 0 0,0-1 0,26 10 0,-35-16 0,0 1 0,0 0 0,0-1 0,0 1 0,0-1 0,0 0 0,0 0 0,0 0 0,0 0 0,0 0 0,0-1 0,0 0 0,0 1 0,0-1 0,0 0 0,0-1 0,0 1 0,-1 0 0,1-1 0,0 1 0,-1-1 0,1 0 0,-1 0 0,0 0 0,1 0 0,-1-1 0,0 1 0,-1 0 0,1-1 0,0 1 0,-1-1 0,3-4 0,3-9 0,-1 0 0,0 0 0,-1 0 0,-1-1 0,0 1 0,2-33 0,-4 7 0,-5-68 0,-3 50-57,-2 0 0,-3 1 1,-2 0-1,-3 1 0,-2 1 0,-3 0 0,-3 2 0,-1 0 0,-4 2 0,-1 1 0,-3 1 1,-2 2-1,-2 2 0,-2 1 0,-1 1 0,-3 3 0,-2 2 0,-1 1 0,-2 3 1,-2 1-1,-1 3 0,-1 2 0,-108-43 0,140 65-6769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7:12.9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630 0 24575,'-12'10'0,"-35"26"0,2 2 0,-46 50 0,27-13-671,-91 137 0,117-150 483,2 1 0,4 1 1,-26 72-1,47-105 217,1 0 0,1 1 1,2 0-1,2 0 0,0 1 1,1 54-1,4-75 8,0 0 0,1 0 0,1-1 0,0 1 0,1-1 0,0 1 0,1-1 0,0 0 0,0 0 0,1 0 0,1-1 0,0 0 0,0 0 0,1 0 0,0-1 0,1 0-1,0 0 1,1-1 0,-1 0 0,1 0 0,18 10 0,-10-9 24,2 0 0,-1-1 0,1-1-1,1 0 1,-1-2 0,1 0 0,27 3 0,149 2 669,-67-7-872,-96 0 142,0 0 0,-1 2 0,0 2 0,0 1 0,51 19 0,-72-23 0,0 1 0,0 1 0,-1 0 0,0 0 0,0 1 0,-1 0 0,1 1 0,-2 0 0,1 0 0,-1 1 0,0 0 0,-1 0 0,0 1 0,-1 0 0,0 0 0,0 1 0,-1 0 0,7 22 0,-7-14 0,-2 1 0,-1 0 0,0 0 0,-1 0 0,-1 0 0,-2-1 0,1 1 0,-2 0 0,-1 0 0,0-1 0,-12 30 0,-4 5 0,-2-2 0,-53 89 0,7-34 0,-4-3 0,-5-3 0,-152 153 0,213-237 0,-15 14 0,-44 35 0,66-58 0,-1-2 0,0 1 0,0-1 0,-1-1 0,1 1 0,-1-2 0,0 0 0,0 0 0,-22 4 0,10-8-1365,7-2-5461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7:13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24575,'13'111'0,"41"174"0,11-52 0,21 86 0,-84-312 116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7:14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1 950 24575,'31'-414'0,"-21"345"0,3 0 0,2 1 0,48-125 0,-63 192 0,8-19 0,1 1 0,18-30 0,-25 46 0,0 0 0,0-1 0,0 1 0,0 0 0,1 1 0,-1-1 0,1 0 0,0 1 0,0-1 0,-1 1 0,2 0 0,-1 0 0,0 0 0,0 0 0,1 1 0,-1-1 0,0 1 0,1 0 0,0 0 0,-1 0 0,1 1 0,0-1 0,4 1 0,-5 0 0,-1 1 0,1 0 0,0 0 0,-1 0 0,1 0 0,-1 1 0,1-1 0,-1 1 0,0-1 0,1 1 0,-1 0 0,0 0 0,0 0 0,0 0 0,0 0 0,-1 1 0,1-1 0,-1 1 0,1-1 0,-1 1 0,1 2 0,4 9 0,-1 0 0,6 26 0,-10-35 0,41 257 0,-34-189 0,3 0 0,3 0 0,24 72 0,-24-110 0,0-1 0,3 0 0,0-1 0,3-1 0,35 47 0,-16-34 0,2 0 0,79 65 0,60 52 0,-39-34 0,9-15 0,6 5 0,-139-102 0,0 1 0,-1 0 0,-1 1 0,0 1 0,-2 1 0,17 29 0,-18-22 0,-1 0 0,-2 2 0,0-1 0,-2 1 0,-1 0 0,-2 0 0,0 1 0,-2-1 0,-2 1 0,-5 54 0,-2-27 0,-2 1 0,-4-1 0,-1-1 0,-35 87 0,22-81 0,-2-2 0,-66 104 0,70-127 0,-2-1 0,-2-2 0,-1 0 0,-1-2 0,-43 33 0,62-55 0,-1-1 0,-1-1 0,1 0 0,-1-1 0,-1 0 0,-24 8 0,34-14 0,0 0 0,-1 0 0,1 0 0,0-1 0,-1 1 0,1-1 0,0-1 0,-1 1 0,1-1 0,-7-1 0,9 1 0,-1 0 0,1-1 0,0 1 0,-1-1 0,1 0 0,0 0 0,0 0 0,0 0 0,1-1 0,-1 1 0,0-1 0,1 0 0,0 1 0,0-1 0,0 0 0,-3-6 0,1 1 0,1 0 0,-1-1 0,2 0 0,-1 1 0,2-1 0,-1 0 0,1 0 0,0 0 0,1 0 0,0-12 0,4-13 0,9-47 0,-12 75 0,25-105 10,76-203 1,73-96-1882,70-111 1476,179-428 229,-409 909 43,50-141-484,-56 152 528,-2-1 0,0-1-1,3-59 1,-9 85 139,-1 0 1,0 0-1,-1 1 0,1-1 1,-1 0-1,0 0 1,0 1-1,0-1 0,-3-5 1,3 8-26,0 1 0,1 0 0,-1 0 0,0-1 0,0 1 0,-1 0 0,1 0 0,0 0 0,0 0 0,0 0 0,-1 1 0,1-1 0,0 0 0,-1 0 0,1 1 0,-1-1 0,1 1 0,-1 0 0,1-1 0,-1 1 1,1 0-1,-1 0 0,1 0 0,-1 0 0,1 0 0,-1 0 0,1 0 0,-1 0 0,1 1 0,-1-1 0,-2 2 0,-9 1 125,0 2 1,1 0-1,0 0 1,-1 1-1,-16 12 0,-56 45 465,65-47-594,-84 71-31,3 3 0,4 6 0,5 3 0,-150 209 0,205-252 19,3 0 0,-44 101 1,67-130-14,1 1 0,1 0 1,1 0-1,2 0 1,0 1-1,3 0 0,0 0 1,2 43-1,2-60-6,0 0 0,1-1 0,0 1 0,1-1 0,0 1 0,1-1 0,0 0 0,1 0 0,0-1 0,0 0 0,2 1 0,-1-2 0,1 1 0,12 13 0,-12-17 0,1 0 0,-1 0 0,1 0 0,0-1 0,1 0 0,-1 0 0,1-1 0,0 0 0,0-1 0,0 0 0,0 0 0,1-1 0,-1 0 0,1-1 0,-1 0 0,1-1 0,0 0 0,9-1 0,11-3 6,0-1-1,-1-1 1,0-2-1,0 0 1,-1-3-1,0 0 1,45-26-1,169-122-716,-234 153 639,69-51-1293,-18 12-4722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6:27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24575,'49'528'0,"27"-5"0,42 111 0,56-16 0,-51-324-1365,-108-267-5461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6:27.6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191 318 24575,'-190'-66'0,"233"55"0,80-16 0,459-95 0,4 36 0,-524 81-682,116 5-1,-147 3-6143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6:28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0 640 24575,'50'-66'0,"4"2"0,76-72 0,-20 38-682,243-164-1,-331 248-6143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6:29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1780 24575,'0'-200'0,"2"169"0,3-1 0,0 1 0,2 0 0,15-41 0,50-99 0,108-183 0,-33 69 0,-120 230 0,57-126 0,-71 148 0,-1-2 0,-1 1 0,8-50 0,-18 79 0,-1 1 0,1-1 0,-1 1 0,0-1 0,0 1 0,0-1 0,-1 1 0,1 0 0,-1-1 0,0 1 0,-3-7 0,3 9 0,0 0 0,0 1 0,0-1 0,0 1 0,-1 0 0,1-1 0,0 1 0,-1 0 0,1 0 0,-1 0 0,1 0 0,-1 0 0,0 0 0,1 0 0,-1 1 0,0-1 0,0 1 0,0-1 0,1 1 0,-1 0 0,0-1 0,0 1 0,0 0 0,0 0 0,1 0 0,-1 1 0,0-1 0,0 0 0,-2 1 0,-10 3 0,-1-1 0,1 2 0,0 0 0,0 1 0,1 0 0,0 1 0,-18 12 0,-83 69 0,100-77 0,-31 27 0,1 1 0,-41 50 0,69-71 0,1 2 0,1-1 0,1 2 0,1 0 0,0 0 0,2 1 0,-15 43 0,22-54 0,1 1 0,0-1 0,1 1 0,0 0 0,1 0 0,0-1 0,1 1 0,0 0 0,1-1 0,0 1 0,1-1 0,0 0 0,1 1 0,0-1 0,1-1 0,0 1 0,1-1 0,11 16 0,9 8 0,2-1 0,1-1 0,58 47 0,-53-48 0,60 54 0,3-4 0,185 118 0,-256-184 0,0-1 0,1-1 0,1-2 0,0-1 0,0-1 0,1-1 0,51 6 0,-55-12 0,-1-1 0,1-1 0,-1-1 0,1-2 0,-1 0 0,0-1 0,0-2 0,0 0 0,42-18 0,-18 1 0,0-3 0,-2-1 0,0-2 0,-3-3 0,0-1 0,-2-2 0,41-45 0,-31 24 0,-3-1 0,-3-3 0,-2-2 0,54-104 0,-70 113 0,-4-1 0,-1-1 0,25-104 0,-39 120 0,-1-1 0,-2 1 0,-2-1 0,-2 0 0,-1 0 0,-9-62 0,8 95 0,0-1 0,0 1 0,-1 0 0,-1 0 0,1 0 0,-1 0 0,0 0 0,-1 0 0,0 1 0,-5-8 0,7 12 0,0 0 0,0 0 0,0 0 0,0 1 0,0-1 0,0 1 0,0 0 0,0-1 0,-1 1 0,1 0 0,-1 0 0,1 1 0,-1-1 0,1 0 0,-1 1 0,1 0 0,-1-1 0,1 1 0,-1 0 0,1 0 0,-1 1 0,0-1 0,1 0 0,-1 1 0,1 0 0,-1-1 0,1 1 0,0 0 0,-1 0 0,1 1 0,0-1 0,-4 3 0,-6 4 0,1-1 0,0 2 0,1 0 0,0 0 0,0 1 0,-13 17 0,-47 76 0,55-79 0,-269 482 0,223-376 0,7 3 0,-38 145 0,88-265 0,-6 23 0,-9 56 0,18-84 0,0 0 0,1 0 0,-1 0 0,1 0 0,1 0 0,0 0 0,0 1 0,0-1 0,1-1 0,0 1 0,1 0 0,6 14 0,-7-20 0,-1 0 0,0 1 0,1-2 0,-1 1 0,1 0 0,0 0 0,0 0 0,-1-1 0,1 1 0,0-1 0,1 1 0,-1-1 0,0 0 0,0 0 0,0 0 0,1 0 0,-1 0 0,0 0 0,1-1 0,4 1 0,-2-1 0,-1 0 0,1 0 0,0-1 0,-1 0 0,1 0 0,0 0 0,-1-1 0,0 1 0,1-1 0,5-3 0,7-6 0,-1 0 0,0 0 0,0-2 0,15-15 0,52-60 0,124-169 0,-23 25 0,-160 203 0,94-101 0,-97 109 0,0 2 0,2 1 0,47-31 0,-64 45 0,1 1 0,0-1 0,0 1 0,0 1 0,0-1 0,0 1 0,0 0 0,1 1 0,-1 0 0,1 0 0,0 0 0,-1 1 0,1 0 0,-1 1 0,9 1 0,-9 0 0,0 0 0,-1 1 0,1-1 0,-1 1 0,1 1 0,-1-1 0,0 1 0,0 0 0,-1 1 0,1-1 0,-1 1 0,0 0 0,-1 1 0,1-1 0,-1 1 0,4 7 0,7 12 0,-1 0 0,-1 1 0,15 47 0,18 90 0,-26-84 0,-12-48 0,15 47 0,-21-72 0,1 0 0,0 0 0,0 0 0,0 0 0,1 0 0,0 0 0,0-1 0,0 0 0,6 6 0,-9-10 0,0 0 0,0-1 0,0 1 0,1 0 0,-1-1 0,0 1 0,0-1 0,0 1 0,1-1 0,-1 1 0,0-1 0,1 0 0,-1 0 0,0 0 0,1 1 0,-1-1 0,0 0 0,1-1 0,-1 1 0,0 0 0,1 0 0,-1-1 0,0 1 0,0 0 0,1-1 0,-1 1 0,0-1 0,0 0 0,0 1 0,1-1 0,-1 0 0,0 0 0,0 0 0,0 0 0,-1 0 0,1 0 0,0 0 0,0 0 0,1-2 0,3-4 0,0 0 0,0-1 0,-1 0 0,5-12 0,15-47 0,-4 0 0,-2-1 0,8-72 0,-13 71 0,5-30 0,28-129 0,-34 183 0,1 0 0,38-81 0,-49 121 0,0 0 0,1 1 0,0-1 0,0 1 0,0-1 0,0 1 0,1 0 0,-1 0 0,1 0 0,0 1 0,0-1 0,1 1 0,-1 0 0,6-3 0,-7 5 0,1 0 0,-1 1 0,0-1 0,0 1 0,1-1 0,-1 1 0,0 0 0,1 0 0,-1 1 0,0-1 0,0 1 0,1-1 0,-1 1 0,0 0 0,0 0 0,0 1 0,0-1 0,0 1 0,0-1 0,0 1 0,0 0 0,-1 0 0,5 5 0,5 4 0,0 1 0,-1 0 0,0 1 0,-1 0 0,0 0 0,-1 1 0,-1 1 0,10 22 0,42 133 0,-43-115 0,8 25 0,68 187 0,-93-267 0,3 7 0,-1-1 0,1 0 0,0-1 0,1 1 0,5 7 0,-8-12 0,-1 0 0,1-1 0,0 1 0,-1 0 0,1-1 0,0 1 0,0 0 0,0-1 0,-1 1 0,1-1 0,0 0 0,0 1 0,0-1 0,0 0 0,0 1 0,0-1 0,0 0 0,0 0 0,0 0 0,0 0 0,0 0 0,0 0 0,0 0 0,0 0 0,0 0 0,0-1 0,0 1 0,0 0 0,0-1 0,0 1 0,-1 0 0,1-1 0,0 1 0,0-1 0,0 0 0,0 1 0,-1-1 0,1 0 0,0 1 0,-1-1 0,1 0 0,0 0 0,-1 1 0,1-3 0,9-10 0,0-1 0,-1 1 0,-1-2 0,-1 1 0,12-31 0,19-85 0,-26 86 0,12-49 0,36-116 0,-43 157 0,2 2 0,26-48 0,-40 90 0,-1 0 0,1 0 0,0 1 0,1-1 0,0 1 0,0 1 0,0-1 0,1 1 0,10-8 0,-15 13 0,1-1 0,-1 1 0,0 0 0,1 0 0,-1 0 0,1 0 0,-1 1 0,1-1 0,-1 1 0,1-1 0,0 1 0,-1 0 0,1 0 0,0 0 0,-1 1 0,1-1 0,0 0 0,-1 1 0,1 0 0,-1-1 0,1 1 0,-1 0 0,0 0 0,1 1 0,-1-1 0,0 0 0,0 1 0,1 0 0,-1-1 0,0 1 0,-1 0 0,1 0 0,0 0 0,-1 0 0,1 0 0,1 3 0,6 9 0,0 0 0,-1 1 0,0-1 0,-1 1 0,-1 1 0,6 23 0,19 104 0,-17-67 0,-3-22-109,0 2 190,2-1 0,33 90 0,-40-132-175,0 1 0,0-1 1,1 0-1,1-1 0,0 1 1,1-1-1,0-1 0,1 0 1,0 0-1,1-1 0,0-1 1,1 1-1,0-2 0,0 0 1,19 10-1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43:40.4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24575,'36'911'0,"-20"-651"0,21 238-3244,-29-420-1703</inkml:trace>
  <inkml:trace contextRef="#ctx0" brushRef="#br0" timeOffset="1">165 2028 24575,'140'-194'0,"-138"193"0,-1 0 0,1 0 0,-1 0 0,1 0 0,-1 0 0,1 1 0,0-1 0,-1 1 0,1-1 0,0 1 0,0 0 0,3 0 0,3-2 0,136-38 0,-143 40 0,-1 0 0,1 0 0,-1 0 0,1 0 0,-1 0 0,1 0 0,-1 0 0,1 1 0,0-1 0,-1 0 0,1 0 0,-1 0 0,1 1 0,-1-1 0,1 0 0,-1 0 0,0 1 0,1-1 0,-1 1 0,1-1 0,-1 0 0,0 1 0,1-1 0,-1 1 0,0-1 0,1 1 0,-1-1 0,0 1 0,1 0 0,7 20 0,-6-15 0,18 54-455,-2 2 0,11 78 0,-21-92-6371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6:31.3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242 311 24575,'-23'30'0,"-1"-1"0,2 1 0,1 1 0,1 1 0,-22 51 0,22-31 0,3 1 0,3 0 0,2 1 0,2 1 0,-4 70 0,12-83 0,2 1 0,1 0 0,3-1 0,1 0 0,2 0 0,2 0 0,21 61 0,-24-88 0,0 0 0,1 0 0,1-1 0,0 0 0,1 0 0,1-1 0,0 0 0,1-1 0,14 14 0,-18-20 0,0 0 0,1-1 0,0 0 0,0 0 0,0-1 0,0 1 0,1-2 0,0 1 0,-1-1 0,1-1 0,0 0 0,1 0 0,-1-1 0,0 0 0,0 0 0,1-1 0,13-1 0,-2-3 0,-1-1 0,1 0 0,-1-2 0,0 0 0,0-1 0,-1-1 0,0-1 0,-1-1 0,0 0 0,-1-2 0,0 0 0,16-16 0,10-12 0,-2-3 0,-1-2 0,32-50 0,-22 26 0,-4-3 0,39-81 0,-67 115 0,-1 0 0,-3-1 0,-1 0 0,-2-1 0,-1 0 0,4-52 0,-12 73 0,0 30 0,0 12 0,18 149 0,14 96 0,-24-211 0,3 0 0,32 89 0,-42-137 0,0-1 0,0 0 0,1 1 0,0-1 0,0-1 0,1 1 0,0 0 0,11 11 0,-14-17 0,0 1 0,0-1 0,1 1 0,-1-1 0,1 0 0,-1 0 0,1 0 0,-1 0 0,1 0 0,0-1 0,-1 1 0,1-1 0,0 1 0,0-1 0,-1 0 0,1 0 0,0-1 0,0 1 0,-1 0 0,1-1 0,0 0 0,-1 1 0,1-1 0,-1 0 0,1 0 0,-1-1 0,1 1 0,-1 0 0,4-4 0,8-5 0,-1 0 0,0-1 0,0-1 0,-2 0 0,1-1 0,17-25 0,50-94 0,-60 99 0,168-306 0,201-343 0,-383 673 0,-4 7 0,0-1 0,0 0 0,1 1 0,0-1 0,-1 1 0,1 0 0,0-1 0,0 1 0,0 0 0,0 0 0,1 0 0,-1 0 0,3-1 0,-5 3 0,1 0 0,-1 1 0,1-1 0,-1 0 0,1 0 0,-1 0 0,1 1 0,-1-1 0,1 0 0,-1 1 0,0-1 0,1 0 0,-1 1 0,0-1 0,1 1 0,-1-1 0,0 0 0,1 1 0,-1-1 0,0 1 0,0-1 0,0 1 0,1-1 0,-1 1 0,0-1 0,0 1 0,0-1 0,0 1 0,0-1 0,0 1 0,0-1 0,0 1 0,0-1 0,0 1 0,0 0 0,-1 22 0,-5 30 0,-16 61 0,11-64 0,-6 73 0,16-105 0,1 0 0,0-1 0,1 1 0,1 0 0,1-1 0,1 1 0,0-1 0,7 18 0,-4-20 0,0 1 0,1-1 0,1 0 0,0 0 0,21 24 0,65 55 0,-87-86 0,-2-3 0,0 1 0,-1-1 0,0 1 0,0 1 0,0-1 0,-1 1 0,0 0 0,0 0 0,0 0 0,-1 1 0,0-1 0,-1 1 0,0 0 0,0-1 0,2 16 0,-4-15 0,-1-1 0,1 1 0,-1-1 0,0 0 0,-1 1 0,0-1 0,0 0 0,0 0 0,-1 0 0,0 0 0,-1-1 0,1 1 0,-1-1 0,-1 0 0,1 0 0,-1 0 0,-6 5 0,-34 30-1365,28-27-5461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6:31.6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6:32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557 1 24575,'-24'12'0,"-5"3"0,1 0 0,0 2 0,1 1 0,-32 28 0,26-12 0,2 2 0,1 0 0,2 2 0,2 2 0,-31 61 0,29-42 0,2 2 0,3 1 0,-21 87 0,32-97 0,3 0 0,2 0 0,-1 91 0,9-113 0,1-1 0,1 1 0,1-1 0,2 0 0,1-1 0,1 1 0,1-1 0,16 31 0,-19-46 0,1-1 0,1 0 0,0 0 0,0-1 0,1 0 0,1-1 0,-1 0 0,2-1 0,-1 1 0,2-2 0,-1 0 0,1 0 0,0-1 0,0 0 0,1-1 0,0-1 0,0 0 0,0-1 0,1 0 0,0-1 0,0 0 0,-1-1 0,1-1 0,0 0 0,1-1 0,-1-1 0,0 0 0,-1-1 0,1 0 0,0-1 0,0-1 0,-1 0 0,0-1 0,0 0 0,0-1 0,12-7 0,-4-1 0,-2 0 0,1-2 0,-2 0 0,0-1 0,-1 0 0,-1-2 0,25-35 0,-1-10 0,37-82 0,32-51 0,-104 190 0,0 0 0,0 0 0,1 0 0,-1 1 0,11-9 0,-15 15 0,0-1 0,0 0 0,0 0 0,0 0 0,0 1 0,1-1 0,-1 1 0,0-1 0,0 1 0,1-1 0,-1 1 0,0 0 0,1 0 0,-1-1 0,0 1 0,1 0 0,-1 0 0,0 0 0,1 1 0,-1-1 0,0 0 0,1 0 0,-1 1 0,0-1 0,1 1 0,-1-1 0,0 1 0,0-1 0,0 1 0,0 0 0,1 0 0,-1-1 0,0 1 0,0 0 0,0 0 0,-1 0 0,1 0 0,0 0 0,0 0 0,0 1 0,-1-1 0,2 2 0,4 9 0,0-1 0,-1 1 0,-1 0 0,1 1 0,3 20 0,8 70 0,-13-74 0,10 93 0,8 57 0,-15-147 0,1 0 0,2-1 0,18 45 0,6-5-1365,-21-47-5461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6:33.3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676 1936 24575,'-37'-167'0,"37"166"0,0 1 0,0-1 0,0 1 0,-1-1 0,1 1 0,0-1 0,0 1 0,-1-1 0,1 1 0,0-1 0,-1 1 0,1 0 0,0-1 0,-1 1 0,1 0 0,-1-1 0,1 1 0,-1 0 0,1-1 0,0 1 0,-1 0 0,1 0 0,-1 0 0,1-1 0,-1 1 0,0 0 0,1 0 0,-1 0 0,0 0 0,-22 4 0,-26 18 0,42-18 0,-20 11 0,0 1 0,2 1 0,0 1 0,1 2 0,1 0 0,-35 41 0,4 4 0,-52 84 0,-3 32 0,97-157 0,0 1 0,2 0 0,1 1 0,1 0 0,-8 44 0,15-64 0,1-1 0,-1 1 0,1-1 0,0 1 0,0 0 0,1-1 0,1 7 0,-2-11 0,1 0 0,-1 0 0,1 0 0,-1 0 0,1 0 0,-1 0 0,1 0 0,-1 0 0,1 0 0,0 0 0,0 0 0,0 0 0,-1-1 0,1 1 0,0 0 0,0-1 0,0 1 0,0-1 0,0 1 0,0-1 0,0 1 0,0-1 0,0 1 0,0-1 0,1 0 0,-1 0 0,0 0 0,0 0 0,0 0 0,0 0 0,0 0 0,0 0 0,1 0 0,-1 0 0,0 0 0,0-1 0,0 1 0,0-1 0,0 1 0,0 0 0,1-2 0,8-2 0,-1 0 0,0-1 0,-1 0 0,1-1 0,-1 0 0,0 0 0,0 0 0,8-10 0,55-67 0,-56 63 0,34-46 0,39-73 0,-8 10 0,-74 120 0,0-1 0,1 1 0,1 0 0,-1 1 0,15-13 0,-20 20 0,0-1 0,0 1 0,0-1 0,0 1 0,1 0 0,-1 0 0,0 0 0,1 1 0,-1-1 0,1 0 0,-1 1 0,1-1 0,-1 1 0,1 0 0,-1 0 0,1 0 0,-1 0 0,1 0 0,-1 1 0,1-1 0,-1 1 0,0 0 0,1 0 0,-1-1 0,0 1 0,1 1 0,-1-1 0,0 0 0,0 1 0,0-1 0,2 3 0,7 5 0,0 1 0,-2 0 0,1 1 0,-1 0 0,14 22 0,30 68 0,-41-74 0,2 0 0,1-1 0,28 38 0,-39-59 0,0-1 0,0 1 0,1-1 0,0 1 0,0-1 0,0 0 0,1-1 0,-1 0 0,1 1 0,-1-2 0,1 1 0,0-1 0,0 0 0,1 0 0,11 2 0,-9-4 0,0 0 0,0 0 0,0 0 0,-1-1 0,1-1 0,0 0 0,-1 0 0,1 0 0,-1-1 0,12-6 0,2-3 0,-1 0 0,0-2 0,-1 0 0,-1-1 0,-1-1 0,0-1 0,24-29 0,-7 0 0,-2-1 0,-2-1 0,-2-2 0,-3-1 0,-2-1 0,24-74 0,-13 12 0,-5-1 0,15-123 0,-18 5 0,-10-1 0,-18-313 0,0 502 0,1 21 0,0 0 0,-2-1 0,-1 1 0,-11-42 0,18 127 0,-3-34 0,-1 304 0,0-8 0,7-166 0,37 203 0,-29-282 0,4-1 0,2-2 0,4 0 0,55 113 0,-65-159 0,1 0 0,2-2 0,0 0 0,2 0 0,1-2 0,1-1 0,48 41 0,-58-56 0,1 0 0,0 0 0,1-2 0,0 1 0,0-2 0,1 0 0,-1-1 0,17 4 0,-19-7 0,0 0 0,0-1 0,0 0 0,1-1 0,-1 0 0,0-1 0,1 0 0,-1-1 0,0-1 0,0 0 0,14-5 0,-6-1 0,-1 0 0,-1-2 0,0 0 0,-1 0 0,0-2 0,0 0 0,-1-1 0,-1-1 0,-1 0 0,0-1 0,-1 0 0,20-34 0,-4 1 0,-2-2 0,-3-1 0,28-83 0,-19 25 0,-5-2 0,-4-1 0,14-186 0,-32-350 0,-26 431 120,14 178-491,-2 0-1,-2 0 1,-19-49 0,19 64-6455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6:33.7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0 24575,'-9'239'0,"29"328"0,-10-470 0,4-2 0,4 0 0,5-1 0,4-2 0,3 0 0,57 115 0,-33-109-1365,-34-66-5461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6:34.0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6:34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 0 24575,'-21'23'0,"-79"98"0,87-103 0,1 1 0,1 1 0,1-1 0,1 2 0,-8 25 0,3-1 0,3 1 0,2 1 0,-7 88 0,15-107 0,1 0 0,1 0 0,1 0 0,2-1 0,0 1 0,2-1 0,19 53 0,-21-70 0,1-1 0,0 0 0,0 0 0,1 0 0,0-1 0,9 10 0,-14-16 0,1 0 0,-1-1 0,1 1 0,-1-1 0,1 1 0,-1-1 0,1 0 0,0 0 0,0 0 0,0 0 0,-1 0 0,1 0 0,0 0 0,0 0 0,0-1 0,0 1 0,1-1 0,-1 0 0,0 1 0,0-1 0,0 0 0,0 0 0,0 0 0,0-1 0,0 1 0,0 0 0,1-1 0,-1 1 0,0-1 0,0 0 0,-1 0 0,1 0 0,0 0 0,0 0 0,0 0 0,3-3 0,2-4 0,1 0 0,-1 0 0,-1-1 0,0 0 0,0 0 0,0-1 0,-1 0 0,6-19 0,24-91 0,-26 85 0,12-52 0,21-77 0,-33 138 0,0-1 0,2 2 0,27-47 0,-37 70 0,1-1 0,-1 0 0,1 1 0,0-1 0,0 1 0,0 0 0,0 0 0,0 0 0,1 0 0,-1 0 0,1 0 0,-1 1 0,1-1 0,0 1 0,-1 0 0,1-1 0,0 1 0,0 0 0,0 1 0,0-1 0,0 1 0,0-1 0,0 1 0,5 0 0,-2 1 0,0 0 0,-1 1 0,1 0 0,-1 0 0,0 0 0,0 1 0,1-1 0,-2 1 0,1 0 0,0 1 0,0-1 0,4 6 0,10 10 0,0 0 0,-2 2 0,21 29 0,40 75 0,-61-96 0,-2-2 0,-12-19 0,0-1 0,1 0 0,0 0 0,0 0 0,1-1 0,0 0 0,0 0 0,1 0 0,7 6 0,-13-11 0,1-1 0,0 1 0,0-1 0,-1 1 0,1-1 0,0 0 0,0 1 0,0-1 0,-1 0 0,1 0 0,0 0 0,0 0 0,0 1 0,0-1 0,-1 0 0,1-1 0,0 1 0,0 0 0,0 0 0,0 0 0,0 0 0,-1-1 0,1 1 0,0 0 0,0-1 0,-1 1 0,1-1 0,1 0 0,0 0 0,0-1 0,-1 0 0,1 0 0,0 0 0,-1-1 0,1 1 0,-1 0 0,0-1 0,2-2 0,1-8 0,0 1 0,4-23 0,-8 34 0,11-61 0,33-157 0,-32 169 0,3 0 0,28-62 0,-43 110 0,1 0 0,0 0 0,-1 0 0,1 1 0,0-1 0,1 0 0,-1 0 0,0 1 0,0-1 0,1 1 0,-1-1 0,1 1 0,-1-1 0,1 1 0,0 0 0,-1 0 0,1 0 0,0 0 0,0 0 0,0 0 0,0 0 0,3 0 0,-2 1 0,0 0 0,-1 0 0,1 1 0,-1-1 0,1 1 0,-1 0 0,1 0 0,-1 0 0,1 0 0,-1 0 0,0 0 0,1 1 0,-1-1 0,0 1 0,3 2 0,7 8 0,0 1 0,-1 0 0,0 1 0,10 17 0,-20-30 0,41 65 0,-15-23 0,1-1 0,47 52 0,-64-82 0,2 0 0,-1-1 0,2 0 0,-1-1 0,1 0 0,1-1 0,0-1 0,0 0 0,0-1 0,1-1 0,18 5 0,-15-7-136,1 0-1,0-2 1,-1 0-1,1-1 1,0-2-1,0 0 1,0 0-1,-1-2 0,35-9 1,-31 5-6690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6:35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1 680 24575,'183'-124'0,"239"-119"0,-219 131 0,112-61-1365,-264 146-5461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7:14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7:15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305 416 24575,'-15'19'0,"-13"14"0,1 1 0,2 2 0,-22 42 0,18-18 0,3 2 0,3 0 0,2 2 0,4 0 0,2 1 0,3 0 0,2 1 0,4 1 0,3-1 0,7 102 0,-2-144 0,2-1 0,1 1 0,0-1 0,2 0 0,0-1 0,19 38 0,-21-51 0,0 0 0,1-1 0,-1 0 0,2 0 0,-1 0 0,1-1 0,1 0 0,7 6 0,-9-9 0,0 0 0,0 0 0,0-1 0,0 0 0,1 0 0,-1-1 0,1 0 0,-1 0 0,1-1 0,0 1 0,0-1 0,12 0 0,-11-2 0,0 0 0,0-1 0,0 0 0,0 0 0,-1 0 0,1-1 0,-1 0 0,1-1 0,-1 1 0,0-1 0,0-1 0,-1 0 0,1 1 0,-1-2 0,0 1 0,-1-1 0,6-7 0,4-4 0,-1-1 0,-1 0 0,-1-1 0,18-40 0,-23 44 0,-1 0 0,0-1 0,-1 0 0,-1 0 0,-1-1 0,0 1 0,-1-1 0,-1 0 0,-1 1 0,0-1 0,-1 0 0,-1 1 0,0-1 0,-1 1 0,-1-1 0,-1 1 0,0 1 0,-1-1 0,0 1 0,-2 0 0,0 0 0,0 0 0,-1 1 0,-22-24 0,1 6 0,15 17 0,0-1 0,-23-34 0,35 46 0,1-1 0,-1 1 0,1-1 0,0 0 0,0 0 0,0 1 0,1-1 0,-1-1 0,1 1 0,1 0 0,-1 0 0,1 0 0,-1 0 0,2-1 0,-1 1 0,0 0 0,2-6 0,4-7 0,0 1 0,1 0 0,1 0 0,18-28 0,48-61 0,-43 65 0,49-67 0,73-105 0,-120 160 0,-2 0 0,30-72 0,-24 37 0,-33 86 0,1 10 0,2 11 0,15 85 0,9 127 0,-15-99 0,152 1546-2329,-157-1516 2182,109 1187 25,-119-1338 121,46 274-227,-38-245 185,2 0 0,1 0 0,3-2 0,35 69-1,-44-95 41,1-1-1,1-1 0,-1 1 1,2-1-1,-1 0 0,1-1 1,1 0-1,0-1 0,21 15 1,-24-19 13,0-1 0,0 0 0,1 0 0,-1 0 1,1-1-1,-1 0 0,1-1 0,0 0 0,-1 0 1,1 0-1,0-1 0,0 0 0,0-1 1,-1 0-1,1 0 0,0 0 0,11-5 0,5-3 78,-1-1 1,-1-1-1,0 0 0,-1-2 0,0-1 0,-1 0 0,-1-2 0,20-19 0,2-6-107,-3-1 0,48-68-1,-46 53 20,-3-2 0,-3-2 0,-2-1 0,24-69 0,-41 90 0,-1-2 0,-3 0 0,-1 0 0,-3-1 0,-1 0 0,-2 0 0,-3-66 1,-3 85-1,-1 0 0,-1 0 0,-2 0 0,0 0 0,-1 1 0,-2 0 0,-1 1 0,0-1 0,-2 2 0,-1 0 0,-22-30-1,17 28 1,-2 2 0,-1 0 0,-1 1 0,-1 1 0,0 1 0,-1 1 0,-2 2 0,1 0 0,-38-16 1,-5 3-2,0 4 1,-118-27 0,-151-11 1,196 40-2,76 12-204,-91-18 1249,133 23-796,1 0-1,0-2 1,0 0-1,-32-18 0,50 24-243,0 0 0,1-1 0,-1 1 0,1-1 0,-1 1 0,1-1 0,0 0 0,0 0 0,1 0 0,-1-1 0,1 1 0,-1-1 0,1 1 0,0-1 0,0 0 0,1 0 0,-1 0-1,1 0 1,-1-5 0,1 3-3,1 1 0,0-1 0,1 0 1,-1 0-1,1 1 0,0-1 0,1 1 0,-1-1 0,1 1 0,0-1 0,1 1 0,4-8 0,8-11-3,2 1 0,0 1 0,1 1 0,34-30 0,-48 47 4,92-83-146,3 5 0,159-101-1,235-109-3165,-403 242 2789,11-7-3406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47:38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1 375 24575,'483'2'-6252,"239"-37"10515,-470 5-2274,-251 30-1989,-1 0 0,1 0 0,-1 0 0,0 0 0,1 0 0,-1 1 0,1-1 0,-1 0 0,0 0 0,1 0 0,-1-1 0,1 1 0,-1 0 0,0 0 0,1 0 0,-1 0 0,1 0 0,-1 0 0,0-1 0,1 1 0,-1 0 0,0 0 0,1 0 0,-1-1 0,0 1 0,1 0 0,-1-1 0,0 1 0,0 0 0,1 0 0,-1-1 0,0 1 0,0-1 0,0 1 0,1 0 0,-1-1 0,0 1 0,0 0 0,0-1 0,0 1 0,0-1 0,0 1 0,0-1 0,-16-15 0,-30-9 0,46 25 0,-31-15 0,-381-178 0,376 177 0,0 2 0,-39-9 0,136 38 0,-1 3 0,-1 3 0,0 2 0,-2 3 0,-1 2 0,79 54 0,-124-74 0,0 1 0,0 1 0,-1-1 0,0 2 0,0-1 0,-2 1 0,1 1 0,9 16 0,-15-21 0,1 1 0,-1 0 0,0-1 0,-1 1 0,1 0 0,-2 1 0,1-1 0,-1 0 0,0 0 0,-1 1 0,0-1 0,0 0 0,-1 1 0,0-1 0,-3 12 0,-3 3 0,-1-1 0,-1-1 0,-1 0 0,-1 0 0,-23 33 0,-81 91 0,74-96 0,-357 369-1365,367-387-5461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7:16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24575,'392'2388'0,"-383"-2335"0,-3-17 0,2 42 0,-24-109 0,7-1 0,2 1 0,2-1 0,0-1 0,3 1 0,1-52 0,4 28 0,3 1 0,17-78 0,-15 101 0,1 0 0,1 1 0,2 1 0,1 0 0,1 0 0,2 1 0,36-51 0,-43 69 0,1 1 0,-1-1 0,2 2 0,-1-1 0,2 1 0,-1 1 0,1 0 0,0 1 0,14-6 0,-16 9 0,0 0 0,0 1 0,0 0 0,1 1 0,-1 1 0,1-1 0,0 1 0,-1 1 0,1 0 0,0 1 0,-1 0 0,1 0 0,13 5 0,-10-2 0,0 1 0,1 1 0,-2 0 0,1 1 0,-1 0 0,0 1 0,0 1 0,11 10 0,90 91 0,-38-33 0,-51-54 0,1-1 0,1-2 0,0 0 0,34 17 0,-49-31 0,-1 0 0,1-1 0,0-1 0,1 0 0,-1-1 0,1 0 0,0-1 0,-1 0 0,1-1 0,0 0 0,0-1 0,0-1 0,24-4 0,-10-2 0,-1-1 0,0-2 0,0 0 0,-1-2 0,-1-1 0,0-1 0,0-1 0,-2-1 0,39-34 0,-15 6 0,-2-2 0,-1-2 0,41-63 0,-39 45 0,-2-2 0,-3-3 0,-3 0 0,-4-3 0,26-82 0,-45 114 0,-3-1 0,-1-1 0,-2 0 0,-2 0 0,-2-1 0,-2 1 0,-1-1 0,-3 1 0,-2-1 0,-16-74 0,16 100 0,-2 1 0,0-1 0,-2 2 0,1-1 0,-2 1 0,-13-20 0,18 32 0,0 0 0,0 1 0,0-1 0,-1 1 0,1-1 0,-1 1 0,0 1 0,0-1 0,-11-5 0,12 7 0,0 1 0,0 0 0,-1 0 0,1 0 0,0 0 0,0 0 0,-1 1 0,1 0 0,0 0 0,-1 0 0,1 1 0,0-1 0,-1 1 0,1 0 0,-7 3 0,-2 1 0,0 2 0,0-1 0,1 2 0,0-1 0,1 2 0,-1 0 0,2 0 0,-1 1 0,1 0 0,-12 17 0,0 2 0,1 1 0,-31 62 0,36-58 0,1 0 0,1 1 0,3 1 0,0 0 0,2 0 0,2 1 0,2 0 0,1 1 0,2-1 0,2 39 0,2-47 0,2 0 0,0 0 0,2 0 0,2-1 0,0 1 0,2-2 0,1 1 0,1-2 0,1 1 0,1-2 0,2 0 0,0 0 0,27 29 0,-14-22 0,1-2 0,44 36 0,-56-52 0,0-1 0,1-2 0,1 0 0,-1 0 0,2-2 0,27 9 0,-26-11 0,36 11 0,-54-17 0,0 0 0,0 0 0,0-1 0,0 1 0,0-1 0,0 0 0,0-1 0,0 1 0,0 0 0,0-1 0,5-2 0,-8 3-68,0 0 0,-1-1-1,1 1 1,0-1 0,0 1 0,-1-1-1,1 1 1,-1-1 0,1 0 0,0 1-1,-1-1 1,1 0 0,-1 1 0,1-1-1,-1 0 1,0 0 0,1 1 0,-1-1-1,1-1 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7:17.5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517 0 24575,'-62'64'0,"4"3"0,-74 107 0,-25 105 0,135-231 0,2 2 0,2 0 0,2 1 0,-9 53 0,22-92 0,2 0 0,-1 0 0,2 0 0,0 1 0,0-1 0,4 22 0,-3-29 0,0 0 0,1 0 0,-1 0 0,1-1 0,1 1 0,-1 0 0,0-1 0,1 1 0,0-1 0,0 0 0,1 0 0,-1 0 0,1 0 0,-1-1 0,1 0 0,1 1 0,-1-1 0,7 3 0,2 1 0,0-2 0,0 1 0,0-2 0,1 0 0,19 3 0,76 6 0,0 0 0,-89-10 0,-1 2 0,0 0 0,0 1 0,-1 1 0,0 1 0,0 0 0,-1 2 0,17 11 0,-27-16 0,0 1 0,0 0 0,0 0 0,-1 0 0,0 1 0,0 0 0,-1 1 0,0-1 0,0 1 0,-1 0 0,0 0 0,0 1 0,-1-1 0,0 1 0,0-1 0,-1 1 0,0 0 0,-1 0 0,1 14 0,-3-2 0,0 1 0,-1-1 0,-1 1 0,-1-1 0,-1 0 0,-1 0 0,-16 36 0,-77 134 0,90-175 0,-196 303-197,149-237-971,33-47-5658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7:19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8 317 24575,'-6'93'0,"4"0"0,19 177 0,56 184 0,-69-436 0,321 1557 0,-318-1541 0,-1-9 0,14 41 0,-20-66 0,0 0 0,0 0 0,0 0 0,0 0 0,0-1 0,0 1 0,1 0 0,-1 0 0,0 0 0,0 0 0,0 0 0,0 0 0,0-1 0,1 1 0,-1 0 0,0 0 0,0 0 0,0 0 0,1 0 0,-1 0 0,0 0 0,0 0 0,0 0 0,0 0 0,1 0 0,-1 0 0,0 0 0,0 0 0,0 0 0,1 0 0,-1 0 0,0 0 0,0 0 0,0 0 0,1 0 0,-1 0 0,0 0 0,0 0 0,0 0 0,0 0 0,1 1 0,-1-1 0,0 0 0,0 0 0,0 0 0,0 0 0,0 0 0,1 1 0,-1-1 0,0 0 0,0 0 0,3-22 0,-3 21 0,20-280 0,6-64 0,26 5 0,-49 328 0,1-9 0,1 1 0,9-24 0,-12 40 0,-1 1 0,1-1 0,0 0 0,0 1 0,0-1 0,0 1 0,0 0 0,1-1 0,-1 1 0,1 0 0,0 1 0,0-1 0,0 0 0,1 1 0,-1 0 0,0 0 0,1 0 0,4-2 0,-6 4 0,1-1 0,0 1 0,0 0 0,0 0 0,0 0 0,0 0 0,0 1 0,0-1 0,0 1 0,-1 0 0,1 0 0,0 0 0,0 0 0,-1 0 0,1 0 0,0 1 0,-1-1 0,0 1 0,1 0 0,-1 0 0,4 3 0,4 6 0,0 0 0,16 23 0,-24-32 0,70 107 0,-42-60 0,2-1 0,45 51 0,-67-88 0,1 1 0,1-1 0,0-1 0,0 0 0,1-1 0,0 0 0,1-1 0,0 0 0,0-2 0,0 1 0,1-2 0,25 7 0,-30-10 0,1-1 0,0-1 0,0 0 0,0 0 0,0-1 0,-1 0 0,1-1 0,0 0 0,-1-1 0,1 0 0,-1 0 0,0-1 0,0-1 0,-1 0 0,1 0 0,-1-1 0,10-7 0,8-9 0,0-1 0,-2-1 0,45-54 0,-32 30 0,-3-1 0,-1-2 0,-3-1 0,-2-2 0,23-60 0,-36 73 0,-2-1 0,-1-1 0,-2-1 0,-3 1 0,-1-1 0,-2-1 0,-1-71 0,-5 90 0,-2 1 0,0-1 0,-13-42 0,14 59 0,-1 0 0,0 0 0,-1 1 0,0-1 0,0 1 0,-1 0 0,0 1 0,0-1 0,0 1 0,-1 0 0,-1 0 0,1 0 0,-14-9 0,17 14 0,0 0 0,0 0 0,0 1 0,-1-1 0,1 1 0,0 0 0,-1 0 0,1 0 0,-1 1 0,1-1 0,-1 1 0,1-1 0,-1 1 0,1 1 0,-1-1 0,-5 1 0,3 1 0,0 0 0,1 0 0,-1 0 0,1 1 0,-1 0 0,1 0 0,0 0 0,1 1 0,-6 4 0,-7 8 0,1 1 0,1 1 0,-25 38 0,40-55 0,-119 192 0,95-149 0,2 1 0,-24 73 0,43-110 0,1 1 0,-1 0 0,2 0 0,-1 0 0,1 0 0,0 0 0,1 1 0,0-1 0,2 13 0,-1-19 0,0 1 0,0-1 0,1 1 0,-1-1 0,0 0 0,1 0 0,0 0 0,0 0 0,0 0 0,0 0 0,1 0 0,-1 0 0,1-1 0,-1 1 0,1-1 0,0 0 0,0 0 0,0 0 0,0 0 0,0-1 0,0 1 0,1-1 0,-1 1 0,1-1 0,-1 0 0,6 0 0,22 3 0,-1-1 0,59-2 0,-12 0 0,189 21 0,-153-9 0,-1-5 0,116-7 0,-205-3 0,0-1 0,0 0 0,-1-2 0,1 0 0,-1-2 0,0 0 0,31-17 0,-41 18 0,0-1 0,0-1 0,-1 0 0,-1-1 0,1 0 0,-1 0 0,-1-1 0,0-1 0,0 1 0,-1-1 0,0-1 0,-1 0 0,11-23 0,-10 13 0,-1 0 0,-1-1 0,-1 0 0,-1 0 0,-1 0 0,-1-1 0,-2 1 0,0 0 0,-5-38 0,-6-16 0,-32-113 0,27 132 0,-23-59 0,35 110 0,2 7 0,2 16 0,6 26 0,124 373 0,-65-224 0,194 652-449,-80-249 183,-138-466 191,156 573-975,-193-683 1059,0-4 8,-1 1 0,0 0 1,-1 1-1,-1-1 0,-1 22 1,0-36-12,0 0 0,1 0 1,-1-1-1,0 1 1,0 0-1,0 0 1,0-1-1,0 1 0,-1 0 1,1-1-1,0 1 1,0 0-1,0 0 0,-1-1 1,1 1-1,0 0 1,-1-1-1,1 1 0,0 0 1,-1-1-1,1 1 1,-1-1-1,1 1 1,-1-1-1,1 1 0,-1-1 1,0 1-1,1-1 1,-1 1-1,1-1 0,-1 0 1,0 0-1,0 1 1,1-1-1,-1 0 0,0 0 1,1 1-1,-1-1 1,0 0-1,0 0 1,1 0-1,-1 0 0,0 0 1,0 0-1,1 0 1,-1-1-1,0 1 0,1 0 1,-1 0-1,0-1 1,0 1-1,1 0 0,-1-1 1,1 1-1,-1 0 1,0-1-1,-5-3 27,1 0 0,0 0 0,0 0-1,0-1 1,-4-6 0,-11-14-33,1-1 0,2-1 0,-17-35 0,-38-95 0,64 138 0,-335-871 0,101 116 340,218 669-235,5-2 0,4 0 0,5-1 1,5-1-1,12-157 0,-1 209-75,2 1 0,3 0 1,2 1-1,2 0 0,3 1 0,38-79 0,-43 109-34,1 0 0,1 1 0,1 1 0,1 0 0,1 1 0,33-30 0,-35 38 5,0 1 0,0 1 0,2 0 0,-1 1 1,1 1-1,0 0 0,1 1 0,0 2 0,38-9 0,-38 11-1,0 2 0,1 0 0,-1 1 0,0 1 0,0 1 0,1 0 0,-1 2 0,0 0 0,0 1 0,-1 1 0,1 1 0,-1 0 0,0 2 0,24 13 0,-21-9 0,-1 2 0,0 0 0,-1 2 0,-1 0 0,0 1 0,-1 0 0,-1 2 0,0 0 0,-2 0 0,24 44 0,-19-25 0,-2 1 0,-2 1 0,-2 0 0,-1 1 0,-2 0 0,-2 1 0,-2-1 0,1 69 0,-7-52 0,-2-1 0,-3-1 0,-2 1 0,-3-1 0,-31 103 0,37-147 0,2-4 0,0 0 0,-1 0 0,0 0 0,0 0 0,-1-1 0,0 0 0,0 1 0,0-1 0,-1-1 0,0 1 0,-11 10 0,15-16 0,0 0 0,0 0 0,0-1 0,0 1 0,1-1 0,-1 1 0,0-1 0,0 1 0,0-1 0,0 1 0,0-1 0,0 0 0,-1 0 0,1 0 0,0 1 0,0-1 0,0 0 0,0 0 0,0 0 0,0 0 0,0-1 0,0 1 0,0 0 0,0 0 0,0-1 0,0 1 0,0-1 0,-2 0 0,1-1 0,1 1 0,-1-1 0,0 0 0,1 0 0,-1 0 0,1 0 0,0-1 0,0 1 0,0 0 0,0-1 0,-2-4 0,0-7 0,0-1 0,0 0 0,1-16 0,2 31 0,-1-327 0,24 0 0,13-21 0,11-171 0,-46 518 0,-1 0 0,0-1 0,0 1 0,0 0 0,0 0 0,0 0 0,0-1 0,0 1 0,0 0 0,-1 0 0,1 0 0,0-1 0,-1 1 0,1 0 0,-2-1 0,2 1 0,0 1 0,-1 0 0,1 0 0,-1 1 0,1-1 0,0 0 0,-1 0 0,1 0 0,-1 0 0,1 0 0,0 0 0,-1 0 0,1 1 0,0-1 0,-1 0 0,1 0 0,0 0 0,-1 1 0,1-1 0,0 0 0,0 0 0,-1 1 0,1-1 0,0 0 0,0 1 0,-1-1 0,1 0 0,0 1 0,0-1 0,-19 37 0,13-20 0,0 1 0,1 0 0,1 0 0,1 1 0,1-1 0,0 1 0,2 0 0,0-1 0,1 1 0,0 0 0,2-1 0,0 1 0,2-1 0,-1 0 0,2 0 0,1-1 0,0 0 0,1 0 0,1 0 0,0-1 0,1 0 0,1-1 0,1 0 0,0-1 0,0 0 0,2-1 0,-1-1 0,2 0 0,19 12 0,-17-13-8,0-1 1,1 0-1,1-2 0,-1 0 0,1-1 1,1-1-1,-1-1 0,29 5 0,-22-8 37,1 0 0,0-2 0,0 0 0,0-2 0,41-8 0,-1-7-584,-1-3 0,-1-3 0,122-61 0,-113 47-5520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7:22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613 1421 24575,'-119'-84'0,"116"82"0,0 0 0,0 0 0,0 0 0,0 1 0,0-1 0,0 1 0,-1 0 0,1 0 0,0 0 0,-1 1 0,1-1 0,-1 1 0,1 0 0,-1 0 0,1 0 0,-1 0 0,-4 1 0,2 1 0,0 0 0,0 0 0,0 0 0,0 1 0,0 0 0,1 0 0,0 1 0,0-1 0,-6 6 0,-3 4 0,0 1 0,0 1 0,1 1 0,1 0 0,-12 21 0,-11 26 0,2 1 0,-29 85 0,-29 141 0,45-74 0,41-180 0,2 0 0,1 1 0,7 72 0,-3-98 0,-1-1 0,1 1 0,7 20 0,-8-30 0,-1 0 0,0 0 0,1 1 0,-1-1 0,1 0 0,-1 0 0,1 1 0,0-1 0,-1 0 0,1 0 0,0 0 0,0 0 0,0 0 0,-1 0 0,1 0 0,0 0 0,1 0 0,-1-1 0,0 1 0,0 0 0,0-1 0,0 1 0,0-1 0,1 1 0,-1-1 0,0 1 0,1-1 0,-1 0 0,0 0 0,1 0 0,-1 0 0,0 0 0,0 0 0,1 0 0,-1 0 0,0 0 0,1 0 0,-1-1 0,0 1 0,1-1 0,-1 1 0,2-2 0,6-3 0,-1-1 0,0-1 0,0 0 0,-1 0 0,0 0 0,0-1 0,-1 1 0,0-2 0,7-11 0,6-13 0,16-39 0,90-250 0,-37 86 0,-83 223 0,-2 4 0,0 1 0,0-1 0,1 1 0,0 0 0,1 0 0,0 0 0,0 0 0,1 1 0,0 0 0,7-7 0,-12 13 0,1 0 0,-1 0 0,0 1 0,1-1 0,-1 1 0,1-1 0,-1 1 0,1 0 0,-1 0 0,1-1 0,-1 1 0,1 0 0,-1 0 0,1 1 0,-1-1 0,1 0 0,-1 0 0,0 1 0,1-1 0,-1 1 0,1-1 0,-1 1 0,0 0 0,1-1 0,-1 1 0,0 0 0,0 0 0,1 0 0,-1 0 0,0 0 0,0 0 0,0 0 0,0 0 0,0 0 0,-1 1 0,1-1 0,1 2 0,4 7 0,-1-1 0,0 1 0,7 17 0,-12-26 0,19 47 0,-10-21 0,1 0 0,2-1 0,26 43 0,-33-62 0,1 1 0,0-1 0,1 0 0,-1 0 0,2 0 0,-1-1 0,0 0 0,1-1 0,0 0 0,1 0 0,-1-1 0,1 0 0,0 0 0,0-1 0,13 4 0,-1-4 0,1 0 0,-1-1 0,1-1 0,0-2 0,0 0 0,-1-1 0,1-1 0,-1-1 0,1 0 0,-1-2 0,36-15 0,-2-3 0,-2-2 0,-1-3 0,53-37 0,-41 21 0,-3-3 0,101-101 0,-121 105 0,-1-2 0,-3-3 0,-1 0 0,32-62 0,-64 104 0,29-62 0,-31 64 0,-1 1 0,1-1 0,-1 1 0,0-1 0,0 1 0,-1-1 0,1 0 0,-1 0 0,0 1 0,0-1 0,0 0 0,-1 1 0,-1-6 0,2 9 0,-1 0 0,0 0 0,1-1 0,-1 1 0,0 0 0,0 0 0,0 0 0,1 1 0,-1-1 0,0 0 0,0 0 0,0 0 0,0 1 0,-1-1 0,1 0 0,0 1 0,0-1 0,0 1 0,0 0 0,-1-1 0,1 1 0,0 0 0,0 0 0,-1-1 0,1 1 0,0 0 0,0 0 0,-1 0 0,1 1 0,0-1 0,-1 0 0,1 0 0,0 1 0,0-1 0,-2 1 0,-5 2 0,0 0 0,0 0 0,1 1 0,-9 4 0,-13 11 0,0 2 0,1 0 0,1 2 0,-47 51 0,36-30 0,2 3 0,-36 59 0,62-91 0,1 0 0,0 0 0,1 1 0,1 0 0,1 0 0,0 1 0,1-1 0,-5 28 0,10-42 0,0 0 0,0 0 0,0 0 0,0-1 0,0 1 0,0 0 0,0 0 0,0 0 0,1-1 0,-1 1 0,1 0 0,-1 0 0,1-1 0,0 1 0,0 0 0,0-1 0,0 1 0,0-1 0,0 1 0,0-1 0,0 0 0,0 1 0,1-1 0,1 2 0,0-2 0,0 0 0,-1 0 0,1 0 0,0 0 0,0-1 0,0 1 0,0-1 0,0 0 0,0 0 0,0 0 0,0 0 0,0 0 0,4-2 0,8-1 0,0-1 0,0-1 0,0-1 0,20-10 0,-1-4 0,0-1 0,-2-2 0,0-1 0,-1-1 0,-2-2 0,42-48 0,-31 27 0,-2-3 0,-2-1 0,42-81 0,-48 71 0,-2-2 0,-4 0 0,-2-2 0,-3 0 0,-3-1 0,10-85 0,-20 98 0,-3-1 0,-2 1 0,-3-1 0,-1 1 0,-3 0 0,-3 0 0,-2 1 0,-25-74 0,32 115 0,-2-7 0,-1 1 0,-12-20 0,18 34 0,-1 1 0,0-1 0,0 1 0,-1 0 0,1-1 0,-1 1 0,0 0 0,1 1 0,-1-1 0,0 0 0,-1 1 0,1 0 0,0 0 0,-1 0 0,1 0 0,-1 0 0,-4-1 0,5 3 0,1 0 0,0 0 0,0 1 0,-1-1 0,1 0 0,0 1 0,0-1 0,-1 1 0,1 0 0,0 0 0,0 0 0,0 0 0,0 0 0,0 0 0,0 0 0,1 1 0,-1-1 0,0 1 0,0 0 0,1-1 0,-1 1 0,1 0 0,0 0 0,0 0 0,-1 0 0,0 4 0,-5 6 0,1 1 0,-9 26 0,15-39 0,-12 44 0,1 0 0,3 1 0,1 0 0,-1 68 0,18 185 0,60 225-702,42-14-2523,-87-412-1039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7:23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2415 3267 24575,'-54'-3'0,"-1"2"0,0 3 0,0 2 0,1 2 0,0 3 0,0 2 0,-86 30 0,82-17 8,1 2 0,2 2-1,1 4 1,2 1 0,0 2-1,3 3 1,-72 71 0,30-14-362,4 4 1,-118 174-1,77-75-235,10 7 0,8 4 0,9 5 0,-128 401 0,142-310-73,13 4 1,14 3-1,-20 328 1,61-377 661,12 1 0,48 460 0,-17-552 0,7-2 0,7-1 0,8-2 0,7-2 0,90 190 0,-58-182 4,9-3 0,6-5 0,8-5 0,6-4 1,8-5-1,5-6 0,284 248 0,-266-274-4,298 185 0,-340-246 0,2-4 0,2-5 0,2-4 0,133 34 0,-83-42 4,1-7 0,214 14 1,333-20-38,-500-21-1,550-2-141,-2-54 81,-299-14-11,744-210-1,394-290-105,-998 298 211,743-457 0,-927 464 0,-11-18 0,-13-17 0,-14-17 0,-13-16 0,427-504 0,-9-213 0,-119-78 0,-516 837 0,208-593 0,-112 32 0,-207 698 0,-8-2 0,-6-1 0,-2-261 0,-24 314 0,-3-1 0,-6 2 0,-3 0 0,-5 1 0,-55-145 0,30 124 0,-5 2 0,-5 3 0,-141-206 0,145 249 0,-2 1 0,-4 3 0,-3 3 0,-126-99 0,93 94 0,-3 4 0,-2 4 0,-127-55 0,49 39 0,-3 8 0,-296-73 0,256 96 0,-437-36 0,-255 74 0,0 68 0,74 39 0,12 83 0,-185 181-158,26 76 1,-667 381-820,1120-520 138,-494 368-1,658-388-1033,59-28 1405,82-53 1205,68-51 2949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8:36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2806 24575,'-5'9'-79,"-8"10"-12,1 1 0,2 0 1,0 1-1,0 0 0,2 1 1,1 0-1,-8 40 0,11-15-812,3 0-1,1 0 1,2 0-1,11 57 0,49 182-2795,51 96 4211,-89-318-274,3-2 0,2-1 0,69 107-1,-87-151-177,1-1 0,1-1-1,0 0 1,20 17-1,-29-29 79,0 1-1,0-2 0,1 1 0,-1 0 1,1-1-1,-1 0 0,1 0 0,0 0 1,8 1-1,-9-2 127,-1-1 1,0 0-1,0 0 1,0 0-1,1 0 1,-1-1-1,0 1 1,0-1-1,0 0 1,0 0-1,0 0 1,0 0-1,0-1 1,0 1-1,0-1 1,4-3-1,2-2-118,-1-1 0,-1 0 0,1 0 0,-1-1 0,-1 0 0,0 0 1,0-1-1,-1 1 0,6-15 0,32-98-241,-42 118 121,26-95-26,21-155 0,-9-107 0,-31 275 0,11-133 0,15-139 0,-34 353 0,1 0 0,0 0 0,0-1 0,0 1 0,1 0 0,0 0 0,2-5 0,-3 9 0,-1 0 0,1 1 0,-1-1 0,1 0 0,0 0 0,-1 1 0,1-1 0,0 0 0,0 1 0,0-1 0,-1 1 0,1-1 0,0 1 0,0-1 0,0 1 0,0 0 0,0 0 0,0-1 0,0 1 0,0 0 0,0 0 0,0 0 0,0 0 0,0 0 0,0 0 0,0 0 0,0 0 0,0 0 0,0 1 0,0-1 0,-1 0 0,1 0 0,0 1 0,0-1 0,0 1 0,0-1 0,0 1 0,-1-1 0,1 1 0,0 0 0,0-1 0,-1 1 0,1 0 0,0 1 0,7 5 0,0 0 0,-1 1 0,0 0 0,-1 0 0,0 1 0,0-1 0,5 11 0,30 72 0,-27-59 0,56 132 0,69 155 0,22-12 0,-158-303 0,4 9 0,1 0 0,1 0 0,0-1 0,18 17 0,-26-27 0,1-1 0,-1 1 0,1-1 0,-1 1 0,1-1 0,-1 0 0,1 0 0,0 0 0,-1 0 0,1 0 0,0 0 0,0-1 0,0 1 0,0-1 0,0 1 0,0-1 0,0 0 0,0 1 0,0-1 0,0 0 0,0 0 0,0-1 0,0 1 0,0 0 0,0-1 0,0 1 0,0-1 0,-1 1 0,1-1 0,0 0 0,0 0 0,0 0 0,-1 0 0,1 0 0,0 0 0,-1-1 0,1 1 0,-1 0 0,0-1 0,1 1 0,-1-1 0,0 0 0,0 1 0,2-4 0,3-7 0,1 1 0,-1-1 0,-1 0 0,0-1 0,5-22 0,10-72 0,-14 68 0,32-218 0,37-182 0,-72 424 0,2-8 0,15-39 0,-18 57 0,0 1 0,0-1 0,0 1 0,0 0 0,1-1 0,0 1 0,0 0 0,0 0 0,0 1 0,1-1 0,-1 1 0,1 0 0,0 0 0,7-4 0,-8 6 0,0 0 0,0 0 0,1 1 0,-1-1 0,0 1 0,0 0 0,0 0 0,1 0 0,-1 0 0,0 1 0,0-1 0,0 1 0,1 0 0,-1 0 0,0 0 0,0 0 0,0 1 0,-1-1 0,1 1 0,0 0 0,0 0 0,-1 0 0,1 0 0,2 3 0,9 8 0,-1 0 0,21 28 0,-30-35 0,82 111 0,-43-55 0,62 67 0,-89-111 0,1-2 0,1 0 0,0-1 0,1 0 0,1-2 0,0 0 0,0-1 0,25 9 0,-37-18 0,0 0 0,1-1 0,-1 0 0,1 0 0,0-1 0,0 0 0,-1 0 0,1-1 0,0 0 0,0-1 0,0 0 0,0 0 0,-1-1 0,1 0 0,-1-1 0,1 0 0,-1 0 0,0 0 0,0-1 0,0-1 0,-1 1 0,9-8 0,5-4 0,-2-2 0,0 0 0,0-1 0,-2-1 0,-1-1 0,18-28 0,1-8 0,-3-1 0,-2-2 0,-3-1 0,-3-1 0,-2-1 0,17-84 0,-18 37 0,-4-1 0,4-218 0,-25 189 0,-6 0 0,-7 0 0,-5 2 0,-7 0 0,-47-136 0,-28-27 0,-158-314 0,182 454 0,171 329 0,-25-19-19,58 192 0,19 166-439,-124-436 366,205 826-5795,-114-354 2426,-53-180 4542,-42-236-1081,-21-105 2973,6-22-2920,0-1 1,0 1-1,0 0 1,0 0-1,0 0 1,0 0-1,0 0 0,0-1 1,0 1-1,0 0 1,0 0-1,0 0 0,0 0 1,0 0-1,0 0 1,0-1-1,0 1 0,0 0 1,0 0-1,0 0 1,-8-41 3714,6-32-3552,4 1 0,3-1 0,3 1-1,23-93 1,97-277-303,-117 410 87,42-115 0,-45 129 0,1 0 0,0 1 0,1 1 0,1-1 0,23-26 0,-31 39 0,0 1 0,1-1 0,-1 1 0,1 0 0,0 0 0,0 1 0,0-1 0,0 1 0,0 0 0,0 0 0,1 0 0,-1 0 0,1 1 0,0 0 0,-1 0 0,1 0 0,0 0 0,0 1 0,-1 0 0,1 0 0,0 0 0,0 0 0,-1 1 0,1 0 0,0 0 0,-1 0 0,1 1 0,-1 0 0,1-1 0,-1 1 0,0 1 0,1-1 0,-1 1 0,4 3 0,9 8 0,1 1 0,-2 0 0,0 2 0,-1 0 0,24 34 0,59 99 0,16 21 0,-90-139 0,1-1 0,2-1 0,33 28 0,-51-50 0,1 0 0,0-1 0,0 0 0,0-1 0,1-1 0,0 1 0,0-1 0,0-1 0,1 0 0,-1-1 0,21 3 0,-17-5 0,0 0 0,0-1 0,-1-1 0,1 0 0,0-1 0,-1-1 0,1 0 0,-1-1 0,17-7 0,15-8 0,-1-2 0,0-2 0,-2-3 0,69-52 0,140-145 0,-249 221-22,69-73 167,-65 66-358,0-1 1,0-1-1,-1 1 1,0-1-1,-1 0 1,6-16-1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8:38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3174 24575,'185'-416'0,"-30"77"0,-73 106 0,-72 199 0,-2-1 0,-2 0 0,-1-1 0,0-65 0,-5 95 0,-1 0 0,1 0 0,-1 0 0,0 0 0,-1 1 0,1-1 0,-1 0 0,0 1 0,-1-1 0,-5-8 0,7 12 0,0 0 0,-1 1 0,1-1 0,-1 1 0,1-1 0,-1 1 0,0 0 0,1 0 0,-1 0 0,0 0 0,0 0 0,0 0 0,0 0 0,0 0 0,0 1 0,0-1 0,0 1 0,0 0 0,0-1 0,0 1 0,0 0 0,0 0 0,-1 1 0,1-1 0,0 0 0,0 1 0,0-1 0,0 1 0,0-1 0,0 1 0,0 0 0,-3 2 0,-6 3 0,0 1 0,1-1 0,0 2 0,0 0 0,1 0 0,-1 0 0,2 1 0,0 1 0,0 0 0,-9 14 0,-1 4 0,1 2 0,-20 50 0,26-51 0,1 1 0,2 0 0,1 1 0,1 0 0,2 0 0,1 0 0,2 1 0,0-1 0,8 56 0,-4-62 0,2 0 0,0 0 0,2-1 0,0 0 0,2 0 0,0-1 0,2 0 0,1-1 0,0 0 0,2-1 0,0-1 0,30 33 0,-35-44 0,1 0 0,0-1 0,0 0 0,1 0 0,0-1 0,0 0 0,1-1 0,-1-1 0,1 0 0,1 0 0,-1-1 0,1-1 0,0 0 0,-1-1 0,15 1 0,-10-2 0,0-2 0,1 0 0,-1-1 0,1-1 0,-1 0 0,0-1 0,-1-1 0,1-1 0,-1 0 0,28-16 0,-11 3 0,-1-1 0,-1-2 0,-1-1 0,0-1 0,-2-2 0,25-29 0,-20 16 0,-1-2 0,-2-2 0,46-89 0,-42 60 0,-4-1 0,-3-2 0,-3-1 0,-4 0 0,19-139 0,-36 192 0,0 3 0,0 0 0,-1 0 0,-1 0 0,-1 0 0,-1 0 0,-6-36 0,7 55 0,0-1 0,-1 1 0,1 0 0,0-1 0,-1 1 0,0 0 0,1-1 0,-1 1 0,0 0 0,0 0 0,1 0 0,-1 0 0,0 0 0,0 0 0,0 0 0,-1 0 0,1 0 0,-1-1 0,1 2 0,0 0 0,0 0 0,0-1 0,1 1 0,-1 0 0,0 0 0,0 0 0,0 0 0,0 0 0,0 0 0,0 1 0,0-1 0,1 0 0,-1 0 0,0 1 0,0-1 0,0 0 0,0 1 0,1-1 0,-1 1 0,-1 0 0,-1 2 0,0 0 0,0 0 0,0 0 0,0 0 0,0 1 0,1-1 0,-1 1 0,1 0 0,0 0 0,-2 4 0,-2 10 0,0-1 0,2 1 0,0 0 0,1 1 0,1-1 0,0 1 0,1-1 0,1 1 0,1-1 0,1 1 0,1-1 0,0 0 0,1 0 0,1 0 0,1 0 0,0-1 0,2 0 0,-1 0 0,19 27 0,16 8 0,82 78 0,-74-80 0,57 70 0,-71-67 0,-3 2 0,41 87 0,11 22 0,-84-162 0,1 0 0,-1 1 0,0-1 0,1 0 0,-1 0 0,1 0 0,-1-1 0,1 1 0,0 0 0,0-1 0,0 1 0,0-1 0,0 1 0,0-1 0,0 0 0,0 0 0,1 0 0,-1 0 0,0 0 0,1 0 0,-1-1 0,1 1 0,-1-1 0,1 0 0,3 0 0,-1-1 0,-1 0 0,0 0 0,1-1 0,-1 0 0,0 1 0,1-2 0,-1 1 0,0 0 0,-1-1 0,1 0 0,0 0 0,-1 0 0,4-3 0,15-18 0,-1-1 0,0 0 0,28-49 0,41-92 0,-79 143 0,50-112 0,69-223 0,-76 197 0,-50 146 0,-3 10 0,0 1 0,0-1 0,0 1 0,1-1 0,0 1 0,0 0 0,0 0 0,0 0 0,1 0 0,-1 0 0,1 0 0,4-4 0,-7 8 0,1 0 0,-1 0 0,0 0 0,0 0 0,1-1 0,-1 1 0,0 0 0,1 0 0,-1 0 0,0 0 0,0 0 0,1 0 0,-1 0 0,0 0 0,1 1 0,-1-1 0,0 0 0,0 0 0,1 0 0,-1 0 0,0 0 0,0 0 0,1 0 0,-1 1 0,0-1 0,0 0 0,1 0 0,-1 0 0,0 1 0,0-1 0,0 0 0,0 0 0,1 0 0,-1 1 0,0-1 0,0 0 0,0 1 0,5 15 0,-4 17 0,-5 73 0,-1 54 0,6-139 0,1 0 0,0 0 0,2 0 0,0-1 0,11 29 0,-13-43 0,0 0 0,1 0 0,0 0 0,0 0 0,0 0 0,1-1 0,0 1 0,0-1 0,1 0 0,-1 0 0,1-1 0,0 1 0,0-1 0,1 0 0,-1 0 0,9 3 0,-8-4 0,0-1 0,0-1 0,1 1 0,-1-1 0,1 0 0,-1 0 0,1-1 0,-1 0 0,1 0 0,-1-1 0,1 0 0,-1 0 0,0 0 0,1-1 0,-1 0 0,11-5 0,8-4 0,-1-2 0,-1-1 0,0-1 0,-1 0 0,0-2 0,-2-1 0,0 0 0,0-2 0,30-40 0,-21 19 0,-1 0 0,-3-2 0,-1-1 0,28-72 0,-29 47-103,-2-2 0,-3 0 0,-4-1-1,-3-1 1,3-100 0,-27-368-1830,-42-178 4485,56 811-2552,-21 164 0,8-135 0,-1 635 0,80-2 0,-54-650 0,49 190 0,-61-290 9,0-1 1,0 0-1,0 0 0,1 1 0,-1-1 1,1 0-1,0 0 0,0 0 0,0-1 0,0 1 1,0 0-1,4 2 0,-5-4-66,1 0 0,-1-1 0,1 1 0,-1 0-1,1-1 1,0 1 0,-1-1 0,1 1 0,0-1 0,-1 0 0,1 0 0,0 0-1,0 0 1,-1 0 0,1 0 0,0 0 0,-1 0 0,1-1 0,0 1 0,-1-1 0,1 1-1,0-1 1,-1 0 0,1 0 0,1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8:38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1 322 24575,'9'-10'0,"19"-21"0,2 1 0,0 1 0,58-40 0,-18 27-682,95-40-1,-102 53-6143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8:39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1779 24575,'7'-2'0,"54"-16"0,0-2 0,100-51 0,-121 48 0,64-49 0,-86 58 0,-2 0 0,0-2 0,0 0 0,-2 0 0,22-32 0,-33 44 0,-1 0 0,0 0 0,0-1 0,0 1 0,-1 0 0,1-1 0,-1 1 0,0-1 0,0-8 0,-1 12 0,0 0 0,0 0 0,0 0 0,0 0 0,0 0 0,0 0 0,0 0 0,-1 0 0,1 0 0,-1 1 0,1-1 0,0 0 0,-1 0 0,1 0 0,-1 0 0,0 0 0,1 1 0,-1-1 0,-1-1 0,1 1 0,-1 1 0,1-1 0,-1 1 0,1-1 0,-1 1 0,1-1 0,-1 1 0,1 0 0,-1 0 0,1 0 0,-1-1 0,1 2 0,-1-1 0,0 0 0,1 0 0,-3 1 0,-6 2 0,0 0 0,0 1 0,0 1 0,1-1 0,0 1 0,0 1 0,0 0 0,0 0 0,1 0 0,0 1 0,-13 16 0,12-13 0,0 0 0,1 1 0,1-1 0,0 2 0,0-1 0,1 1 0,0 0 0,1 0 0,-4 16 0,9-25 0,-1 1 0,0-1 0,1 1 0,0-1 0,0 1 0,0-1 0,0 1 0,0-1 0,1 1 0,-1 0 0,1-1 0,0 0 0,0 1 0,1-1 0,-1 0 0,1 1 0,-1-1 0,1 0 0,0 0 0,0 0 0,1-1 0,-1 1 0,0 0 0,1-1 0,0 1 0,-1-1 0,1 0 0,0 0 0,0 0 0,0 0 0,1-1 0,-1 1 0,6 1 0,6 2 0,0-1 0,0 0 0,0-1 0,1 0 0,0-1 0,20-1 0,8-1 0,0-2 0,-1-3 0,0-1 0,0-2 0,66-21 0,-73 17 0,-2-2 0,0-1 0,0-1 0,-2-2 0,0-1 0,56-45 0,-75 52 0,-1 1 0,0-2 0,0 0 0,14-22 0,-21 27 0,0 0 0,-1 0 0,0 0 0,0-1 0,-1 0 0,0 0 0,-1 0 0,0 0 0,2-17 0,-4 25 0,0-1 0,1 1 0,-1 0 0,0 0 0,0 0 0,0 0 0,0 0 0,0 0 0,0-1 0,-1 1 0,1 0 0,0 0 0,-1 0 0,1 0 0,0 0 0,-1 0 0,1 0 0,-1 0 0,0 0 0,1 0 0,-1 0 0,0 0 0,1 1 0,-1-1 0,0 0 0,0 0 0,0 1 0,0-1 0,0 0 0,0 1 0,0-1 0,0 1 0,0-1 0,0 1 0,0 0 0,0-1 0,0 1 0,0 0 0,0 0 0,0 0 0,0 0 0,-1 0 0,1 0 0,0 0 0,0 0 0,0 0 0,0 0 0,0 1 0,0-1 0,-2 1 0,-6 2 0,1 0 0,0 0 0,0 0 0,0 1 0,-8 6 0,-10 6 0,1 2 0,1 1 0,1 0 0,0 2 0,-32 39 0,55-60 0,0 0 0,-1 0 0,1 0 0,0 0 0,0 0 0,0 0 0,0 0 0,-1 0 0,1 0 0,0 0 0,0 0 0,0 0 0,0 1 0,0-1 0,-1 0 0,1 0 0,0 0 0,0 0 0,0 0 0,0 1 0,0-1 0,0 0 0,0 0 0,0 0 0,0 0 0,0 1 0,-1-1 0,1 0 0,0 0 0,0 0 0,0 0 0,0 1 0,0-1 0,0 0 0,0 0 0,0 0 0,0 1 0,1-1 0,-1 0 0,0 0 0,0 0 0,0 0 0,0 1 0,0-1 0,0 0 0,0 0 0,0 0 0,0 0 0,0 0 0,1 1 0,-1-1 0,0 0 0,0 0 0,0 0 0,0 0 0,1 0 0,13-4 0,19-14 0,8-15 0,-2-3 0,-1-1 0,-1-2 0,-3-1 0,-1-2 0,-2-1 0,40-75 0,-36 50 0,-3-1 0,-3-2 0,-3-2 0,27-124 0,-40 135 0,-4 0 0,-2 0 0,-3-1 0,-3 0 0,-2 1 0,-3-1 0,-14-70 0,14 128 0,-1 14 0,-2 16 0,-2 40 9,3 0-1,3 1 1,7 101 0,39 196-295,-28-255-127,2 13-952,-4-24-4797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8:41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47:39.3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1088 259 24575,'-121'-154'0,"113"146"0,1 1 0,-1-1 0,-1 1 0,1 1 0,-1-1 0,0 2 0,-1-1 0,1 1 0,-1 1 0,-11-5 0,1 2 0,-1 1 0,-1 1 0,-41-6 0,24 9 0,0 1 0,0 2 0,0 1 0,1 3 0,-1 1 0,-69 20 0,75-16 0,0 2 0,2 1 0,-1 1 0,2 2 0,0 1 0,1 2 0,0 1 0,-26 24 0,45-34 0,0 0 0,1 0 0,0 1 0,1 0 0,0 0 0,1 1 0,-11 25 0,16-34 0,0 1 0,1 0 0,-1 0 0,1 0 0,0 0 0,1 0 0,-1 0 0,0 0 0,1 0 0,0 0 0,0 0 0,0 0 0,1 0 0,-1 0 0,1 0 0,0 0 0,0 0 0,1 0 0,-1 0 0,1-1 0,0 1 0,0 0 0,0-1 0,0 1 0,0-1 0,1 0 0,0 0 0,-1 0 0,1 0 0,0 0 0,4 2 0,0-1 0,0-1 0,0 1 0,0-1 0,1-1 0,-1 0 0,1 0 0,0 0 0,0-1 0,-1 0 0,1 0 0,0-1 0,0 0 0,0 0 0,0-1 0,-1 0 0,10-3 0,15-3 0,0-2 0,42-18 0,-30 8 0,-1-1 0,0-3 0,46-33 0,108-93 0,-154 114 0,-34 28 0,-6 4 0,0 0 0,0 1 0,1-1 0,-1 0 0,1 1 0,0 0 0,0 0 0,-1 0 0,6-1 0,-8 3 0,-1 0 0,1 0 0,-1 1 0,1-1 0,-1 0 0,1 0 0,-1 0 0,1 1 0,-1-1 0,0 0 0,1 1 0,-1-1 0,1 0 0,-1 1 0,0-1 0,1 0 0,-1 1 0,0-1 0,1 1 0,-1-1 0,0 1 0,0-1 0,1 1 0,-1-1 0,0 1 0,0-1 0,0 1 0,0-1 0,1 1 0,-1 0 0,2 20 0,-2-20 0,0 40 0,-3 1 0,-1 0 0,-12 50 0,2-6 0,-25 219-455,14 1 0,19 423 0,8-676-6371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9:04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556 393 24575,'-161'-201'0,"156"206"0,-19 25 0,1 2 0,1 0 0,2 1 0,-16 38 0,1 22 0,-43 180 0,8 109 0,31-105 0,12 2 0,12 1 0,28 386 0,-7-635 0,-1-27 0,3-17 0,6-34 0,14-80 0,-7 21 0,-8 52 0,64-232 0,-61 240 0,1 1 0,3 1 0,1 0 0,29-42 0,-45 77 0,1 1 0,0-1 0,1 2 0,0-1 0,0 1 0,15-12 0,-20 17 0,1 0 0,0 1 0,0-1 0,-1 1 0,1 0 0,0 0 0,0 0 0,0 0 0,0 1 0,0-1 0,0 1 0,0-1 0,0 1 0,0 0 0,0 1 0,0-1 0,0 0 0,0 1 0,0 0 0,0-1 0,0 1 0,0 0 0,0 1 0,0-1 0,-1 0 0,6 4 0,1 2 0,0 1 0,0 0 0,0 0 0,-1 1 0,0 0 0,-1 0 0,0 1 0,-1-1 0,10 21 0,4 12 0,16 52 0,-23-58 0,12 37 0,39 94 0,-54-146 0,1-1 0,0 0 0,2 0 0,0-1 0,25 27 0,-33-41 0,0 0 0,0 0 0,0-1 0,1 0 0,0 0 0,0 0 0,0-1 0,0 1 0,1-1 0,-1-1 0,1 1 0,0-1 0,-1-1 0,1 1 0,0-1 0,0 0 0,0-1 0,0 1 0,11-2 0,-9-1 0,0 1 0,-1-2 0,1 1 0,0-1 0,-1 0 0,0-1 0,0 0 0,0 0 0,0-1 0,-1 0 0,1-1 0,-1 1 0,-1-1 0,12-13 0,-4 2 0,-2 0 0,0-1 0,0-1 0,-2 0 0,0 0 0,-1-1 0,9-34 0,29-151 0,-36 140 0,5-116 0,-16 147 0,-1 0 0,-2 0 0,-1 0 0,-2 0 0,-11-40 0,14 66 0,0 0 0,0-1 0,-1 1 0,0 1 0,-10-15 0,13 21 0,0 0 0,1-1 0,-1 1 0,0 0 0,0 0 0,0 0 0,0 1 0,0-1 0,0 0 0,0 0 0,0 0 0,0 1 0,0-1 0,0 0 0,0 1 0,-1-1 0,1 1 0,0 0 0,0-1 0,-1 1 0,1 0 0,0 0 0,-1 0 0,1 0 0,0 0 0,-1 0 0,1 0 0,0 0 0,-1 0 0,1 1 0,0-1 0,0 0 0,-1 1 0,1-1 0,0 1 0,0 0 0,0-1 0,0 1 0,0 0 0,0 0 0,0 0 0,0-1 0,0 1 0,0 0 0,0 0 0,0 0 0,1 1 0,-2 0 0,-3 6 0,0 0 0,0 1 0,1 0 0,0-1 0,0 1 0,1 0 0,1 1 0,-3 14 0,-7 79 0,12-96 0,-4 68 0,3 0 0,15 117 0,-7-142 0,2 0 0,3-1 0,1 0 0,36 83 0,-42-117 0,1 0 0,0 0 0,1-1 0,1 0 0,0 0 0,23 23 0,-28-33 0,-1 1 0,1-1 0,0-1 0,0 1 0,1-1 0,-1 0 0,1 0 0,-1-1 0,1 1 0,0-1 0,0 0 0,0-1 0,0 0 0,0 0 0,1 0 0,-1 0 0,0-1 0,0 0 0,0-1 0,1 1 0,10-3 0,-4-2 0,0 0 0,-1 0 0,0-1 0,0-1 0,0 0 0,-1 0 0,0-1 0,0 0 0,13-15 0,12-14 0,34-45 0,-59 68 0,46-58 0,-4-2 0,-3-3 0,-3-1 0,-4-3 0,52-134 0,-93 209 0,10-30 0,-11 27 0,-11 18 0,-20 40 0,3 0 0,1 2 0,-30 86 0,40-96 0,-35 70 0,50-109 0,1-1 0,0 0 0,0 1 0,0-1 0,0 0 0,1 1 0,-1-1 0,0 0 0,0 0 0,1 1 0,-1-1 0,1 0 0,-1 0 0,1 1 0,0-1 0,-1 0 0,1 0 0,0 0 0,0 0 0,0 0 0,-1 0 0,1 0 0,2 1 0,30 27 0,-19-17 0,3 5 0,1-1 0,1-1 0,0-1 0,1-1 0,33 17 0,-42-25 0,1 0 0,0-1 0,0-1 0,0 0 0,0 0 0,1-1 0,-1-1 0,1 0 0,-1-1 0,1 0 0,-1-1 0,18-3 0,4-4 0,0-1 0,-1-2 0,0-1 0,-1-2 0,35-19 0,143-101 0,-127 75 0,-3-3 0,-3-3 0,102-112 0,-171 168 0,30-38 0,-36 44 0,0 1 0,0-1 0,-1 0 0,1 0 0,-1 0 0,0 1 0,0-1 0,0 0 0,0-1 0,0 1 0,-1 0 0,1 0 0,-1 0 0,0-6 0,0 8 0,-1-1 0,1 1 0,-1 0 0,0 0 0,1-1 0,-1 1 0,0 0 0,0 0 0,0 0 0,0 0 0,0 0 0,0 0 0,0 0 0,0 0 0,-1 0 0,1 1 0,0-1 0,0 0 0,-1 1 0,1-1 0,0 1 0,-1-1 0,1 1 0,0 0 0,-1 0 0,1 0 0,-1-1 0,1 1 0,-1 0 0,1 1 0,0-1 0,-1 0 0,1 0 0,-1 1 0,1-1 0,-3 1 0,-3 1 0,0 0 0,-1 0 0,1 1 0,0 0 0,-10 6 0,5-1 0,0 0 0,0 2 0,1-1 0,1 1 0,0 1 0,-13 17 0,18-22 0,0 1 0,0 0 0,1 1 0,0-1 0,1 1 0,0 0 0,0-1 0,0 1 0,1 1 0,0-1 0,1 0 0,-1 14 0,2-20 0,0 0 0,0 0 0,0 0 0,0 0 0,1 0 0,-1 1 0,0-1 0,1 0 0,0 0 0,0 0 0,-1 0 0,1 0 0,0-1 0,0 1 0,1 0 0,-1 0 0,0-1 0,1 1 0,-1 0 0,1-1 0,-1 0 0,1 1 0,0-1 0,0 0 0,-1 0 0,1 0 0,3 2 0,-2-3 0,-1 1 0,1-1 0,-1 0 0,0 0 0,1 0 0,-1 0 0,1 0 0,-1 0 0,0-1 0,1 1 0,-1-1 0,0 1 0,1-1 0,-1 0 0,0 0 0,0 0 0,0 0 0,0-1 0,0 1 0,0 0 0,0-1 0,0 0 0,0 1 0,1-3 0,7-8 0,-1 0 0,0-1 0,-1 0 0,0 0 0,-1-1 0,6-18 0,28-94 0,-22 64 0,24-73 0,104-359 0,-127 406 0,-4 0 0,-3-1 0,1-153 0,-18 176 0,-15-82 0,1 14 0,40 297 0,56 435 0,-37 6 0,-11 43-1365,-26-569-5461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9:06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774 956 24575,'-152'-5'0,"143"5"0,1 1 0,-1 1 0,1-1 0,-1 1 0,1 1 0,0 0 0,0 0 0,0 0 0,1 1 0,-1 0 0,-11 8 0,2-1 0,-8 5 0,2 0 0,0 2 0,1 0 0,1 2 0,0 0 0,2 2 0,-25 34 0,8-3 0,2 3 0,-33 69 0,37-61 0,3 1 0,3 1 0,2 2 0,4 0 0,-13 89 0,26-118 0,3 0 0,1 0 0,1-1 0,10 63 0,-5-74 0,1-1 0,1 0 0,1 0 0,2-1 0,0 0 0,2 0 0,19 30 0,-21-40 0,0 0 0,1-1 0,1-1 0,0 0 0,1 0 0,0-1 0,1-1 0,0 0 0,1-1 0,0-1 0,1 0 0,22 9 0,-17-11 0,0-1 0,0 0 0,1-1 0,-1-2 0,1 0 0,0-1 0,0-1 0,0-2 0,36-4 0,-15-1 0,-1-2 0,0-2 0,0-2 0,-2-2 0,1-2 0,56-30 0,-48 18 0,-2-2 0,-1-2 0,-2-2 0,62-61 0,-47 32 0,-3-2 0,-3-2 0,-3-3 0,-3-2 0,-3-1 0,53-124 0,-73 142 0,-2 0 0,-3-2 0,-2 0 0,-3-1 0,8-69 0,-23 86 0,1 41 0,0-1 0,0 0 0,0 1 0,0-1 0,0 0 0,0 1 0,0-1 0,-1 1 0,1-1 0,0 0 0,0 1 0,-1-1 0,1 1 0,0-1 0,-1 1 0,1-1 0,-1 1 0,1-1 0,-1 1 0,0-1 0,0 1 0,1 0 0,-1 1 0,0-1 0,0 0 0,1 0 0,-1 1 0,0-1 0,1 0 0,-1 1 0,1-1 0,-1 1 0,0-1 0,1 1 0,-1-1 0,1 1 0,-1 0 0,1-1 0,0 1 0,-1-1 0,1 1 0,-1 0 0,1-1 0,0 2 0,-13 24 0,1 0 0,2 1 0,0 0 0,-9 45 0,8-27 0,-29 105 0,-34 267 0,66-344 0,4 1 0,3-1 0,4 1 0,2-1 0,28 133 0,-31-199 0,12 42 0,-13-47 0,0 0 0,0 0 0,0 1 0,0-1 0,0 0 0,1 0 0,-1 0 0,1-1 0,-1 1 0,1 0 0,0 0 0,-1-1 0,1 1 0,0-1 0,0 0 0,0 1 0,3 0 0,-4-2 0,0 0 0,0 0 0,0 0 0,1 0 0,-1 0 0,0 0 0,0-1 0,0 1 0,0 0 0,1-1 0,-1 1 0,0 0 0,0-1 0,0 1 0,0-1 0,0 0 0,0 1 0,0-1 0,0 0 0,0 0 0,0 0 0,-1 0 0,1 0 0,0 1 0,0-1 0,-1 0 0,1-1 0,-1 1 0,1 0 0,-1 0 0,1 0 0,-1 0 0,1-2 0,11-41 0,-5-10 0,-2 0 0,-5-94 0,-1 28 0,24-204 0,-13 261 0,2 1 0,3 0 0,25-65 0,-34 110 0,1 1 0,1 1 0,0-1 0,1 1 0,0 0 0,1 1 0,1 0 0,19-18 0,-25 27 0,0 1 0,0 0 0,0 0 0,0 1 0,1-1 0,-1 1 0,1 0 0,0 1 0,0-1 0,0 1 0,0 1 0,0-1 0,0 1 0,1 0 0,-1 0 0,0 1 0,1 0 0,-1 0 0,1 0 0,-1 1 0,0 0 0,0 0 0,1 1 0,-1-1 0,0 2 0,8 2 0,0 3 0,0 0 0,0 1 0,-1 1 0,0 0 0,-1 0 0,0 1 0,0 1 0,-1 0 0,-1 1 0,0 0 0,11 19 0,-4-1 0,0 1 0,-2 1 0,-1 0 0,10 38 0,69 362 0,-84-444 0,2-10 0,18-50 0,-13 26 0,3 1 0,1 1 0,2 0 0,40-56 0,-59 95 0,-1 0 0,1 0 0,1 1 0,-1-1 0,0 1 0,1 0 0,0 0 0,-1 0 0,1 1 0,0-1 0,1 1 0,-1 0 0,0 0 0,1 1 0,7-3 0,-8 4 0,0 0 0,0 0 0,0 0 0,0 1 0,0 0 0,0 0 0,0 0 0,0 0 0,0 0 0,0 1 0,0 0 0,-1-1 0,1 1 0,0 1 0,-1-1 0,0 1 0,0-1 0,4 4 0,28 28 0,36 44 0,18 19 0,-75-84 0,0-1 0,1 0 0,0-1 0,31 17 0,-42-26 0,0 0 0,1 0 0,-1-1 0,0 1 0,1-1 0,-1 0 0,1 0 0,-1-1 0,1 1 0,0-1 0,-1 0 0,1 0 0,-1-1 0,1 1 0,0-1 0,5-1 0,-4-1 0,0 0 0,0 0 0,0 0 0,0 0 0,0-1 0,-1 0 0,1 0 0,-1-1 0,9-9 0,1-5 0,0-1 0,-1-1 0,-1 0 0,18-44 0,-1-7 0,-3-2 0,-3-1 0,-4 0 0,17-118 0,-23 70 0,-6 1 0,-7-143 0,-8 157 0,-6 0 0,-4 1 0,-4 1 0,-5 1 0,-50-129 0,69 217 0,5 8 0,-2-1 0,1 1 0,-1-1 0,-1 1 0,1 1 0,-1-1 0,-1 1 0,-8-11 0,13 19 0,1 0 0,0-1 0,-1 1 0,1 0 0,0 0 0,-1 0 0,1 0 0,-1 0 0,1-1 0,0 1 0,-1 0 0,1 0 0,-1 0 0,1 0 0,-1 0 0,1 0 0,0 0 0,-1 1 0,1-1 0,-1 0 0,1 0 0,0 0 0,-1 0 0,1 0 0,0 1 0,-1-1 0,1 0 0,0 0 0,-1 1 0,1-1 0,0 0 0,-1 0 0,1 1 0,0-1 0,0 0 0,-1 1 0,1-1 0,0 1 0,0-1 0,0 0 0,-1 1 0,1-1 0,0 0 0,0 1 0,0-1 0,0 1 0,0 0 0,-6 21 0,1 30 0,2 0 0,3-1 0,8 69 0,-2-34 0,83 801 9,61-6-122,-110-677-147,132 387 0,-168-580 260,15 37 0,43 83 0,-56-120 0,0 0 0,2 0 0,-1-1 0,1 0 0,1 0 0,0-1 0,0 0 0,1 0 0,0-1 0,0 0 0,1-1 0,20 10 0,-26-14 5,1-1 0,-1-1 0,1 1 0,-1-1 0,1 0 0,-1-1 0,1 1 0,0-1 0,0 0 0,-1 0 0,1-1 0,0 0 0,-1 0 0,11-3 0,-7 1 32,-1-1 0,0 0 1,-1 0-1,1-1 1,-1 0-1,1 0 1,-2-1-1,13-12 0,-5 2-10,-1-1 0,0-1-1,-1 0 1,-1-1-1,0 0 1,-2-1 0,8-22-1,-9 20-26,-2-1 0,-1 0 0,0 0 0,-2-1 0,0 1 0,-2-1 0,-1 1 0,0-1 0,-2 0 0,-1 1 0,-1 0 0,0 0 0,-10-25 0,1 10 0,-3 0 0,-1 1 0,-1 1 0,-3 1 0,0 1 0,-47-55 0,23 36-1365,9 13-5461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9:08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205 1193 24575,'-168'-157'0,"164"152"0,0 1 0,1-1 0,0 1 0,0-1 0,0 0 0,1 0 0,0-1 0,0 1 0,0 0 0,0-1 0,1 1 0,-1-10 0,0-3 0,0-1 0,2-28 0,1 33 0,1-1 0,0 1 0,1-1 0,0 1 0,1 0 0,1 1 0,0-1 0,1 1 0,0 0 0,1 0 0,1 1 0,0 0 0,1 0 0,0 1 0,0 0 0,1 0 0,1 1 0,18-13 0,3 0 0,0 2 0,2 2 0,1 1 0,0 2 0,67-22 0,-98 37 0,749-218 0,-739 216 0,1 0 0,-1 1 0,1 0 0,0 1 0,19 2 0,-30-1 0,0 1 0,-1-1 0,1 1 0,0 0 0,-1 0 0,1 1 0,-1-1 0,1 1 0,-1 0 0,0-1 0,0 2 0,0-1 0,0 0 0,0 0 0,0 1 0,-1 0 0,1 0 0,-1-1 0,1 1 0,-1 1 0,0-1 0,-1 0 0,1 0 0,0 1 0,-1-1 0,2 5 0,4 23 0,-1 0 0,-2 0 0,-1 0 0,-1 1 0,-3 39 0,4 61 0,-1-101 0,2 0 0,1-1 0,2 0 0,0 0 0,14 32 0,-17-53 0,0-1 0,1 0 0,0 1 0,0-2 0,1 1 0,0 0 0,0-1 0,14 12 0,-14-14 0,0-2 0,-1 1 0,1-1 0,0 0 0,1 0 0,-1 0 0,0-1 0,1 0 0,0 0 0,-1-1 0,1 0 0,0 0 0,13 0 0,-4-3 0,-1 0 0,1 0 0,0-2 0,-1 0 0,0 0 0,0-2 0,0 1 0,-1-2 0,1 0 0,-2-1 0,1-1 0,-1 0 0,0 0 0,12-13 0,7-8 0,-1-2 0,-1-1 0,45-66 0,-43 51 0,-2-1 0,38-87 0,-55 106 0,-1-2 0,-2 1 0,-2-1 0,0-1 0,-2 1 0,1-35 0,-7 62 0,0-1 0,0 0 0,0 0 0,-1 1 0,0-1 0,0 0 0,0 1 0,-4-10 0,5 14 0,-1 0 0,0 0 0,0-1 0,1 1 0,-1 0 0,0 0 0,0 0 0,0 0 0,0 0 0,0 0 0,-1 1 0,1-1 0,0 0 0,0 0 0,0 1 0,-1-1 0,1 1 0,0-1 0,-1 1 0,1 0 0,0-1 0,-1 1 0,1 0 0,-1 0 0,1 0 0,0 0 0,-1 0 0,1 0 0,0 0 0,-1 1 0,1-1 0,-1 0 0,1 1 0,0-1 0,0 1 0,-1-1 0,1 1 0,0 0 0,0 0 0,-2 1 0,-5 3 0,1 0 0,0 1 0,0 0 0,1 0 0,-1 0 0,2 1 0,-1 0 0,1 0 0,-1 0 0,2 1 0,-5 9 0,-5 12 0,-18 53 0,24-58 0,1 0 0,0 1 0,2 0 0,1-1 0,1 2 0,1-1 0,1 0 0,5 50 0,-4-73 0,0 0 0,1 0 0,-1 1 0,1-1 0,-1 0 0,1 0 0,-1 0 0,1 0 0,0 0 0,0 0 0,0 0 0,0 0 0,1 0 0,-1 0 0,0-1 0,1 1 0,-1-1 0,1 1 0,0-1 0,-1 1 0,1-1 0,0 0 0,0 0 0,0 0 0,0 0 0,0 0 0,0 0 0,0 0 0,0-1 0,0 1 0,1-1 0,-1 1 0,0-1 0,0 0 0,0 0 0,1 0 0,-1 0 0,0-1 0,0 1 0,0 0 0,0-1 0,1 0 0,-1 1 0,2-2 0,10-3 0,-1-1 0,0-1 0,0 0 0,-1-1 0,15-11 0,26-25 0,-2-1 0,-3-3 0,54-68 0,-90 103 0,-4 3 0,0 1 0,0 0 0,1 1 0,0 0 0,1 0 0,0 1 0,14-8 0,-21 13 0,1 1 0,0 0 0,-1-1 0,1 1 0,0 1 0,-1-1 0,1 1 0,0-1 0,0 1 0,0 0 0,-1 0 0,1 1 0,0-1 0,0 1 0,-1 0 0,1-1 0,0 2 0,-1-1 0,1 0 0,-1 1 0,1 0 0,-1 0 0,0 0 0,0 0 0,0 0 0,0 1 0,3 3 0,5 4 0,-1 2 0,0-1 0,-1 1 0,-1 1 0,0 0 0,0 0 0,10 27 0,30 106 0,-43-125 0,154 771 0,-122-566 0,-36-223 0,70 461 0,-56-328 0,-4 196 0,-12-287 0,-2-1 0,-16 81 0,15-110 0,0-1 0,-1 1 0,-1-1 0,0 0 0,-10 14 0,12-21 0,-1 0 0,0 0 0,-1 0 0,0-1 0,0 0 0,0 0 0,0-1 0,-1 1 0,0-1 0,-8 4 0,6-5 0,1-1 0,-1 0 0,0 0 0,0-1 0,0 0 0,-1-1 0,1 0 0,0 0 0,0-1 0,-1 0 0,1 0 0,0-1 0,-1-1 0,1 0 0,-15-4 0,-7-5 0,0-1 0,1-1 0,-31-18 0,9 1-165,1-2 0,2-2 0,1-2-1,-52-52 1,62 49-1576,1-1 0,2-1-1,2-3 1,-52-89 0,67 96 1525,1-1 0,2-1 0,2-1 1,2 0-1,1 0 0,2-1 0,2 0 0,2 0 1,1-43-1,5-2 254,3 0 1,4 1 0,28-115-1,-13 102-38,5 0 0,5 2 0,3 2 0,72-131 0,-48 120 0,4 3 0,5 2 0,114-124 0,-136 172-482,2 3-1,103-80 0,-118 105 1904,53-28 0,-72 45 530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9:08.6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9:09.5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1 24575,'-10'77'0,"3"0"0,3 1 0,4 0 0,12 105 0,14 12 0,95 361 0,-53-343 0,-39-154-1365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9:09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24575,'187'31'0,"-172"-27"0,-1 1 0,0 0 0,0 1 0,0 0 0,0 2 0,-1-1 0,18 15 0,-3-4 0,119 86 0,-92-62 0,1-3 0,72 38 0,-106-67-341,1-1 0,0-1-1,30 6 1,-35-10-6485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9:10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993 1 24575,'-281'255'0,"201"-172"0,-189 190 0,-20-22 0,247-219-1365,10-9-5461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9:11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24575,'14'93'0,"49"170"0,-51-227 0,189 673 0,-96-195 0,-102-499 0,-1-4 0,0-1 0,0 1 0,-1-1 0,-1 1 0,0 11 0,-4-12 0,-2-14 0,-5-15 0,8 5 0,0-1 0,1 0 0,0 0 0,1 0 0,1-22 0,12-77 0,-9 93 0,6-39 0,2 1 0,3 0 0,2 1 0,33-77 0,-38 109 0,2 0 0,0 1 0,2 0 0,0 1 0,2 1 0,1 0 0,0 1 0,2 2 0,0-1 0,1 2 0,34-23 0,-46 36 0,1 0 0,0 1 0,0 0 0,0 1 0,0 0 0,1 1 0,0 0 0,0 0 0,0 1 0,0 1 0,0 0 0,21 0 0,-23 2 0,-1 1 0,1-1 0,0 2 0,-1-1 0,1 1 0,-1 0 0,0 1 0,0 0 0,0 0 0,0 1 0,-1 0 0,0 0 0,0 1 0,0 0 0,-1 0 0,9 11 0,-7-8 0,-1 1 0,0 1 0,0-1 0,-1 1 0,-1 0 0,0 1 0,0-1 0,-1 1 0,-1 0 0,3 17 0,-3-11 0,-2 0 0,0 0 0,-1 0 0,-1 0 0,0 0 0,-7 28 0,1-18 0,-1 0 0,-1-1 0,-2 0 0,0-1 0,-2 0 0,-1-1 0,-1 0 0,-34 41 0,27-42 0,-2 0 0,-1-1 0,0-2 0,-2-1 0,-1 0 0,0-2 0,-1-2 0,-1 0 0,0-2 0,-63 20 0,81-31-170,0-1-1,-1 0 0,1-1 1,-1 0-1,1-1 0,-1 0 1,-18-4-1,14 1-6655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9:12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0 463 24575,'161'-22'0,"-154"22"0,0-1 0,1 1 0,-1 1 0,0 0 0,1 0 0,-1 0 0,0 1 0,0 0 0,0 0 0,9 5 0,5 3 0,0 1 0,19 14 0,-16-7 0,-1 0 0,-1 2 0,0 0 0,-2 2 0,0 0 0,-2 1 0,0 1 0,-2 0 0,0 2 0,-2-1 0,17 42 0,-15-23 0,-1-1 0,-2 2 0,-3 0 0,-1 0 0,-2 1 0,1 79 0,-8-114 0,0-1 0,-1 0 0,0 0 0,-1 0 0,0 0 0,-5 11 0,7-19 0,-1 0 0,1 0 0,-1-1 0,1 1 0,-1-1 0,0 1 0,0-1 0,0 1 0,0-1 0,0 1 0,0-1 0,0 0 0,0 1 0,0-1 0,-1 0 0,1 0 0,0 0 0,-1 0 0,1 0 0,-1 0 0,0 0 0,1-1 0,-1 1 0,1-1 0,-1 1 0,0-1 0,0 1 0,1-1 0,-1 0 0,0 0 0,0 0 0,1 0 0,-1 0 0,0 0 0,1-1 0,-1 1 0,0 0 0,0-1 0,1 1 0,-1-1 0,1 0 0,-1 0 0,-2-1 0,-2-2 0,1 0 0,0 0 0,0-1 0,1 1 0,-1-1 0,1 0 0,0-1 0,0 1 0,1-1 0,-1 1 0,1-1 0,1 0 0,-1 0 0,1 0 0,-3-12 0,-2-11 0,1 0 0,-1-33 0,6 59 0,-5-106 0,5 1 0,4-1 0,27-169 0,-25 244 0,2 0 0,1 1 0,1 0 0,2 0 0,2 1 0,0 1 0,2 0 0,2 1 0,29-43 0,36-31-1365,-64 82-5461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9:13.6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864 451 24575,'-111'-43'0,"-128"-44"0,190 72 0,-1 3 0,-95-13 0,133 24 0,1 0 0,0 1 0,-1 0 0,1 1 0,0 1 0,0-1 0,-1 2 0,1 0 0,1 0 0,-1 1 0,0 0 0,-14 8 0,17-7 0,1 1 0,0-1 0,0 1 0,0 0 0,1 1 0,0 0 0,0 0 0,0 0 0,1 0 0,0 1 0,1 0 0,0 0 0,0 0 0,0 1 0,1-1 0,-2 11 0,-1 8 0,2 1 0,0-1 0,2 1 0,1 0 0,1 0 0,2 0 0,0 0 0,8 30 0,1-8 0,2 1 0,3-2 0,30 70 0,-32-90 0,0 1 0,2-2 0,1 0 0,1-1 0,2-1 0,24 27 0,-35-44 0,1-1 0,-1 0 0,2 0 0,-1-1 0,1 0 0,0-1 0,0 0 0,13 4 0,-15-7 0,0-1 0,1 1 0,-1-2 0,0 1 0,1-1 0,-1-1 0,1 0 0,-1 0 0,1-1 0,-1 0 0,19-5 0,-8-1 0,0-1 0,0 0 0,0-2 0,-1 0 0,-1-2 0,0 0 0,0 0 0,-2-2 0,1 0 0,-2-1 0,0-1 0,23-31 0,0-5 0,-3-1 0,-3-2 0,27-62 0,-42 77 0,19-68 0,-19 53 0,-17 54 0,0 1 0,0-1 0,0 1 0,0-1 0,0 0 0,0 1 0,0-1 0,0 1 0,1-1 0,-1 1 0,0 0 0,0-1 0,1 1 0,-1-1 0,0 1 0,0-1 0,1 1 0,-1 0 0,1-1 0,-1 1 0,0 0 0,1-1 0,-1 1 0,1 0 0,-1-1 0,1 1 0,-1 0 0,1 0 0,-1 0 0,1-1 0,-1 1 0,1 0 0,-1 0 0,1 0 0,0 0 0,0 1 0,0-1 0,0 1 0,0 0 0,0 0 0,0 0 0,0 0 0,0 0 0,0 0 0,0 0 0,0 0 0,0 0 0,0 3 0,17 37 0,0 19 0,49 107 0,-58-148 0,1 0 0,0-1 0,2-1 0,0 1 0,1-2 0,1 0 0,1-1 0,0 0 0,24 18 0,-35-30 0,0 0 0,0-1 0,-1 0 0,1 0 0,1 0 0,-1 0 0,0-1 0,0 0 0,1 0 0,-1 0 0,0 0 0,1 0 0,-1-1 0,1 0 0,-1 0 0,1 0 0,4-1 0,-3-1 0,-1 0 0,1 0 0,0 0 0,-1 0 0,0-1 0,1 0 0,-1 0 0,0-1 0,-1 1 0,1-1 0,5-6 0,4-6 0,-1 0 0,0-2 0,-1 1 0,-1-1 0,-1-1 0,8-21 0,12-35 0,21-86 0,25-64 0,-75 222 0,0 0 0,0 0 0,1 0 0,0 0 0,-1 1 0,1-1 0,0 0 0,0 1 0,0-1 0,1 1 0,-1 0 0,0 0 0,1 0 0,0 0 0,-1 0 0,1 0 0,0 1 0,5-2 0,-6 2 0,1 1 0,0 0 0,0-1 0,0 2 0,0-1 0,-1 0 0,1 0 0,0 1 0,0 0 0,0-1 0,-1 1 0,1 0 0,0 0 0,-1 1 0,1-1 0,-1 0 0,0 1 0,1 0 0,-1-1 0,0 1 0,3 3 0,5 6 0,0-1 0,-1 1 0,0 1 0,-1 0 0,0 0 0,11 24 0,29 87 0,-25-62 0,-12-28 0,-8-22 0,1 1 0,0-1 0,1 0 0,8 12 0,-12-65 0,-1 4 0,2-1 0,2 1 0,1 0 0,1 1 0,3-1 0,1 1 0,2 1 0,1 0 0,2 1 0,22-40 0,-34 69 0,1 0 0,0-1 0,1 1 0,-1 1 0,1-1 0,0 1 0,1 0 0,-1 0 0,1 0 0,0 1 0,0 0 0,0 0 0,14-6 0,-13 8 0,1-1 0,0 2 0,0-1 0,0 1 0,0 1 0,0-1 0,0 1 0,0 1 0,0-1 0,0 1 0,-1 1 0,15 4 0,-1 0 0,-1 1 0,0 2 0,-1 0 0,0 1 0,0 1 0,30 23 0,90 92 0,-29-23 0,-108-102 0,-1 1 0,1 0 0,0-1 0,0 0 0,0 1 0,0-1 0,0 0 0,0 0 0,0 0 0,0 0 0,0-1 0,0 1 0,1 0 0,-1-1 0,0 0 0,1 1 0,-1-1 0,4 0 0,-4-1 0,0 0 0,0 0 0,0 0 0,0 0 0,-1 0 0,1-1 0,0 1 0,-1 0 0,1-1 0,-1 1 0,1-1 0,-1 0 0,0 1 0,0-1 0,0 0 0,0 0 0,0 0 0,0 0 0,0 0 0,0-3 0,43-128 0,21-55 0,-56 169 0,0 0 0,1 1 0,1 0 0,1 1 0,0 0 0,1 0 0,19-17 0,-26 28 0,0 1 0,1 0 0,-1 0 0,1 1 0,0 0 0,0 0 0,0 0 0,0 1 0,1 0 0,-1 1 0,1 0 0,0 0 0,0 0 0,0 1 0,0 0 0,0 1 0,9 0 0,-3 1 0,0 2 0,0 0 0,0 0 0,0 1 0,-1 1 0,1 0 0,-1 1 0,21 13 0,61 47 0,-78-52 0,1 0 0,1-1 0,0 0 0,1-2 0,1 0 0,39 14 0,-58-25-62,0 1 0,0-1 0,0 1 0,0-1 0,0 0 0,-1 0 0,1 0 0,0 0 0,0 0 0,0 0 0,0-1 0,0 1-1,0-1 1,0 1 0,0-1 0,-1 0 0,1 1 0,0-1 0,0 0 0,-1 0 0,3-3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48:03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 0 24575,'-5'12'0,"-12"20"0,1 1 0,3 1 0,-20 69 0,16-7 0,4 1 0,-1 131 0,33 199 0,-3-289 0,55 220 0,-46-268 0,4 0 0,4-3 0,61 115 0,-92-198 0,5 11 0,1-1 0,1 0 0,1 0 0,13 14 0,-22-25 0,1-1 0,0 0 0,0 0 0,0-1 0,0 1 0,0 0 0,0-1 0,0 1 0,0-1 0,1 1 0,-1-1 0,1 0 0,-1 0 0,1 0 0,-1-1 0,1 1 0,-1-1 0,1 1 0,0-1 0,-1 0 0,1 0 0,0 0 0,-1 0 0,1 0 0,0-1 0,-1 1 0,1-1 0,-1 0 0,1 1 0,-1-1 0,1 0 0,-1-1 0,1 1 0,2-2 0,6-6 0,-1-1 0,1 1 0,-2-2 0,1 1 0,-2-1 0,10-15 0,42-80 0,-44 75 0,137-267 0,57-104 0,-202 386 0,20-32 0,-27 46 0,1 0 0,-1-1 0,1 1 0,0 0 0,0 0 0,0 0 0,0 0 0,0 1 0,0-1 0,0 0 0,1 1 0,-1 0 0,1-1 0,3-1 0,-4 3 0,-1 1 0,0-1 0,0 0 0,0 0 0,0 0 0,1 1 0,-1-1 0,0 1 0,0-1 0,0 1 0,0-1 0,0 1 0,0-1 0,0 1 0,0 0 0,0 0 0,-1-1 0,1 1 0,0 0 0,0 0 0,-1 0 0,1 0 0,0 0 0,-1 0 0,1 0 0,-1 0 0,1 0 0,0 3 0,11 36 0,-11-33 0,25 116 0,19 76 0,-38-176 0,2 1 0,0-1 0,1-1 0,1 0 0,2 0 0,15 21 0,-25-39 0,1 1 0,-1-1 0,1 0 0,0 0 0,0-1 0,1 1 0,-1-1 0,1 0 0,-1 0 0,1 0 0,0 0 0,0-1 0,0 0 0,0 0 0,1-1 0,-1 1 0,8 0 0,-7-2 0,0 0 0,0 0 0,0-1 0,0 0 0,0 0 0,0 0 0,0-1 0,0 0 0,-1 0 0,1 0 0,-1-1 0,1 0 0,-1 0 0,0 0 0,8-8 0,12-10 0,-2-1 0,0-2 0,-2 0 0,0-1 0,21-36 0,75-147 0,-27 43 0,-87 158 0,1 1 0,0 0 0,1 0 0,-1 0 0,1 1 0,0 0 0,8-7 0,-12 12 0,0-1 0,0 0 0,1 1 0,-1-1 0,0 0 0,0 1 0,1-1 0,-1 1 0,0 0 0,1 0 0,-1-1 0,1 1 0,-1 0 0,0 0 0,1 0 0,-1 0 0,3 1 0,-2 0 0,0 0 0,0-1 0,-1 1 0,1 1 0,0-1 0,-1 0 0,1 0 0,0 1 0,-1-1 0,0 1 0,1-1 0,-1 1 0,0 0 0,0-1 0,2 4 0,7 18 0,0 1 0,-2 0 0,0 0 0,-2 1 0,-1 0 0,3 32 0,-1-10 0,133 1290 0,-135-1160 0,-29 313 0,13-403 0,-4 0 0,-4-1 0,-3-1 0,-4-1 0,-58 126 0,82-206 0,-11 22 0,-31 49 0,41-69 0,-1-1 0,0 0 0,0 0 0,-1 0 0,1-1 0,-1 1 0,0-1 0,0 0 0,0-1 0,-1 1 0,0-1 0,1 0 0,-1 0 0,0-1 0,-7 2 0,11-3 0,-1-1 0,0 0 0,0 0 0,0 0 0,0 0 0,0-1 0,1 1 0,-1-1 0,0 0 0,0 1 0,1-1 0,-1-1 0,0 1 0,1 0 0,-1-1 0,1 1 0,-1-1 0,1 0 0,0 1 0,0-1 0,0 0 0,0 0 0,0-1 0,0 1 0,1 0 0,-1-1 0,1 1 0,-1-1 0,1 1 0,-1-4 0,-4-8 0,1 0 0,0-1 0,1 1 0,-3-22 0,1-11 0,2 0 0,2 0 0,3 0 0,6-60 0,42-189 0,-43 266 0,302-1281 0,-252 1089 0,-31 125 0,72-272 0,28 10 0,-120 348 0,6-16 0,2 0 0,19-32 0,-28 54 0,-1-1 0,1 1 0,0 0 0,0 0 0,0 0 0,1 1 0,-1-1 0,1 1 0,0 0 0,1 0 0,-1 1 0,1 0 0,-1 0 0,1 0 0,0 1 0,11-4 0,-14 6 0,1-1 0,-1 1 0,1 0 0,-1 0 0,0 0 0,1 1 0,-1-1 0,0 1 0,1 0 0,-1 0 0,0 0 0,0 0 0,0 0 0,0 1 0,5 2 0,-3 0 0,0 0 0,-1 0 0,1 0 0,-1 1 0,0 0 0,0 0 0,6 10 0,1 5 0,-1 0 0,-2 1 0,11 34 0,-19-54 0,23 81 0,14 101 0,-1 87 0,-30-216 0,70 662 0,12 96 0,-127-923 0,-5-35 0,6-3 0,8-1 0,5-1 0,-4-168 0,25 185 0,7-1 0,5 1 0,6 1 0,60-256 0,-27 236 0,-40 135 0,0 0 0,2 1 0,0 0 0,0 1 0,2 0 0,15-19 0,-22 30 0,0 1 0,0 0 0,0 0 0,1 1 0,-1-1 0,1 1 0,0 0 0,0 0 0,0 0 0,0 1 0,1 0 0,-1 0 0,1 0 0,-1 0 0,1 1 0,0 0 0,0 1 0,-1-1 0,1 1 0,0 0 0,0 0 0,-1 1 0,1-1 0,0 2 0,0-1 0,8 3 0,-4 1 0,0-1 0,-1 1 0,0 0 0,0 1 0,0 0 0,-1 0 0,0 1 0,0 0 0,-1 1 0,0 0 0,0 0 0,-1 0 0,0 1 0,5 9 0,3 9 0,-1 2 0,-2 0 0,-1 0 0,-1 1 0,-2 0 0,5 37 0,7 188 0,-19 15 0,1 25 0,-1-288 0,1 0 0,0 0 0,0-1 0,0 1 0,0 0 0,6 12 0,-7-19 0,0 1 0,1 0 0,-1-1 0,1 1 0,-1 0 0,1-1 0,-1 1 0,1-1 0,-1 1 0,1-1 0,-1 1 0,1-1 0,-1 1 0,1-1 0,0 1 0,-1-1 0,1 0 0,0 1 0,0-1 0,-1 0 0,1 0 0,0 0 0,-1 1 0,1-1 0,1 0 0,0-1 0,0 1 0,0-1 0,0 0 0,-1 0 0,1 0 0,0 0 0,0 0 0,-1 0 0,1 0 0,-1 0 0,1-1 0,-1 1 0,1-1 0,1-2 0,20-25 0,-1-2 0,-1 0 0,24-50 0,40-109 0,-26 39 0,74-306 0,-129 440 0,-1 7 0,-1-1 0,0 1 0,0-1 0,-1 0 0,0 1 0,-2-15 0,1 25 0,0-1 0,0 1 0,0-1 0,0 1 0,0 0 0,0-1 0,0 1 0,0-1 0,0 1 0,0-1 0,0 1 0,0 0 0,0-1 0,-1 1 0,1-1 0,0 1 0,0 0 0,-1-1 0,1 1 0,0 0 0,0-1 0,-1 1 0,1 0 0,0 0 0,-1-1 0,1 1 0,0 0 0,-1 0 0,1-1 0,-1 1 0,1 0 0,0 0 0,-1 0 0,1 0 0,-1 0 0,1 0 0,-1-1 0,-15 12 0,-9 24 0,13-9 0,2 1 0,0 0 0,2 1 0,1 0 0,1 0 0,1 1 0,-1 53 0,6-47 0,1 0 0,2 0 0,1 0 0,2 0 0,2 0 0,12 36 0,-15-56 0,1 0 0,1 0 0,0-1 0,1 0 0,0 0 0,1 0 0,1-1 0,0-1 0,13 13 0,-16-19 0,-1 0 0,1 0 0,1-1 0,-1 0 0,1-1 0,0 0 0,0 0 0,0 0 0,1-1 0,-1-1 0,1 1 0,-1-1 0,1-1 0,0 1 0,0-2 0,0 1 0,17-2 0,-6-2 0,-1-1 0,-1-1 0,1 0 0,-1-2 0,0 0 0,0 0 0,-1-2 0,0 0 0,0-2 0,-1 1 0,22-21 0,1-3 0,-1-3 0,-3-1 0,34-45 0,-25 23 0,-2-1 0,-3-3 0,-3-1 0,49-121 0,-64 128 0,-2-1 0,-3-1 0,-3-1 0,-2 0 0,-3 0 0,1-69 0,-9 118 0,1 5 0,-1 0 0,0 1 0,0-1 0,-1 0 0,0 0 0,0 0 0,0 1 0,-5-13 0,6 19 0,0-1 0,0 1 0,-1 0 0,1-1 0,0 1 0,0 0 0,0 0 0,0-1 0,0 1 0,0 0 0,-1-1 0,1 1 0,0 0 0,0 0 0,-1 0 0,1-1 0,0 1 0,0 0 0,-1 0 0,1 0 0,0 0 0,0-1 0,-1 1 0,1 0 0,0 0 0,0 0 0,-1 0 0,1 0 0,0 0 0,-1 0 0,1 0 0,0 0 0,-1 0 0,1 0 0,0 0 0,-1 0 0,1 0 0,0 0 0,0 0 0,-1 0 0,1 0 0,0 0 0,-1 1 0,1-1 0,0 0 0,0 0 0,-1 0 0,1 0 0,0 1 0,0-1 0,-1 0 0,1 0 0,0 1 0,0-1 0,0 0 0,0 0 0,-1 1 0,1-1 0,0 0 0,0 1 0,0-1 0,0 0 0,0 0 0,0 1 0,-7 22 0,6 9 0,1-1 0,2 1 0,1 0 0,13 54 0,-8-43 0,15 94 0,-6 1 0,-1 149 0,-18-126-1365,1-104-5461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9:14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9:14.8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365 0 24575,'-22'25'0,"-28"31"0,3 2 0,-59 94 0,22 10 0,72-134 0,2-1 0,1 1 0,1 1 0,-5 34 0,11-57 0,2 0 0,-1 0 0,0 0 0,1 1 0,0-1 0,1 0 0,-1 0 0,1 0 0,1 0 0,-1 0 0,1 0 0,0 0 0,0 0 0,0-1 0,1 1 0,0-1 0,0 0 0,1 1 0,-1-2 0,1 1 0,0 0 0,0-1 0,1 1 0,-1-1 0,1 0 0,0-1 0,0 1 0,1-1 0,-1 0 0,7 3 0,114 42 0,-86-35 0,-1 2 0,-1 1 0,41 24 0,-70-35 0,1 2 0,-1-1 0,0 1 0,-1 0 0,0 1 0,0 0 0,0 1 0,-1-1 0,-1 1 0,1 1 0,-1-1 0,-1 1 0,0 0 0,0 0 0,-1 1 0,3 12 0,-5-15 7,0 1 0,-1-1 0,-1 1-1,0 0 1,0-1 0,0 1 0,-1 0-1,-1-1 1,1 1 0,-1-1 0,-4 10-1,-4 9-322,-27 50 1,22-49-500,7-12-6011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9:15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24575,'141'310'-1365,"-127"-275"-5461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9:16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 24575,'177'-52'0,"-167"50"0,0 1 0,0 1 0,0 0 0,0 0 0,0 1 0,0 0 0,0 0 0,0 1 0,17 6 0,-3-2 0,-24-6 0,9 2 0,-1 0 0,1 0 0,-1 1 0,11 5 0,-16-6 0,0 0 0,0 0 0,0 1 0,0-1 0,0 1 0,0 0 0,-1 0 0,1 0 0,-1 0 0,0 0 0,0 1 0,2 3 0,6 13 0,0 0 0,-1 0 0,-1 1 0,-1 0 0,-1 0 0,-1 1 0,3 24 0,-8 10 0,-2 0 0,-2 0 0,-18 79 0,10-65 0,-5 106 0,16-171 0,1 1 0,1-1 0,-1 1 0,1-1 0,0 0 0,0 1 0,1-1 0,-1 0 0,1 0 0,0 0 0,1 0 0,4 8 0,-2-7 0,0 0 0,1 0 0,-1-1 0,1 1 0,0-2 0,0 1 0,1-1 0,10 6 0,21 9 0,47 16 0,26 13 0,-97-41 0,-1 1 0,0 1 0,0 0 0,0 1 0,20 21 0,-19-15 0,-1 1 0,-1 0 0,0 2 0,-1-1 0,-1 1 0,-1 1 0,0-1 0,-2 2 0,0-1 0,4 25 0,-7-26 0,-1 0 0,0 1 0,-2-1 0,0 1 0,-1-1 0,-1 1 0,-1-1 0,-1 1 0,-1-1 0,0 0 0,-10 25 0,13-42 0,0 0 0,0 0 0,0 0 0,0 0 0,0 0 0,0 0 0,0 0 0,-1-1 0,1 1 0,-1 0 0,1-1 0,-4 3 0,5-4 0,-1 0 0,1 1 0,0-1 0,-1 0 0,1 0 0,-1 0 0,1 0 0,-1 0 0,1 0 0,-1 0 0,1 0 0,0 0 0,-1 0 0,1 0 0,-1 0 0,1 0 0,-1 0 0,1 0 0,-1 0 0,1-1 0,0 1 0,-1 0 0,0-1 0,-9-14 0,4 0 0,2 0 0,0 0 0,1 0 0,1 0 0,-1-17 0,1-80 0,3 91 0,2-169 0,9 0 0,65-333 0,-35 370 0,-37 138 0,1 0 0,0 1 0,1 0 0,1 0 0,0 1 0,1 0 0,0 0 0,12-12 0,-18 23 0,0-1 0,0 0 0,1 1 0,-1 0 0,1 0 0,-1 0 0,1 0 0,0 0 0,0 1 0,0 0 0,0-1 0,0 2 0,0-1 0,0 0 0,0 1 0,0 0 0,0 0 0,0 0 0,1 0 0,-1 1 0,0-1 0,0 1 0,0 0 0,0 0 0,0 1 0,-1-1 0,1 1 0,0 0 0,5 3 0,10 7 0,0 1 0,-1 1 0,-1 1 0,20 19 0,-22-19 0,37 34 0,100 89 0,-128-119 0,1-1 0,0-1 0,1-1 0,46 20 0,-66-34-68,1 1 0,-1-1-1,1-1 1,-1 1 0,1-1 0,0 0-1,0 0 1,-1-1 0,1 0 0,0 0-1,0-1 1,-1 0 0,1 0 0,0 0-1,-1-1 1,1 0 0,-1 0-1,0-1 1,12-6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9:16.4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9:21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 24575,'-8'53'0,"2"1"0,3 0 0,6 99 0,19-4 0,7 0 0,49 147 0,-74-282 0,1 1 0,0 0 0,1-1 0,1 0 0,0-1 0,9 13 0,-11-20 0,-1-1 0,1 0 0,-1 0 0,1-1 0,1 0 0,-1 1 0,1-2 0,-1 1 0,1-1 0,0 0 0,0 0 0,1 0 0,-1-1 0,1 0 0,12 2 0,9 0 0,-1-2 0,1 0 0,47-5 0,84-18 0,-77 9 0,957-94 0,3 97 0,-900 18 0,-21 0 0,166-9 0,-282 0 8,0 0 0,0-1 0,0 0 0,0 0 0,0 0 0,-1-1 0,1 1 0,0-1 0,-1 0 0,1 0 0,-1-1 0,0 0 0,0 1 0,6-6 0,-6 4-132,-1-1 0,1 1 1,-1-1-1,0 0 0,0 0 0,-1 0 1,0-1-1,0 1 0,0 0 0,0-1 1,1-10-1,0-4-6702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9:21.9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24575,'24'31'0,"8"13"0,2-2 0,54 53 0,120 68 0,-25-21 0,-145-109 0,-2 2 0,51 60 0,-79-86 0,-1 1 0,0 0 0,-1 1 0,0-1 0,0 1 0,-1 0 0,4 13 0,-7-18 0,-1 1 0,0-1 0,0 1 0,-1-1 0,0 1 0,0-1 0,0 1 0,-1-1 0,0 1 0,0-1 0,-1 0 0,1 1 0,-1-1 0,-6 11 0,-15 25 0,-2-2 0,-1 0 0,-52 58 0,26-33 0,-140 179-1365,160-203-5461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9:25.9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 1578 24575,'-8'13'0,"-11"14"0,1 1 0,2 0 0,-23 55 0,23-28 0,3 0 0,2 1 0,2 0 0,3 1 0,2 0 0,3 0 0,8 78 0,-4-100 0,2-1 0,15 57 0,-17-78 0,2 0 0,-1 0 0,2-1 0,0 0 0,0 0 0,1 0 0,0-1 0,1 0 0,18 19 0,-23-27 0,0-1 0,0 1 0,0-1 0,0 1 0,0-1 0,1 0 0,-1 0 0,1-1 0,-1 1 0,1-1 0,0 0 0,-1 1 0,1-2 0,0 1 0,0 0 0,0-1 0,0 0 0,0 0 0,0 0 0,-1 0 0,1 0 0,0-1 0,0 0 0,0 0 0,0 0 0,-1 0 0,1-1 0,0 1 0,-1-1 0,0 0 0,1 0 0,-1 0 0,0-1 0,4-3 0,8-7 0,-2 0 0,1-1 0,-2-1 0,0 0 0,16-28 0,-2-4 0,-3 0 0,-1-2 0,17-60 0,20-46 0,-47 129 0,1 0 0,1 0 0,28-37 0,-38 58 0,0 0 0,0 0 0,1 0 0,-1 1 0,1 0 0,0 0 0,0 0 0,0 0 0,1 1 0,-1 0 0,1 0 0,0 1 0,0-1 0,8-1 0,-10 3 0,0 1 0,1 0 0,-1 0 0,0 0 0,1 0 0,-1 1 0,0-1 0,1 1 0,-1 0 0,0 1 0,0-1 0,0 1 0,0 0 0,0 0 0,0 0 0,-1 0 0,1 0 0,-1 1 0,1 0 0,-1 0 0,5 5 0,4 6 0,-2 0 0,1 0 0,-2 1 0,0 0 0,-1 0 0,0 1 0,-1 0 0,9 32 0,0 15 0,8 65 0,-22-113 0,4 30 0,-5-30 0,0-1 0,1 0 0,1 0 0,0 1 0,1-2 0,6 15 0,-4-67 0,-2 7 0,2 1 0,2-1 0,0 1 0,14-32 0,-16 49 0,0 1 0,1-1 0,0 1 0,1 0 0,0 0 0,1 1 0,1 1 0,0-1 0,0 1 0,24-18 0,-30 26 0,0 1 0,1-1 0,-1 1 0,1 0 0,-1 0 0,1 0 0,0 1 0,0-1 0,0 1 0,0 0 0,0 1 0,0-1 0,0 1 0,0 0 0,0 0 0,0 1 0,0-1 0,0 1 0,0 0 0,0 1 0,0-1 0,0 1 0,-1 0 0,1 0 0,-1 0 0,1 1 0,-1 0 0,6 4 0,9 9 0,0 1 0,-2 0 0,0 2 0,23 32 0,-14-19 0,-11-13 0,1-2 0,0 0 0,1-1 0,1 0 0,28 18 0,-42-31 0,1 0 0,0 0 0,0 0 0,0-1 0,0 1 0,0-1 0,1-1 0,-1 1 0,1-1 0,-1 0 0,1 0 0,-1-1 0,1 1 0,-1-1 0,1 0 0,0-1 0,-1 0 0,1 0 0,-1 0 0,1 0 0,-1-1 0,0 0 0,1 0 0,-1 0 0,0-1 0,0 1 0,-1-1 0,7-5 0,1-3 0,0-1 0,0-1 0,-1 0 0,-1 0 0,0-1 0,-1 0 0,15-31 0,38-114 0,-1-48 0,-8-2 0,38-333 0,-50 70 0,-38 325 0,-19-179 0,-2 201 0,10 149 0,-1 21 0,-28 354 0,27-269 0,-9 208 0,32 467 0,-11-777 179,24 217-1629,-21-214 73,1 0 0,2-1 1,1 0-1,2 0 0,24 47 0,-32-70 1269,1-1-1,0 0 1,0 0 0,0-1-1,1 1 1,0-1 0,0 0-1,1 0 1,-1-1 0,1 1 0,0-1-1,0-1 1,0 1 0,1-1-1,-1 0 1,1 0 0,11 2 0,-9-3 158,1-1 1,-1 0-1,0-1 1,0 0-1,1 0 1,-1-1-1,0 0 1,0-1-1,0 0 1,0 0-1,0-1 1,0 0-1,10-6 1,6-4 1160,-1-1 1,-1-2 0,0 0-1,-1-1 1,0-2 0,34-38-1,-19 14-446,-2-1-1,41-71 0,-51 73-764,-2-1 0,20-57 0,-32 71 0,-2 0 0,-1-1 0,-2 1 0,6-56 0,-12 81 0,0 0 0,0-1 0,0 1 0,0-1 0,-1 1 0,0 0 0,-2-8 0,3 11 0,0 1 0,0-1 0,-1 1 0,1-1 0,0 1 0,-1-1 0,1 1 0,-1-1 0,1 1 0,0-1 0,-1 1 0,1-1 0,-1 1 0,1 0 0,-1-1 0,0 1 0,1 0 0,-1-1 0,1 1 0,-1 0 0,0 0 0,0-1 0,0 1 0,-1 0 0,1 1 0,0-1 0,-1 0 0,1 0 0,0 1 0,0-1 0,-1 1 0,1-1 0,0 1 0,0-1 0,-1 1 0,1 0 0,0 0 0,-1 1 0,-8 6 0,0 1 0,1 1 0,0-1 0,0 2 0,1-1 0,1 1 0,-12 22 0,8-12 0,1 1 0,2 1 0,-10 34 0,12-27 12,1 0 0,1 0 0,2 0 0,1 1 0,2-1 0,1 1 0,1-1 0,1 0 0,12 39 0,-5-27-260,3-1 1,2-1-1,1 0 1,2-1-1,46 70 1,-47-85-6579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9:26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1 406 24575,'256'-90'58,"215"-72"-450,3 23-1320,-414 125-4433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9:26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49:32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173 144 24575,'-7'97'0,"4"0"0,11 105 0,37 186 0,7 149 0,-51-530 0,-1-1 0,-1 1 0,0 0 0,-2 12 0,3-19 0,0 0 0,0 1 0,0-1 0,0 1 0,0-1 0,-1 0 0,1 1 0,0-1 0,0 0 0,0 1 0,-1-1 0,1 0 0,0 1 0,0-1 0,-1 0 0,1 1 0,0-1 0,-1 0 0,1 0 0,0 1 0,-1-1 0,1 0 0,0 0 0,-1 0 0,1 1 0,0-1 0,-1 0 0,1 0 0,-1 0 0,1 0 0,-1 0 0,0 0 0,-1-1 0,1 0 0,0 0 0,0 0 0,0 1 0,0-1 0,0 0 0,0 0 0,0-1 0,0 1 0,0 0 0,0 0 0,1 0 0,-2-3 0,-12-22 0,1 0 0,1 0 0,-9-35 0,-20-90 0,35 127 0,-41-187 0,-30-342 0,75 532 0,-2-15 0,3-51 0,1 78 0,1 1 0,-1 0 0,2-1 0,-1 1 0,1 0 0,1 0 0,-1 0 0,1 0 0,1 1 0,-1-1 0,1 1 0,5-7 0,-7 12 0,0 0 0,0 0 0,1 0 0,-1 0 0,0 0 0,1 1 0,-1-1 0,1 1 0,0 0 0,-1 0 0,1 0 0,0 0 0,0 0 0,0 0 0,-1 1 0,1-1 0,0 1 0,0 0 0,0 0 0,0 0 0,0 0 0,0 1 0,0-1 0,0 1 0,-1 0 0,1 0 0,0 0 0,4 2 0,6 3 0,0 0 0,-1 1 0,0 1 0,18 13 0,8 12 0,-2 1 0,0 1 0,-3 2 0,-1 2 0,45 70 0,111 231 0,-158-283 0,39 79 0,172 308 0,-239-442 0,4 9 0,1 0 0,1-1 0,-1 0 0,2-1 0,9 10 0,-16-17 0,-1-1 0,1 0 0,-1 1 0,1-1 0,0 0 0,0 0 0,0 0 0,-1 0 0,1-1 0,0 1 0,0 0 0,0-1 0,0 1 0,0-1 0,0 0 0,1 0 0,-1 0 0,0 0 0,0 0 0,0 0 0,0 0 0,0-1 0,0 1 0,0-1 0,0 1 0,0-1 0,0 0 0,0 0 0,-1 0 0,1 0 0,0 0 0,0 0 0,-1 0 0,1-1 0,-1 1 0,1-1 0,-1 1 0,2-3 0,8-12 0,0 0 0,-1-1 0,-1 0 0,-1-1 0,0 0 0,-2 0 0,7-23 0,-4 11 0,114-386 0,-22 65 0,25 9 0,-126 342 0,16-38 0,32-51 0,-43 79 0,1 2 0,0-1 0,1 1 0,-1 0 0,2 0 0,-1 0 0,1 1 0,0 0 0,1 1 0,-1 0 0,13-6 0,-17 10 0,1 1 0,-1 0 0,0-1 0,1 2 0,-1-1 0,1 0 0,-1 1 0,1 0 0,-1 0 0,0 0 0,1 1 0,-1-1 0,1 1 0,-1 0 0,0 1 0,1-1 0,-1 1 0,0 0 0,0-1 0,0 2 0,0-1 0,0 0 0,-1 1 0,1 0 0,-1 0 0,0 0 0,5 5 0,4 6 0,-1 0 0,0 0 0,-1 2 0,0-1 0,10 25 0,8 23 0,-3 2 0,20 80 0,20 141 0,-43-178 0,51 251 0,50 217 0,-113-537-1365,-4-13-5461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48:03.5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0 229 24575,'0'0'0,"36"-13"0,10-4 0,43-10 0,37-7 0,24-5 0,11 0-1517,-22 5 1517,-35 9-6674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9:28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2259 24575,'76'-98'0,"-5"-4"0,98-187 0,-122 187 0,-5-2 0,-4-2 0,38-171 0,15-341 0,-87 572 0,-5-86 0,-1 109 0,-1 0 0,-1 0 0,-1 0 0,-1 1 0,-13-35 0,18 56 0,0-1 0,1 0 0,-1 0 0,0 1 0,0-1 0,0 0 0,0 1 0,0-1 0,-1 1 0,1 0 0,0-1 0,-1 1 0,1 0 0,-1 0 0,1-1 0,-1 1 0,-2-1 0,3 2 0,0 0 0,-1 0 0,1 0 0,0 0 0,0 0 0,0 0 0,-1 0 0,1 0 0,0 0 0,0 1 0,0-1 0,-1 0 0,1 1 0,0-1 0,0 1 0,0-1 0,0 1 0,0 0 0,0-1 0,-1 2 0,-3 3 0,0 0 0,0 1 0,1-1 0,-1 1 0,1 0 0,1 0 0,-6 12 0,-5 18 0,0 1 0,3 0 0,1 1 0,-7 54 0,-4 159 0,18-94 0,6 0 0,7 0 0,7-1 0,7-1 0,47 163 0,-61-282 0,2-1 0,1 1 0,2-2 0,1 0 0,2-1 0,30 43 0,-37-62 0,0 0 0,1 0 0,1-2 0,0 1 0,0-1 0,1-1 0,1-1 0,0 0 0,0-1 0,1 0 0,0-1 0,0-1 0,1-1 0,0 0 0,25 4 0,-30-8 0,0-1 0,0-1 0,0 0 0,0-1 0,0 0 0,0-1 0,-1 0 0,1-1 0,0 0 0,-1-1 0,0 0 0,0 0 0,0-2 0,0 1 0,-1-1 0,0-1 0,0 0 0,10-9 0,12-13 0,-2 0 0,-1-2 0,45-62 0,-29 28 0,-3-2 0,-3-2 0,-3-2 0,-3-1 0,-3-2 0,23-88 0,-10-8 0,38-295 0,-65 308 0,-7-2 0,-7 1 0,-18-160 0,16 310 0,-5-17 0,-2 25 0,-6 13 0,0 5 0,1 0 0,0 2 0,2-1 0,-9 22 0,-27 89 0,37-104 0,-32 109 0,6 1 0,5 2 0,7 1 0,6 1 0,1 175 0,16-234 0,4 1 0,3-1 0,4 0 0,3-1 0,4 0 0,39 109 0,-53-177 0,1 0 0,0-1 0,1 1 0,1-1 0,-1-1 0,2 1 0,14 16 0,-18-24 0,-1 1 0,1-1 0,0 0 0,1-1 0,-1 1 0,0-1 0,1 0 0,-1 0 0,1 0 0,0 0 0,0-1 0,0 0 0,-1 0 0,1 0 0,0-1 0,0 0 0,0 0 0,0 0 0,0 0 0,0-1 0,0 1 0,8-4 0,4-1 0,0-1 0,0-1 0,-1-1 0,0 0 0,-1-1 0,1-1 0,-2 0 0,27-25 0,3-7 0,48-61 0,-38 31 0,-3-2 0,54-104 0,-62 101 0,-39 70 0,0 0 0,0 0 0,0 0 0,0 1 0,1-1 0,0 1 0,0 0 0,0 0 0,13-9 0,-18 15 0,1-1 0,0 1 0,0 0 0,0 0 0,-1-1 0,1 1 0,0 0 0,0 0 0,0 0 0,0 0 0,-1 0 0,1 0 0,0 0 0,0 1 0,0-1 0,0 0 0,-1 0 0,1 1 0,0-1 0,0 0 0,-1 1 0,1-1 0,0 1 0,-1-1 0,1 1 0,0-1 0,-1 1 0,1-1 0,-1 1 0,1 0 0,-1-1 0,1 1 0,-1 0 0,1-1 0,-1 1 0,0 0 0,1 0 0,-1 0 0,0-1 0,1 3 0,9 34 0,-4 0 0,0 63 0,-6-68 0,2 0 0,1 0 0,8 37 0,-7-57 0,-1 0 0,1 0 0,1 0 0,0-1 0,1 0 0,0 0 0,0 0 0,1-1 0,9 11 0,-11-16 0,0 0 0,0-1 0,0 1 0,1-1 0,0 0 0,0 0 0,0-1 0,0 1 0,0-1 0,1-1 0,-1 1 0,1-1 0,0-1 0,0 1 0,0-1 0,0 0 0,11 0 0,0-2 0,0-1 0,-1-1 0,1 0 0,-1-2 0,0 1 0,0-2 0,0-1 0,-1 0 0,0-1 0,19-12 0,8-8 0,-2-2 0,51-46 0,-43 30 0,-2-3 0,-2-1 0,-3-2 0,-2-1 0,-2-3 0,-2-1 0,-3-2 0,-3-1 0,43-120 0,-73 178 0,1 1 0,0-1 0,-1 0 0,1 0 0,-1 0 0,0 0 0,1 0 0,-1 0 0,0 0 0,0 0 0,-1 1 0,1-1 0,0 0 0,0 0 0,-2-2 0,2 3 0,0 1 0,0 0 0,0 0 0,-1 0 0,1-1 0,0 1 0,0 0 0,-1 0 0,1 0 0,0 0 0,0 0 0,-1-1 0,1 1 0,0 0 0,0 0 0,-1 0 0,1 0 0,0 0 0,-1 0 0,1 0 0,0 0 0,0 0 0,-1 0 0,1 0 0,0 0 0,-1 0 0,1 0 0,0 0 0,0 0 0,-1 1 0,1-1 0,-1 0 0,-15 14 0,-8 16 0,2 2 0,1 0 0,1 2 0,2 0 0,1 1 0,2 1 0,1 0 0,2 1 0,-10 54 0,17-53 0,1 1 0,2-1 0,1 0 0,3 1 0,1-1 0,12 63 0,76 226 0,-48-188 0,44 188 21,-52-189-1407,-26-107-5440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09:29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1219 24575,'280'-872'0,"-217"687"0,-22 59 0,-54 187 0,-5 81 0,16-128 0,1-2 0,-4 25 0,3 0 0,2 51 0,0-79 0,1-1 0,0 1 0,0-1 0,1 1 0,0-1 0,0 0 0,1 0 0,0 0 0,1 0 0,-1-1 0,2 1 0,-1-1 0,1 0 0,0 0 0,0-1 0,10 10 0,-11-13 0,0 0 0,0 0 0,1 0 0,-1-1 0,1 1 0,0-1 0,-1 0 0,1-1 0,0 1 0,0-1 0,0 0 0,0 0 0,1 0 0,-1-1 0,8 0 0,-5-1 0,-1 0 0,1-1 0,0 1 0,-1-2 0,1 1 0,-1-1 0,0 0 0,1-1 0,7-5 0,5-5 0,-1-1 0,-1-1 0,-1 0 0,0-1 0,25-33 0,0-10 0,40-77 0,35-49 0,-113 180 0,0 1 0,1-1 0,0 1 0,-1 1 0,2-1 0,-1 1 0,0 0 0,11-6 0,-13 9 0,-1 0 0,0 0 0,1 0 0,-1 0 0,1 1 0,-1-1 0,1 1 0,-1 0 0,1 0 0,-1 0 0,1 0 0,-1 0 0,1 0 0,-1 1 0,1-1 0,-1 1 0,0 0 0,1 0 0,-1 0 0,0 0 0,1 0 0,-1 0 0,0 0 0,0 1 0,0-1 0,3 4 0,2 2 0,-1 0 0,1 1 0,-2 0 0,1 0 0,-1 0 0,0 1 0,-1 0 0,0 0 0,0 0 0,-1 0 0,0 1 0,2 12 0,2 17 0,3 65 0,-10-95 0,2 301 0,10-406 0,41-164 0,-50 247 0,15-50 0,-17 58 0,2 0 0,-1 0 0,0 0 0,1 0 0,0 0 0,0 0 0,1 1 0,-1-1 0,6-4 0,-7 8 0,-1 0 0,1 0 0,0 0 0,0 0 0,0 1 0,-1-1 0,1 0 0,0 1 0,0-1 0,0 1 0,0 0 0,0 0 0,0 0 0,0 0 0,0 0 0,0 0 0,0 0 0,0 0 0,0 1 0,0-1 0,0 1 0,0 0 0,0 0 0,-1-1 0,1 1 0,0 0 0,0 0 0,-1 1 0,1-1 0,-1 0 0,1 0 0,1 2 0,5 5 0,0 0 0,0 0 0,-1 1 0,8 11 0,7 14 0,20 47 0,20 31 0,-55-101 0,1 0 0,1-1 0,0 1 0,0-2 0,1 1 0,0-1 0,13 9 0,-18-15 0,0 0 0,0 0 0,1-1 0,-1 1 0,0-1 0,1 0 0,0-1 0,-1 0 0,1 1 0,0-2 0,0 1 0,0-1 0,-1 0 0,12-1 0,-8 0 0,1-2 0,-1 1 0,0-1 0,0 0 0,0-1 0,0 0 0,-1-1 0,11-6 0,9-10 0,-1-2 0,0-1 0,41-48 0,-62 65 0,120-153 0,-48 57 0,-77 102 0,0-1 0,0 1 0,0 0 0,0-1 0,1 1 0,-1 0 0,0 0 0,0 0 0,1 0 0,-1 0 0,1 0 0,-1 0 0,1 0 0,-1 1 0,1-1 0,-1 0 0,3 0 0,-3 2 0,0-1 0,0 1 0,0-1 0,0 1 0,0-1 0,0 1 0,0 0 0,0-1 0,0 1 0,0 0 0,-1 0 0,1 0 0,0 0 0,-1-1 0,1 1 0,0 0 0,-1 0 0,1 0 0,-1 0 0,0 0 0,1 0 0,-1 1 0,0-1 0,0 0 0,1 0 0,-1 2 0,7 38 0,-5-30 0,-1 0 0,1-1 0,1 1 0,0-1 0,9 20 0,-11-28 0,1 1 0,0 0 0,-1-1 0,1 0 0,1 1 0,-1-1 0,0 0 0,0 0 0,1 0 0,-1 0 0,1-1 0,0 1 0,-1-1 0,1 0 0,0 1 0,0-1 0,0 0 0,0-1 0,0 1 0,0 0 0,0-1 0,0 0 0,0 0 0,0 0 0,5 0 0,0-1 0,0 0 0,0-1 0,0 1 0,0-2 0,0 1 0,-1-1 0,1 0 0,10-7 0,57-40 0,-20 10 0,-40 31 0,1 1 0,-1 0 0,1 0 0,1 2 0,-1 0 0,1 1 0,32-5 0,-40 9 0,0 0 0,0 1 0,0 0 0,-1 0 0,1 1 0,0 1 0,-1-1 0,1 1 0,-1 1 0,1-1 0,-1 2 0,0-1 0,0 1 0,0 0 0,-1 1 0,1-1 0,11 11 0,-4 1-170,0 1-1,-1 1 0,0-1 1,-2 2-1,0 0 0,-1 1 1,12 28-1,-7-12-6655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45:36.3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0 735 24575,'60'245'-3811,"46"116"4013,26 98 1194,-94-312-791,19 79 1003,-57-226-1608,0 0 0,0 0 0,0 0 0,0-1 0,0 1 0,0 0 0,0 0 0,0 0 0,0 0 0,0 0 0,1 0 0,-1 0 0,0 0 0,0-1 0,0 1 0,0 0 0,0 0 0,0 0 0,0 0 0,0 0 0,0 0 0,0 0 0,0 0 0,0 0 0,1 0 0,-1 0 0,0 0 0,0 0 0,0 0 0,0 0 0,0 0 0,0 0 0,0 0 0,0 0 0,1 0 0,-1 0 0,0 0 0,0 0 0,0 0 0,0 0 0,0 0 0,0 0 0,0 0 0,1 0 0,-1 0 0,0 0 0,0 0 0,0 0 0,0 0 0,0 0 0,0 0 0,0 0 0,0 0 0,7-20 0,3-29 0,11-99 0,21-132 0,-26 200 0,38-112 0,-50 179 0,1 1 0,0-1 0,1 1 0,1 0 0,0 0 0,17-21 0,-21 29 0,0 1 0,1-1 0,0 1 0,-1 0 0,1 0 0,0 0 0,1 1 0,-1-1 0,0 1 0,1 0 0,-1 0 0,1 1 0,0-1 0,-1 1 0,1 0 0,0 1 0,0-1 0,0 1 0,0 0 0,0 0 0,-1 0 0,10 2 0,-1 1 0,-1 1 0,1 0 0,-1 1 0,1 1 0,-2 0 0,1 0 0,0 1 0,15 13 0,82 79 0,-79-70 0,30 30 0,110 98 0,-147-138 0,2-1 0,-1-2 0,2 0 0,0-2 0,44 18 0,-63-29 0,0-1 0,1 0 0,-1 0 0,0-1 0,0 0 0,1 0 0,-1-1 0,0 0 0,1 0 0,-1 0 0,0-1 0,1-1 0,-1 1 0,0-1 0,0 0 0,0-1 0,10-4 0,-9 2 0,0 0 0,0-1 0,-1 1 0,0-2 0,0 1 0,0-1 0,-1 0 0,0 0 0,-1 0 0,1-1 0,-2 0 0,1 0 0,5-14 0,1-8 0,-1 0 0,-2-1 0,-1 0 0,-1-1 0,-1 1 0,-2-1 0,-2 0 0,-1 0 0,-4-36 0,-6-20 0,-5 1 0,-26-90 0,1 39 0,-5 2 0,-6 2 0,-6 2 0,-109-183 0,92 209-1365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45:37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1 24575,'-24'145'0,"-8"209"0,53 1064 0,-18-1372 0,-2-18 0,1-1 0,1 1 0,2-1 0,9 33 0,-14-59 0,0-1 0,0 0 0,0 0 0,0 0 0,0 1 0,0-1 0,0 0 0,0 0 0,0 0 0,0 0 0,0 1 0,0-1 0,1 0 0,-1 0 0,0 0 0,0 0 0,0 1 0,0-1 0,0 0 0,0 0 0,0 0 0,1 0 0,-1 0 0,0 0 0,0 1 0,0-1 0,0 0 0,1 0 0,-1 0 0,0 0 0,0 0 0,0 0 0,0 0 0,1 0 0,-1 0 0,0 0 0,0 0 0,0 0 0,1 0 0,-1 0 0,0 0 0,0 0 0,0 0 0,0 0 0,1 0 0,-1 0 0,0 0 0,0 0 0,0 0 0,0 0 0,1-1 0,-1 1 0,8-13 0,5-19 0,62-271 0,-47 179 0,92-464 0,-9 40 0,-110 542 0,1 0 0,-1 0 0,1 0 0,1 0 0,-1 1 0,5-8 0,-6 12 0,-1 0 0,1 0 0,-1 0 0,1 0 0,0 1 0,0-1 0,-1 0 0,1 1 0,0-1 0,0 0 0,0 1 0,0-1 0,0 1 0,0-1 0,0 1 0,0 0 0,0-1 0,0 1 0,0 0 0,0 0 0,0 0 0,0-1 0,0 1 0,0 0 0,0 1 0,0-1 0,1 0 0,-1 0 0,0 0 0,0 1 0,0-1 0,0 0 0,0 1 0,0-1 0,0 1 0,0-1 0,-1 1 0,1-1 0,0 1 0,0 0 0,0 0 0,-1-1 0,2 2 0,9 9 0,0 0 0,0 1 0,-2 0 0,1 1 0,10 18 0,35 75 0,-48-91 0,104 228 0,64 126 0,72 38-1365,-225-375-5461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45:37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1 652 24575,'44'-120'0,"-40"111"0,0-1 0,1 1 0,1 1 0,-1-1 0,1 1 0,1 0 0,-1 0 0,1 1 0,1 0 0,8-7 0,13-8 0,45-26 0,-63 41 0,345-182 0,-137 78 0,-159 78-1365,-15 8-5461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45:37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24575,'208'976'0,"-176"-843"0,60 228 0,-58-249 0,56 126 0,-90-237-47,1 1-16,-1 0 1,1 0-1,0-1 0,-1 1 0,1 0 1,0-1-1,0 1 0,0-1 0,0 1 0,0-1 1,1 0-1,-1 1 0,0-1 0,1 0 1,-1 0-1,0 0 0,1 0 0,0 0 0,-1 0 1,3 1-1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45:38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1877 17 24575,'-29'-4'0,"9"-1"0,0 2 0,0 1 0,-1 0 0,1 1 0,0 2 0,0 0 0,-25 4 0,1 8 0,0 2 0,1 2 0,1 2 0,-59 36 0,25-7 0,-93 78 0,130-93 0,2 1 0,-63 75 0,83-87 0,1 0 0,0 1 0,2 1 0,1 0 0,1 1 0,1 0 0,-8 28 0,17-46 0,0 1 0,1-1 0,0 1 0,0 0 0,0 0 0,1-1 0,0 1 0,0 0 0,1 0 0,0-1 0,4 14 0,-3-15 0,1-1 0,0 1 0,0 0 0,0-1 0,0 0 0,1 0 0,0 0 0,0 0 0,1 0 0,-1-1 0,1 0 0,0 0 0,0 0 0,10 5 0,38 18 0,1-2 0,2-3 0,69 18 0,0 1 0,39 21 0,162 85 0,-231-97 0,-3 4 0,166 130 0,-222-154 0,-1 2 0,-2 1 0,-1 1 0,-1 2 0,-2 1 0,24 43 0,-42-61 0,0 0 0,-2 0 0,0 1 0,-2 1 0,0-1 0,-1 1 0,-1 0 0,-1 1 0,-1-1 0,-1 1 0,-1-1 0,-1 1 0,-1 0 0,0-1 0,-7 29 0,3-27 0,-2 0 0,-1-1 0,0 0 0,-2 0 0,-1-1 0,0-1 0,-19 26 0,9-19 0,-1 0 0,-1-2 0,-1 0 0,-40 29 0,6-12 0,-1-3 0,-3-2 0,-1-4 0,-83 33 0,14-14 35,-2-6 0,-2-5-1,-1-7 1,-261 32-1,303-59-272,0-3-1,0-4 1,0-5-1,0-4 0,1-4 1,1-4-1,0-4 1,-103-38-1,138 37-5978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45:54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24575,'2'7'0,"20"76"0,44 103 0,176 470 0,-54-221 0,-181-421 0,17 38-63,46 83-1239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45:55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754 0 24575,'-193'11'0,"186"-9"0,1-1 0,-1 1 0,0 0 0,1 1 0,-1 0 0,1 0 0,0 0 0,-12 9 0,-2-1 0,-45 25 0,1 3 0,1 2 0,3 4 0,-72 66 0,124-102 0,-1 0 0,1 0 0,1 1 0,0 0 0,0 0 0,1 1 0,0-1 0,1 2 0,1-1 0,-1 0 0,2 1 0,-1 0 0,0 12 0,2-7 0,1 0 0,0 0 0,2 0 0,0-1 0,1 1 0,0 0 0,1-1 0,10 28 0,-2-14 0,2 0 0,1-1 0,1-1 0,1-1 0,2 0 0,1-1 0,1 0 0,1-2 0,37 34 0,-24-30 0,2-1 0,1-2 0,1-1 0,49 22 0,173 62 0,-53-23 0,-178-73 0,-1 3 0,0 0 0,-1 1 0,35 29 0,-50-34 0,0 0 0,0 1 0,-1 1 0,-1 0 0,0 0 0,-1 1 0,0 0 0,-1 0 0,-1 1 0,7 19 0,-10-23 0,0 0 0,0 1 0,-2-1 0,1 1 0,-1 0 0,-1-1 0,0 1 0,-1 0 0,0 0 0,-1-1 0,0 1 0,-1 0 0,0-1 0,-1 1 0,0-1 0,-1 1 0,0-1 0,-1-1 0,0 1 0,-1-1 0,0 1 0,0-2 0,-1 1 0,-1-1 0,1 0 0,-10 8 0,-4 2 0,-1-1 0,0-1 0,-1 0 0,-1-2 0,-29 14 0,41-24 0,0 1 0,-1-1 0,0-1 0,1 0 0,-1-1 0,0-1 0,0 1 0,-1-2 0,1 0 0,0-1 0,-1 0 0,-25-4 0,33 2 10,0 0 0,1 0 0,-1 0 0,0 0 0,1-1 0,0 0 0,0 0 0,0-1 0,0 1 0,0-1 0,-5-6 0,1 1-307,1-1 0,1 0 0,0 0 0,-8-16 0,6 8-6529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45:56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286 1 24575,'-150'178'0,"134"-156"0,1 1 0,1 1 0,2 0 0,0 1 0,-12 36 0,21-55 0,-4 13 0,-1 0 0,2 0 0,1 1 0,0 0 0,2 0 0,0 0 0,1 1 0,1-1 0,1 0 0,1 1 0,1-1 0,0 0 0,2 0 0,0 0 0,11 28 0,18 33 0,4-1 0,4-2 0,3-2 0,3-2 0,4-3 0,101 114 0,-124-156 0,0-2 0,2 0 0,1-2 0,45 28 0,-57-42 0,1-1 0,0 0 0,1-1 0,-1-2 0,2 0 0,-1-1 0,1-1 0,0-1 0,29 2 0,-11-6 7,0-2-1,-1-2 0,0-1 0,0-2 1,0-1-1,0-3 0,57-23 1,246-131-679,-300 143 390,77-42-1083,-26 11-4558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48:11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1 413 24575,'109'165'0,"105"150"0,-149-228 0,114 117 0,-158-183 0,0 0 0,2-2 0,0-1 0,44 28 0,-59-42 0,1 0 0,-1-1 0,0 0 0,1 0 0,0 0 0,0-1 0,-1-1 0,15 1 0,-16-2 0,-1 0 0,0 0 0,0-1 0,1 0 0,-1-1 0,0 0 0,0 1 0,0-2 0,-1 1 0,1-1 0,0 0 0,-1 0 0,9-6 0,0-4 0,1 0 0,-2-1 0,0 0 0,0-1 0,-2 0 0,0-1 0,0 0 0,7-18 0,59-147 0,-72 167 0,111-325 0,49-125 0,-161 453-91,1 0 0,0 0 0,1 1 0,0 0 0,0 0 0,1 0 0,0 1 0,1 0 0,0 0 0,1 1 0,-1 0 0,1 1 0,1 0 0,17-11 0,-10 10-6735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50:53.1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1186 8268 24575,'-28'-14'0,"-6"-2"0,0-1 0,1-2 0,-58-44 0,48 22-5,2-2 0,2-1 0,2-3 0,-32-51 0,26 27 26,3-2 0,-39-100 0,12-14-253,-68-315 0,-56-555-2089,64-12 2508,72 231-179,56 563-53,39-289 0,-7 334 45,10 1 0,10 2 0,129-343 0,-121 422 349,141-246-1,129-110 1588,-224 369-1926,29-42-11,-134 174 1,0 1 0,-1-1 0,1 0 0,-1 1 0,0-1 0,0 0 0,1 0 0,-2 0 0,1 0 0,0 0 0,-1 0 0,1 0 0,-1 0 0,0-1 0,0 1 0,0 0 0,-1 0 0,0-5 0,-1 5 0,1-1 0,-1 0 0,0 1 0,0 0 0,-1 0 0,1-1 0,0 1 0,-1 1 0,0-1 0,0 0 0,0 1 0,0-1 0,0 1 0,-6-3 0,-27-15 0,25 15 0,1-1 0,-1 0 0,1 0 0,1-1 0,-14-12 0,23 18 0,-1 1 0,1-1 0,0 0 0,-1 0 0,1 1 0,0-1 0,-1 0 0,1 0 0,0 0 0,0 0 0,0 1 0,0-1 0,0 0 0,0 0 0,0 0 0,0 0 0,0 0 0,0 1 0,1-1 0,-1 0 0,0 0 0,1 0 0,-1 1 0,0-1 0,1 0 0,-1 0 0,1 1 0,-1-1 0,1 0 0,-1 1 0,1-1 0,0 0 0,-1 1 0,1-1 0,0 1 0,0-1 0,33-24 0,-26 20 0,41-26 0,2 2 0,1 3 0,1 2 0,1 2 0,0 3 0,2 2 0,88-15 0,-131 29 0,0 1 0,0 1 0,0 0 0,0 1 0,0 0 0,0 1 0,26 5 0,-34-4 0,-1-1 0,1 1 0,-1 0 0,1 0 0,-1 0 0,0 0 0,0 1 0,0 0 0,0 0 0,0 0 0,0 0 0,-1 1 0,0-1 0,1 1 0,-1 0 0,-1 0 0,1 0 0,-1 1 0,1-1 0,-1 0 0,0 1 0,-1-1 0,1 1 0,0 6 0,1 3 0,-2 1 0,0 0 0,0 0 0,-2-1 0,0 1 0,0 0 0,-2-1 0,1 1 0,-2-1 0,-6 18 0,-9 18 0,-35 68 0,-124 227-1365,160-312-5461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50:53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1 151 24575,'51'278'0,"-11"2"0,5 479 0,-43-711 0,-1-26 0,0 0 0,-2 0 0,-3 27 0,4-49 0,0 0 0,0 0 0,-1-1 0,1 1 0,0 0 0,0 0 0,0 0 0,0 0 0,0-1 0,0 1 0,-1 0 0,1 0 0,0 0 0,0 0 0,0 0 0,0 0 0,0-1 0,-1 1 0,1 0 0,0 0 0,0 0 0,0 0 0,-1 0 0,1 0 0,0 0 0,0 0 0,0 0 0,-1 0 0,1 0 0,0 0 0,0 0 0,0 0 0,-1 0 0,1 0 0,0 0 0,0 0 0,0 0 0,0 0 0,-1 0 0,1 1 0,0-1 0,0 0 0,0 0 0,0 0 0,-1 0 0,1 0 0,0 0 0,0 1 0,0-1 0,0 0 0,0 0 0,0 0 0,-1 0 0,1 1 0,0-1 0,0 0 0,0 0 0,0 0 0,0 0 0,0 1 0,0-1 0,0 0 0,0 0 0,0 0 0,0 1 0,0-1 0,-8-15 0,-4-28 0,3 1 0,1-1 0,3 0 0,-1-64 0,3 50 0,-11-204 0,37-460 0,-21 690 0,2 1 0,1-1 0,2 1 0,17-50 0,-21 73 0,0 0 0,1 0 0,0 0 0,0 1 0,0 0 0,1 0 0,0 0 0,0 0 0,1 0 0,9-6 0,-10 9 0,-1 0 0,2 0 0,-1 1 0,0 0 0,0 0 0,1 0 0,-1 0 0,1 1 0,-1 0 0,1 0 0,0 1 0,-1 0 0,1 0 0,0 0 0,-1 0 0,7 2 0,5 2 0,-1 1 0,0 0 0,0 1 0,0 0 0,-1 2 0,0 0 0,0 0 0,-1 2 0,0-1 0,-1 2 0,22 21 0,-3 1 0,-2 1 0,-1 2 0,29 47 0,-4 7 0,-3 2 0,-5 3 0,41 120 0,69 311 0,-75-153-1365,-72-324-5461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50:54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0 625 24575,'7'-16'0,"0"-4"0,1 0 0,1 1 0,1 0 0,0 0 0,2 1 0,0 0 0,18-19 0,19-10 30,1 2 0,3 2 0,103-63 0,-62 52-773,162-68 1,-201 100-6084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50:55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1 530 24575,'35'-1'0,"-8"-1"0,0 1 0,0 2 0,1 0 0,-1 2 0,40 10 0,-29-1 0,0 3 0,-1 0 0,-1 3 0,-1 1 0,0 1 0,56 45 0,-68-46 0,-2 0 0,0 2 0,-1 1 0,-1 0 0,-1 1 0,-1 1 0,-1 1 0,-2 0 0,0 1 0,11 30 0,-9-12 0,-3 1 0,16 85 0,-26-107 0,0 0 0,-2 0 0,0 0 0,-2 0 0,-1 0 0,0 0 0,-10 39 0,10-56 0,0 0 0,0 0 0,-1 0 0,0-1 0,0 1 0,0 0 0,0-1 0,-8 9 0,10-13 0,0 0 0,0 0 0,0 0 0,0 0 0,-1-1 0,1 1 0,0 0 0,0-1 0,0 1 0,-1-1 0,1 1 0,0-1 0,-1 0 0,1 1 0,0-1 0,-1 0 0,1 0 0,-2 0 0,1 0 0,0-1 0,0 1 0,0-1 0,0 0 0,0 0 0,1 0 0,-1 0 0,0 0 0,1 0 0,-1 0 0,1-1 0,-1 1 0,1 0 0,-1-1 0,1 0 0,-2-1 0,-4-8 0,0 0 0,1-1 0,0 0 0,0 0 0,1 0 0,1-1 0,0 1 0,-4-25 0,2-5 0,-1-60 0,6 44 0,2 0 0,3 0 0,3 1 0,2-1 0,3 2 0,2-1 0,3 2 0,30-71 0,-43 116 0,1 1 0,0 0 0,0 0 0,1 0 0,0 1 0,1-1 0,13-12 0,-18 18 0,1 1 0,0 1 0,-1-1 0,1 0 0,0 1 0,0-1 0,0 1 0,0 0 0,0 0 0,0 0 0,0 0 0,0 1 0,0-1 0,1 1 0,-1 0 0,0 0 0,0 0 0,0 0 0,1 0 0,-1 1 0,0 0 0,0-1 0,0 1 0,0 0 0,0 1 0,0-1 0,0 0 0,0 1 0,3 2 0,3 2 0,-1 1 0,1 0 0,-1 0 0,-1 1 0,1 0 0,-1 1 0,-1-1 0,0 1 0,6 11 0,8 17 0,15 40 0,-16-31 0,9 17 0,-15-29 0,2 0 0,2-1 0,29 43 0,-46-75 0,1 0 0,0 1 0,0-1 0,0 0 0,0 1 0,0-1 0,1 0 0,-1 0 0,0 0 0,1 0 0,-1 0 0,0 0 0,1-1 0,-1 1 0,1 0 0,-1-1 0,1 1 0,-1-1 0,1 0 0,0 1 0,-1-1 0,1 0 0,2 0 0,-2 0 0,0-1 0,0 0 0,0 0 0,0 0 0,0 0 0,0 0 0,0 0 0,0 0 0,0-1 0,0 1 0,-1-1 0,1 1 0,0-1 0,1-3 0,5-6 0,0 0 0,-2-1 0,1-1 0,6-16 0,-2-4 0,11-46 0,-16 50 0,3 0 0,15-38 0,-24 65 0,1 0 0,0 0 0,0 0 0,0 0 0,0 1 0,0-1 0,0 0 0,0 1 0,0-1 0,1 1 0,-1 0 0,1-1 0,-1 1 0,1 0 0,-1 0 0,1 0 0,0 0 0,0 0 0,-1 0 0,1 0 0,0 0 0,2 0 0,-1 1 0,-1 0 0,1 1 0,-1-1 0,0 0 0,1 1 0,-1 0 0,0-1 0,0 1 0,1 0 0,-1 0 0,0 0 0,0 1 0,0-1 0,0 0 0,3 3 0,6 7 0,-1 0 0,0 0 0,0 1 0,10 18 0,-5-5 0,-10-17 0,0 0 0,0 0 0,1 0 0,0 0 0,0-1 0,0 0 0,9 7 0,-14-14 0,-1 1 0,1-1 0,-1 0 0,1 0 0,-1 0 0,0 0 0,1 1 0,-1-1 0,1 0 0,-1 0 0,1 0 0,-1 0 0,1 0 0,-1 0 0,1 0 0,-1-1 0,1 1 0,-1 0 0,1 0 0,-1 0 0,1 0 0,-1-1 0,1 1 0,-1 0 0,1 0 0,-1-1 0,0 1 0,1 0 0,-1-1 0,0 1 0,1 0 0,-1-1 0,0 1 0,1-1 0,-1 1 0,0 0 0,0-1 0,1 0 0,11-24 0,-9 18 0,33-77 0,23-50 0,-48 112 0,1 1 0,2 0 0,28-35 0,-40 53 0,0 1 0,0-1 0,1 0 0,-1 1 0,1 0 0,0 0 0,0 0 0,0 0 0,0 0 0,0 0 0,0 1 0,0 0 0,0-1 0,1 1 0,-1 0 0,0 1 0,1-1 0,5 0 0,-6 2 0,0-1 0,0 1 0,1 0 0,-1 0 0,0 0 0,0 1 0,0-1 0,0 1 0,0 0 0,0-1 0,-1 1 0,1 0 0,-1 1 0,1-1 0,-1 0 0,0 1 0,0 0 0,0-1 0,2 5 0,23 32 0,-11-15 0,1 0 0,40 43 0,-50-61 0,1 1 0,-1-1 0,2 0 0,-1 0 0,1-1 0,0 0 0,0-1 0,0 1 0,0-2 0,1 0 0,0 0 0,16 3 0,-7-5 0,-1-1 0,1 0 0,0-1 0,-1-1 0,0-1 0,1 0 0,-1-1 0,0-1 0,-1-1 0,0-1 0,1 0 0,-2-1 0,18-12 0,11-8 0,-1-2 0,-2-2 0,50-49 0,-63 55 0,-2-2 0,-1-1 0,-2-1 0,34-53 0,-48 66 0,-1 0 0,-1 0 0,0-1 0,-2 0 0,0 0 0,-1 0 0,0-1 0,-2 0 0,0 0 0,-2 0 0,0-25 0,-1 43 0,0-1 0,0 1 0,1-1 0,-1 1 0,0 0 0,1-1 0,-1 1 0,0 0 0,1-1 0,0 1 0,-1 0 0,1 0 0,0-1 0,0 1 0,-1 0 0,1 0 0,0 0 0,0 0 0,0 0 0,0 0 0,0 0 0,1 1 0,-1-1 0,0 0 0,0 0 0,1 1 0,-1-1 0,0 1 0,1-1 0,-1 1 0,0 0 0,1 0 0,-1-1 0,0 1 0,1 0 0,-1 0 0,1 0 0,-1 0 0,0 1 0,1-1 0,-1 0 0,1 0 0,-1 1 0,3 0 0,-2 1 0,0-1 0,1 0 0,-1 1 0,0 0 0,1-1 0,-1 1 0,0 0 0,0 0 0,-1 0 0,1 0 0,0 0 0,-1 1 0,1-1 0,-1 0 0,0 1 0,0-1 0,0 1 0,2 4 0,11 51 0,-14-56 0,13 95 0,-1 141 0,-5-68 0,-5-142 0,-2-7 0,1 0 0,1 0 0,1 0 0,1 0 0,1 0 0,15 39 0,-20-58 0,1 0 0,0 0 0,0 0 0,1 0 0,-1 0 0,0 0 0,1 0 0,-1 0 0,1-1 0,-1 1 0,1-1 0,0 1 0,0-1 0,0 1 0,0-1 0,0 0 0,0 0 0,0 0 0,0 0 0,0-1 0,0 1 0,3 0 0,-1-1 0,-1 0 0,0 0 0,1-1 0,-1 1 0,0-1 0,1 0 0,-1 0 0,0 0 0,0 0 0,0-1 0,1 1 0,-2-1 0,5-2 0,6-6 0,0-1 0,-1 0 0,-1 0 0,21-26 0,-11 7 0,-1 0 0,-1-1 0,-2-2 0,-1 1 0,-2-2 0,16-54 0,35-217 0,-55 247 0,-4 33 0,-6 49 0,0-1 0,17 802 0,-11-723-97,22 524-708,-28-450 749,-35 270 0,2-272-104,28-154 137,-1-1 0,-1 1 0,-1-1 0,0-1 0,-2 1 1,-16 23-1,23-37 45,0-1 0,-1 0 1,0 1-1,0-1 1,0-1-1,-1 1 0,1 0 1,-1-1-1,0 0 1,0 0-1,0-1 0,-9 4 1,11-5 1,-1 0 1,1-1-1,-1 1 1,1-1-1,-1 0 1,1 0 0,-1 0-1,1 0 1,-1-1-1,1 1 1,-1-1-1,1 0 1,0 0-1,-1 0 1,1-1 0,0 1-1,0-1 1,0 1-1,0-1 1,0 0-1,-3-3 1,-3-3 17,1-1 0,-1 0 0,2-1 0,0 0 0,0 0 0,0 0 0,1-1 0,1 0 0,0 0 0,1-1 0,-6-19 0,-2-16-45,-8-73 1,19 112 6,-10-83-4,5-1 0,3 0 0,4 0 0,5 0 0,3 0 0,5 1 0,3 1 0,47-143 0,-49 193 0,1 1 0,2 1 0,1 0 0,2 2 0,47-63 0,-51 78 0,1 1 0,1 1 0,1 0 0,1 2 0,0 0 0,1 1 0,1 2 0,1 0 0,0 1 0,28-10 0,-14 9-341,1 3 0,0 1-1,49-6 1,-44 10-6485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50:56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0 24575,'-33'177'0,"-10"182"0,29-89 0,-22 227 0,33-473 0,1-1 0,-2 0 0,0 0 0,-14 39 0,19-62 0,-1 1 0,0-1 0,-1 1 0,1-1 0,0 0 0,0 1 0,0-1 0,0 1 0,0-1 0,0 0 0,0 1 0,-1-1 0,1 1 0,0-1 0,0 0 0,-1 1 0,1-1 0,0 0 0,0 1 0,-1-1 0,1 0 0,0 1 0,-1-1 0,1 0 0,0 0 0,-1 1 0,1-1 0,-1 0 0,1 0 0,0 0 0,-1 0 0,1 0 0,-1 1 0,1-1 0,-1 0 0,1 0 0,0 0 0,-1 0 0,1 0 0,-1 0 0,0-1 0,-9-18 0,0-32 0,3-67 0,17-214 0,-5 249 0,-2 12 0,16-189 0,-12 207 0,2-1 0,28-91 0,-34 135 0,1 0 0,0 0 0,1 1 0,0-1 0,0 1 0,1 0 0,0 1 0,1-1 0,13-12 0,-17 18 0,1 0 0,-1 1 0,1-1 0,0 1 0,0 0 0,0 0 0,0 0 0,0 0 0,0 1 0,1-1 0,-1 1 0,0 0 0,1 1 0,-1-1 0,1 1 0,-1 0 0,1 0 0,-1 0 0,1 1 0,-1-1 0,1 1 0,-1 0 0,0 0 0,0 1 0,6 2 0,0 1 0,1 1 0,-1 0 0,0 1 0,0 0 0,-1 1 0,0-1 0,-1 2 0,1 0 0,10 14 0,7 14 0,24 45 0,-39-64 0,14 26-1365,-6-9-5461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50:56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0 310 24575,'14'-19'0,"-5"5"0,0 0 0,2 0 0,-1 1 0,2 1 0,0 0 0,0 0 0,1 2 0,28-19 0,-13 15 0,0 2 0,1 1 0,1 1 0,31-6 0,126-16 0,-128 24 0,274-42-1365,-282 42-5461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50:58.9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1 24575,'-18'86'0,"4"2"0,4 0 0,4 0 0,5 94 0,6-24 0,6-1 0,35 161 0,-42-295 0,2 1 0,1-2 0,13 33 0,-18-50 0,0-1 0,0 1 0,0-1 0,1 0 0,0 1 0,0-1 0,0 0 0,0-1 0,1 1 0,-1 0 0,1-1 0,0 0 0,0 0 0,0 0 0,1 0 0,-1-1 0,0 0 0,1 0 0,0 0 0,-1 0 0,1-1 0,0 1 0,6-1 0,-8-1 0,1 0 0,0 0 0,-1-1 0,1 0 0,-1 0 0,1 0 0,-1 0 0,1 0 0,-1-1 0,0 0 0,1 1 0,-1-1 0,0-1 0,0 1 0,0 0 0,-1-1 0,1 1 0,2-4 0,6-7 0,0-1 0,13-23 0,-17 26 0,14-26 0,-1-1 0,-2-1 0,-2 0 0,-1-2 0,14-65 0,-12 20 0,11-149 0,-28 234 0,0 0 0,0 0 0,0 0 0,0 0 0,0 1 0,0-1 0,1 0 0,-1 0 0,0 0 0,0 0 0,1 0 0,-1 0 0,0 1 0,1-1 0,-1 0 0,1 0 0,-1 0 0,2 0 0,-2 1 0,0 0 0,1 0 0,-1 0 0,1 0 0,-1 0 0,0 0 0,1 0 0,-1 0 0,1 0 0,-1 1 0,0-1 0,1 0 0,-1 0 0,0 0 0,1 1 0,-1-1 0,0 0 0,1 0 0,-1 1 0,0-1 0,1 0 0,-1 0 0,0 1 0,0-1 0,0 0 0,1 2 0,15 31 0,3 52 0,-3 1 0,6 133 0,-16-147 0,21 280 0,27 260 0,-51-584 0,0-15 0,-2 1 0,1 0 0,-2 0 0,0 0 0,-3 27 0,3-41 0,0 1 0,0-1 0,-1 0 0,1 1 0,0-1 0,0 0 0,0 1 0,0-1 0,0 0 0,0 1 0,-1-1 0,1 0 0,0 1 0,0-1 0,0 0 0,-1 0 0,1 1 0,0-1 0,0 0 0,-1 0 0,1 1 0,0-1 0,-1 0 0,1 0 0,0 0 0,-1 1 0,1-1 0,0 0 0,-1 0 0,1 0 0,0 0 0,-1 0 0,1 0 0,0 0 0,-1 0 0,1 0 0,-1 0 0,1 0 0,0 0 0,-1 0 0,-16-12 0,-12-20 0,8 0 0,0-1 0,3 0 0,1-2 0,1 0 0,2 0 0,-15-60 0,-35-232 0,59 300 0,-3-28 0,2-1 0,2 0 0,6-87 0,1 113 0,1 0 0,2 0 0,1 1 0,1 0 0,1 0 0,2 1 0,1 0 0,19-33 0,-15 34 0,1 1 0,1 1 0,34-35 0,-39 47 0,0 1 0,1 0 0,0 1 0,1 0 0,0 2 0,0-1 0,25-9 0,-36 17 0,0 0 0,0 1 0,0 0 0,0-1 0,0 2 0,0-1 0,1 0 0,-1 1 0,0 0 0,0 0 0,1 0 0,-1 0 0,0 1 0,0 0 0,0-1 0,1 2 0,-1-1 0,0 0 0,-1 1 0,1 0 0,0 0 0,0 0 0,-1 0 0,1 1 0,-1-1 0,0 1 0,1 0 0,-1 0 0,-1 0 0,1 0 0,0 1 0,-1-1 0,0 1 0,1-1 0,1 6 0,2 4 0,0 1 0,-2-1 0,1 1 0,-1 0 0,-1 0 0,-1 0 0,0 0 0,0 1 0,-2 18 0,-3 2 0,-1 0 0,-1-1 0,-2 0 0,-2 0 0,-15 39 0,-7 3 0,-42 76 0,60-127 0,3-3 0,-1 0 0,-2-1 0,0-1 0,-29 35 0,47-61 0,0-1 0,0 0 0,-1 0 0,0 0 0,3-9 0,7-10 0,41-75 0,-4-3 0,48-142 0,-51 99 0,35-186 0,-72 264 0,-3 0 0,-3 0 0,-5-90 0,16 310 0,-7 169 0,3 70 0,-11-379 0,10 185 0,45 242 0,-56-436 0,0-1 0,0 0 0,0 0 0,0 1 0,1-1 0,-1 0 0,0 0 0,1 1 0,-1-1 0,0 0 0,1 0 0,0 0 0,-1 0 0,1 0 0,0 0 0,-1 0 0,1 0 0,0 0 0,0 0 0,0 0 0,0 0 0,0 0 0,0-1 0,0 1 0,2 0 0,-2-1 0,0-1 0,1 1 0,-1-1 0,0 0 0,1 0 0,-1 0 0,0 0 0,0 0 0,0 0 0,0 0 0,0 0 0,0 0 0,0-1 0,0 1 0,0 0 0,0-1 0,-1 1 0,1 0 0,-1-1 0,1 1 0,0-3 0,22-61 0,-2 0 0,13-79 0,-11 45 0,-6 22 0,-10 41 0,1 1 0,2 0 0,18-45 0,-28 79 0,1 1 0,-1-1 0,0 1 0,0-1 0,1 1 0,-1-1 0,0 1 0,0-1 0,1 1 0,-1-1 0,1 1 0,-1 0 0,0-1 0,1 1 0,-1 0 0,1-1 0,-1 1 0,1 0 0,-1-1 0,1 1 0,-1 0 0,1 0 0,-1 0 0,1 0 0,-1-1 0,1 1 0,0 0 0,-1 0 0,1 0 0,0 0 0,16 11 0,8 23 0,-25-34 0,45 77 0,-19-31 0,61 81 0,-77-115 0,0 0 0,0-2 0,1 1 0,1-1 0,-1-1 0,2 0 0,-1 0 0,1-2 0,1 1 0,-1-2 0,20 8 0,-24-12 0,0 1 0,0-1 0,-1-1 0,1 0 0,0 0 0,1-1 0,-1 0 0,0 0 0,0-1 0,0 0 0,0-1 0,-1 0 0,1 0 0,12-5 0,-10 1 0,1 0 0,-1 0 0,0-1 0,-1-1 0,0 0 0,0 0 0,-1-1 0,1 0 0,9-14 0,-4 2 0,0-1 0,-1 0 0,-1-2 0,-2 1 0,0-1 0,-1-1 0,-2 0 0,-1 0 0,6-35 0,-9 36 0,-2 0 0,-1 0 0,0 0 0,-4-25 0,2 40 0,0 0 0,0 0 0,-1 1 0,0-1 0,-1 1 0,0-1 0,0 1 0,-1 0 0,0 0 0,0 1 0,-1-1 0,0 1 0,-1 0 0,-6-8 0,10 13 0,0 0 0,0 1 0,0-1 0,0 0 0,0 1 0,0 0 0,0-1 0,-1 1 0,1 0 0,0 0 0,-1 0 0,1 1 0,-1-1 0,1 1 0,-1-1 0,1 1 0,-1 0 0,1 0 0,-1 0 0,1 0 0,-1 0 0,0 0 0,1 1 0,-1 0 0,1-1 0,0 1 0,-1 0 0,1 0 0,0 0 0,-1 0 0,1 1 0,-4 2 0,3-2 0,1 1 0,0-1 0,-1 1 0,1 0 0,0 0 0,0 0 0,0 0 0,1 0 0,-1 0 0,1 0 0,0 1 0,-1-1 0,2 0 0,-1 1 0,0-1 0,1 1 0,-1-1 0,1 1 0,0-1 0,0 1 0,0-1 0,1 1 0,1 5 0,1 0 0,0 0 0,1 0 0,0-1 0,0 1 0,1-1 0,0 0 0,0 0 0,1-1 0,0 1 0,1-1 0,0 0 0,0-1 0,13 10 0,10 4 0,1-1 0,43 20 0,-24-14 0,308 199-500,-304-188-365,-18-12-5961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50:59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0 24575,'-51'1327'0,"43"-1242"0,-16 143 0,20-218 0,-2-20 0,-1-20 0,7-27 0,2 0 0,3 1 0,19-88 0,-9 54 0,11-79 0,75-393 0,-97 543 0,17-60 0,-18 73 0,-1-1 0,1 1 0,0 0 0,0 0 0,1 0 0,0 0 0,0 1 0,0-1 0,7-5 0,-9 9 0,-1 1 0,1-1 0,0 1 0,0 0 0,1 0 0,-1-1 0,0 1 0,0 1 0,1-1 0,-1 0 0,0 1 0,1-1 0,-1 1 0,1-1 0,-1 1 0,0 0 0,1 0 0,2 1 0,0 0 0,0 0 0,-1 0 0,1 0 0,0 1 0,-1 0 0,1 0 0,-1 1 0,6 3 0,6 6 0,-2 0 0,0 1 0,20 22 0,-34-35 0,37 44 0,-2 1 0,-3 1 0,34 63 0,63 159 0,-69-118-455,-7 1 0,59 279 0,-100-370-6371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51:00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 24575,'833'-8'-686,"-743"5"7,-18 0-6147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51:02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0 403 24575,'202'-114'0,"-201"114"0,-1 0 0,1-1 0,-1 1 0,0 0 0,1 0 0,-1 0 0,0-1 0,1 1 0,-1 0 0,1 0 0,-1 0 0,1 0 0,-1 0 0,0 0 0,1 0 0,-1 0 0,1 0 0,-1 0 0,1 0 0,-1 0 0,0 0 0,1 0 0,-1 1 0,1-1 0,-1 0 0,0 0 0,1 0 0,-1 1 0,1-1 0,-1 0 0,0 0 0,1 1 0,10 9 0,0 0 0,0 0 0,-1 1 0,12 16 0,37 59 0,-39-56 0,-9-9 0,0 0 0,-2 1 0,0 0 0,-1 0 0,-1 1 0,5 33 0,-9-41 0,-1 0 0,-1 0 0,0-1 0,-1 1 0,0 0 0,-1 0 0,-4 18 0,5-29 0,-1 1 0,0 0 0,0-1 0,-1 1 0,1-1 0,-1 1 0,0-1 0,0 0 0,0 1 0,-1-1 0,0-1 0,0 1 0,0 0 0,0 0 0,0-1 0,-1 0 0,1 0 0,-1 0 0,0 0 0,0 0 0,0-1 0,0 0 0,0 0 0,-1 0 0,1 0 0,-7 1 0,8-3 0,1 1 0,0-1 0,-1 0 0,1 1 0,-1-2 0,1 1 0,0 0 0,-1 0 0,1-1 0,0 1 0,-1-1 0,1 1 0,0-1 0,0 0 0,-1 0 0,1 0 0,0-1 0,0 1 0,-3-3 0,2 2 0,1-1 0,-1 0 0,1 0 0,0-1 0,0 1 0,0 0 0,0-1 0,1 1 0,-1-1 0,1 1 0,-1-6 0,-1-2 0,2-1 0,-1 1 0,1-1 0,1 0 0,0 1 0,1-1 0,2-13 0,2 6 0,1 0 0,0 0 0,1 0 0,1 1 0,1 0 0,1 0 0,0 1 0,2 1 0,0 0 0,0 0 0,1 1 0,1 1 0,1 0 0,27-21 0,-18 18 0,0 1 0,1 1 0,1 0 0,0 2 0,1 2 0,1 0 0,-1 1 0,1 2 0,44-7 0,-54 13 0,0 0 0,0 1 0,0 1 0,0 1 0,-1 1 0,1 0 0,0 1 0,0 1 0,-1 1 0,0 1 0,20 8 0,-17-4 0,-1 1 0,-1 0 0,1 2 0,-2 0 0,0 1 0,0 0 0,-1 1 0,24 32 0,-10-7 0,-2 2 0,-2 1 0,-2 1 0,-2 1 0,-2 1 0,19 61 0,-38-104 0,1 4 0,0 0 0,1 1 0,0-1 0,1 0 0,6 11 0,-8-20 0,-1 0 0,1 0 0,-1 0 0,0-1 0,0 1 0,0 0 0,0-1 0,0 1 0,0 0 0,-1-1 0,1-2 0,18-111 0,-13 70 0,2 0 0,2 1 0,29-84 0,-36 122 0,0 1 0,1-1 0,-1 1 0,2 0 0,-1 0 0,0 0 0,9-8 0,-11 13 0,-1-1 0,1 1 0,-1 0 0,1 0 0,0-1 0,-1 1 0,1 0 0,0 1 0,0-1 0,0 0 0,0 1 0,0-1 0,0 1 0,0-1 0,0 1 0,0 0 0,0 0 0,0 0 0,0 0 0,0 0 0,0 0 0,-1 0 0,1 1 0,0-1 0,0 1 0,0 0 0,0-1 0,0 1 0,0 0 0,-1 0 0,1 0 0,2 2 0,3 3 0,0 0 0,0 1 0,0 0 0,-1 0 0,0 1 0,0-1 0,-1 1 0,7 14 0,3 9 0,11 35 0,-8-18 0,-18-47 0,0-1 0,0 0 0,0 0 0,0 0 0,0 1 0,0-1 0,0 0 0,0 0 0,0 0 0,0 0 0,1 1 0,-1-1 0,0 0 0,0 0 0,0 0 0,0 0 0,0 0 0,0 1 0,1-1 0,-1 0 0,0 0 0,0 0 0,0 0 0,0 0 0,1 0 0,-1 0 0,0 0 0,0 0 0,0 0 0,1 1 0,-1-1 0,0 0 0,0 0 0,0 0 0,1 0 0,-1 0 0,0 0 0,0-1 0,0 1 0,1 0 0,-1 0 0,0 0 0,0 0 0,8-9 0,4-17 0,-11 25 0,6-17 0,66-147 0,-61 144 0,0 1 0,1 0 0,1 2 0,0-1 0,31-28 0,-42 43 0,1 1 0,0 0 0,0 0 0,0 0 0,1 0 0,-1 0 0,1 1 0,-1 0 0,1 0 0,0 0 0,0 1 0,0 0 0,0 0 0,0 0 0,0 0 0,8 1 0,-8 0 0,0 1 0,-1 0 0,1 0 0,0 1 0,-1-1 0,1 1 0,-1 0 0,0 0 0,0 1 0,0-1 0,0 1 0,0 0 0,0 0 0,-1 0 0,1 1 0,-1-1 0,5 8 0,12 18 0,-1 1 0,22 50 0,19 31 0,-52-99 0,1 0 0,0 0 0,0-1 0,1 0 0,1 0 0,14 11 0,-20-19 0,0 1 0,1-1 0,-1 0 0,1 0 0,0-1 0,-1 0 0,1 0 0,0 0 0,0-1 0,0 0 0,0 0 0,1 0 0,-1-1 0,0 0 0,0 0 0,0 0 0,0-1 0,1 0 0,-1 0 0,0-1 0,0 0 0,-1 0 0,1 0 0,0-1 0,-1 1 0,8-6 0,5-4 0,0-1 0,0-1 0,-2 0 0,0-1 0,-1-1 0,16-20 0,6-12 0,-3-1 0,55-105 0,27-122 0,-113 269 0,6-16 0,-6 23 0,-2 15 0,-2 40 0,3 0 0,3 0 0,2-1 0,2 0 0,2 0 0,19 52 0,-25-93 0,23 78 0,61 130 0,-77-197 0,0-1 0,2 1 0,1-2 0,0 0 0,2-1 0,0-1 0,1 0 0,1-1 0,1-1 0,29 20 0,-43-34 0,1 0 0,-1-1 0,1 0 0,-1 0 0,1 0 0,0-1 0,0 0 0,1 0 0,-1-1 0,0 0 0,0 0 0,1-1 0,-1 0 0,9-1 0,-6 0 0,-1-1 0,0-1 0,0 1 0,0-2 0,-1 1 0,1-1 0,-1 0 0,1-1 0,14-11 0,-7 2 0,0-1 0,0 0 0,-2-1 0,0-1 0,-1 0 0,0-1 0,-2 0 0,18-38 0,-25 48 0,7-18 0,1 0 0,1 1 0,2 1 0,17-23 0,-26 38 0,-1 1 0,0-1 0,0 1 0,-1-1 0,0-1 0,0 1 0,-1-1 0,-1 1 0,1-1 0,-2 0 0,2-10 0,-1-18 0,-3-61 0,-1 39 0,-3 9 0,0 26 0,8 65 0,11 63 0,-3-30 0,25 186 0,33 356 0,-64-512 0,-5-1 0,-4 0 0,-5 0 0,-22 106 0,18-150 0,-3 0 0,-2 0 0,-2-2 0,-3 0 0,-2-2 0,-3-1 0,-45 67 0,56-97 0,-1-1 0,-1 0 0,-1-1 0,-1-1 0,-1-1 0,-1-1 0,-36 22 0,41-30 0,-1 0 0,-1-1 0,0-2 0,0 0 0,-1-1 0,1 0 0,-1-2 0,0-1 0,-1 0 0,1-2 0,-24-1 0,23-1 0,0-2 0,-1 0 0,1-1 0,1-1 0,-1-2 0,1 0 0,0-1 0,0-1 0,1-1 0,0 0 0,-22-18 0,28 18 0,0-1 0,1 0 0,0-1 0,1 0 0,1-1 0,0-1 0,0 1 0,2-2 0,-1 0 0,2 0 0,0 0 0,1-1 0,1 0 0,0 0 0,-4-20 0,6 14 0,1-1 0,1 1 0,1-1 0,1 0 0,0 0 0,2 0 0,8-37 0,-2 29 0,1 1 0,1-1 0,2 2 0,30-56 0,-11 37 0,2 0 0,1 2 0,3 1 0,2 3 0,76-67 0,-53 58 0,3 3 0,1 3 0,3 3 0,85-39 0,-61 40 0,2 4 0,183-45 0,-109 46-1365,-115 26-5461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48:13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 1746 24575,'74'-310'0,"-7"40"0,-61 244 0,8-45 0,-13 67 0,-1-1 0,0 0 0,0 1 0,0-1 0,0 1 0,-1-1 0,1 1 0,-1-1 0,0 1 0,-1 0 0,1-1 0,-3-4 0,3 8 0,0 0 0,0-1 0,0 1 0,0 0 0,-1 0 0,1 0 0,0 0 0,0 0 0,-1 1 0,1-1 0,0 0 0,-1 1 0,1-1 0,-1 1 0,1-1 0,-1 1 0,1-1 0,-1 1 0,0 0 0,1 0 0,-1 0 0,1 0 0,-1 0 0,1 0 0,-1 1 0,1-1 0,-1 0 0,1 1 0,-1-1 0,1 1 0,-1-1 0,1 1 0,-1 0 0,0 1 0,-7 3 0,0 0 0,1 0 0,-16 13 0,7-2 0,0 1 0,0 1 0,2 1 0,1 0 0,0 1 0,1 0 0,1 1 0,1 1 0,1-1 0,1 2 0,-6 23 0,7-21 0,2 1 0,1 0 0,1 0 0,1 0 0,1 0 0,2 1 0,0-1 0,2 0 0,10 50 0,-8-58 0,1 0 0,1 0 0,1 0 0,1-1 0,0 0 0,1-1 0,1 0 0,22 28 0,-24-35 0,0-1 0,0 0 0,0-1 0,1 1 0,0-2 0,1 1 0,-1-1 0,1-1 0,1 0 0,-1 0 0,1-1 0,-1 0 0,1-1 0,0 0 0,22 2 0,-12-5 0,0 0 0,0-1 0,0-1 0,-1-1 0,1-1 0,-1-1 0,1-1 0,-1 0 0,-1-2 0,35-17 0,-8-1 0,0-2 0,-2-2 0,43-39 0,-47 34 0,-1-1 0,64-79 0,-86 93 0,-1-1 0,0 0 0,-2-2 0,-1 1 0,-1-2 0,-1 1 0,9-36 0,-17 48 0,-1 0 0,0 0 0,-1 0 0,-1 0 0,0 0 0,-2-21 0,1 29 0,0 0 0,1 0 0,-1 0 0,-1 1 0,1-1 0,-1 0 0,0 0 0,0 1 0,0-1 0,-1 1 0,1 0 0,-1-1 0,0 1 0,0 1 0,-1-1 0,1 0 0,-1 1 0,0 0 0,-8-6 0,11 8 0,-1 1 0,1-1 0,-1 0 0,0 1 0,1-1 0,-1 1 0,0 0 0,1 0 0,-1 0 0,0-1 0,1 2 0,-1-1 0,0 0 0,1 0 0,-1 0 0,0 1 0,1-1 0,-1 1 0,0-1 0,1 1 0,-3 1 0,1 0 0,0 0 0,-1 1 0,1 0 0,0 0 0,0-1 0,0 2 0,1-1 0,-5 6 0,0 2 0,1 1 0,0 0 0,1 0 0,-7 21 0,6-10 0,1 0 0,2 0 0,0 0 0,1 1 0,1-1 0,2 1 0,0-1 0,1 1 0,2-1 0,0 0 0,1 0 0,2 0 0,9 24 0,-10-34 0,-1 0 0,2 0 0,0-1 0,0 0 0,1 0 0,1 0 0,0-1 0,0-1 0,1 1 0,1-2 0,-1 1 0,2-1 0,-1-1 0,1 0 0,0-1 0,1 0 0,0-1 0,0 0 0,0-1 0,1-1 0,-1 0 0,25 4 0,-18-6 0,-1-1 0,1-1 0,0 0 0,0-2 0,-1 0 0,1-1 0,33-11 0,-25 5 0,-1-1 0,0-2 0,-1-1 0,42-28 0,-23 8 0,-2-2 0,-1-2 0,-2-1 0,-2-2 0,37-50 0,-40 43 0,-2-2 0,-2 0 0,-2-3 0,-2 0 0,-3-1 0,27-87 0,-37 89 0,-2 0 0,-3 0 0,-2-1 0,-2 0 0,-2 0 0,-2-1 0,-11-81 0,-3 48 0,-5 0 0,-31-96 0,31 142 0,18 39 0,0 1 0,-1-1 0,1 0 0,-1 1 0,1-1 0,0 1 0,-1-1 0,1 1 0,-1-1 0,1 1 0,-1-1 0,1 1 0,-1 0 0,0-1 0,1 1 0,-1 0 0,1-1 0,-1 1 0,0 0 0,-1-1 0,2 2 0,-1-1 0,0 1 0,0-1 0,1 1 0,-1-1 0,0 1 0,1-1 0,-1 1 0,1 0 0,-1-1 0,1 1 0,-1 0 0,1-1 0,-1 1 0,1 0 0,0 0 0,0-1 0,-1 1 0,1 0 0,0 0 0,0 0 0,0-1 0,-1 2 0,-6 40 0,1 1 0,2 0 0,1 0 0,5 49 0,-2-35 0,30 583 0,39-3 0,-64-593 0,-3-17 0,11 47 0,-13-74 0,0 0 0,1 0 0,-1 0 0,0 0 0,0 0 0,0 0 0,0 0 0,0 0 0,0 0 0,0 0 0,0 0 0,0 0 0,0-1 0,0 1 0,1 0 0,-1 0 0,0 0 0,0 0 0,0 0 0,0 0 0,0 0 0,0 0 0,0 0 0,0 0 0,0 0 0,1 0 0,-1 0 0,0 0 0,0 0 0,0 0 0,0 0 0,0 0 0,0 0 0,0 0 0,0 1 0,0-1 0,1 0 0,-1 0 0,0 0 0,0 0 0,0 0 0,0 0 0,0 0 0,0 0 0,0 0 0,0 0 0,0 0 0,0 0 0,0 0 0,0 1 0,0-1 0,0 0 0,0 0 0,1 0 0,-1 0 0,0 0 0,0 0 0,0 0 0,0 0 0,0 1 0,0-1 0,0 0 0,4-14 0,3-19 0,2-24 0,2 2 0,3-1 0,2 1 0,2 2 0,3-1 0,29-53 0,-37 81 0,1 2 0,1 0 0,29-36 0,-40 55 0,0 0 0,1 1 0,-1-1 0,1 1 0,0 0 0,0 0 0,0 0 0,1 1 0,-1 0 0,1 0 0,0 0 0,0 1 0,0 0 0,0 0 0,0 0 0,0 1 0,0 0 0,1 0 0,-1 0 0,1 1 0,-1 0 0,9 1 0,-11 1 0,1-1 0,-1 1 0,0 0 0,0 0 0,0 0 0,0 0 0,0 1 0,-1-1 0,1 1 0,-1 0 0,1 0 0,-1 1 0,0-1 0,0 0 0,-1 1 0,1 0 0,-1 0 0,0 0 0,0 0 0,0 0 0,0 0 0,-1 0 0,2 6 0,2 8 0,-1 0 0,-1-1 0,-1 1 0,1 28 0,-4 0 15,-3 0 0,-1-1 0,-2 1 0,-2-1 0,-2 0 0,-2-1 0,-29 67 0,0-21-510,-3-3 0,-83 121 0,112-185-6331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51:04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119 963 24575,'-11'766'0,"11"-753"0,1 0 0,-1 0 0,-1 0 0,0 0 0,-6 25 0,7-37 0,0-1 0,0 1 0,0-1 0,0 1 0,0-1 0,0 1 0,-1-1 0,1 1 0,0-1 0,0 1 0,0-1 0,-1 1 0,1-1 0,0 0 0,-1 1 0,1-1 0,0 0 0,-1 1 0,1-1 0,-1 0 0,1 1 0,0-1 0,-1 0 0,1 1 0,-1-1 0,1 0 0,-1 0 0,1 0 0,-1 0 0,1 0 0,-1 1 0,1-1 0,-1 0 0,0 0 0,-15-13 0,-8-26 0,15 18 0,0-1 0,2 0 0,1-1 0,1 0 0,1 0 0,0 0 0,1-35 0,3-6 0,12-94 0,-4 94 0,2 0 0,4 2 0,23-71 0,-29 109 0,1 1 0,2 0 0,0 1 0,1 0 0,1 0 0,1 2 0,0-1 0,2 2 0,1 0 0,0 1 0,23-18 0,-32 30 0,0 0 0,1 1 0,0 0 0,0 0 0,0 1 0,0 0 0,1 0 0,0 1 0,0 1 0,0-1 0,0 2 0,0-1 0,12 1 0,-15 1 0,-1 1 0,0 0 0,0 0 0,0 0 0,0 0 0,0 1 0,0 0 0,0 1 0,0-1 0,0 1 0,-1 0 0,0 0 0,0 1 0,0 0 0,0 0 0,0 0 0,-1 0 0,1 1 0,-1-1 0,0 1 0,-1 0 0,6 9 0,-3-1 0,0 0 0,-1 0 0,-1 1 0,0-1 0,-1 1 0,0 0 0,-1 0 0,0 0 0,-2 0 0,1 1 0,-2-1 0,0 0 0,0 0 0,-1 0 0,-6 18 0,-1-1 0,-1 0 0,-1-1 0,-1 0 0,-2-1 0,-29 45 0,13-30 0,-2-2 0,-2-1 0,-1-2 0,-2-1 0,-63 48 0,87-71 0,13-15 0,0 1 0,0-1 0,0 0 0,0 1 0,0-1 0,0 0 0,0 0 0,0 1 0,0-1 0,0 0 0,0 1 0,0-1 0,0 0 0,0 0 0,0 1 0,1-1 0,-1 0 0,0 0 0,0 1 0,0-1 0,0 0 0,0 0 0,1 1 0,-1-1 0,0 0 0,0 0 0,0 0 0,1 1 0,-1-1 0,0 0 0,0 0 0,1 0 0,-1 1 0,4 0 0,0 0 0,0 0 0,-1-1 0,1 1 0,0-1 0,7 0 0,106-6 0,-78 2 0,-1 2 0,46 3 0,-69 1 0,-1 0 0,1 1 0,-1 0 0,0 1 0,1 1 0,-2 0 0,1 1 0,-1 0 0,0 1 0,18 12 0,-25-14 0,-1-1 0,1 1 0,-1 1 0,1-1 0,-2 1 0,1 0 0,0 0 0,-1 0 0,-1 0 0,1 1 0,-1 0 0,0 0 0,0 0 0,-1 0 0,0 0 0,0 0 0,-1 0 0,0 1 0,0-1 0,0 1 0,-1-1 0,-1 11 0,-4 7 0,0-1 0,-1 0 0,-1 0 0,-2-1 0,0 0 0,-2-1 0,0 0 0,-1 0 0,-1-1 0,-1-1 0,-30 32 0,229-238 0,107-118 0,-246 247 0,-2-1 0,-4-2 0,-2-2 0,-2-2 0,-4-1 0,25-70 0,-55 131 0,1-4 0,0 0 0,0 0 0,-1 0 0,0 0 0,-1 0 0,0 0 0,0-1 0,0 1 0,-2-9 0,1 16 0,0 1 0,0 0 0,0-1 0,0 1 0,0-1 0,0 1 0,0 0 0,0-1 0,0 1 0,-1 0 0,1 0 0,0-1 0,0 1 0,0 0 0,-1-1 0,1 1 0,0 0 0,0 0 0,-1-1 0,1 1 0,0 0 0,0 0 0,-1-1 0,1 1 0,0 0 0,-1 0 0,1 0 0,0 0 0,-1 0 0,1 0 0,0-1 0,-1 1 0,1 0 0,0 0 0,-1 0 0,0 0 0,-13 8 0,-9 17 0,13-10 0,1 1 0,0 0 0,2 1 0,-1 0 0,2 0 0,0 0 0,2 1 0,0 0 0,0 0 0,2 0 0,0 0 0,1 0 0,1 0 0,1 1 0,0-1 0,5 23 0,-2-21 0,0-1 0,1-1 0,0 1 0,2-1 0,0 0 0,1 0 0,1-1 0,1 0 0,0 0 0,1-1 0,1-1 0,0 0 0,1 0 0,1-1 0,19 14 0,-24-21 0,1-1 0,0 0 0,0-1 0,0 0 0,1 0 0,0-1 0,0-1 0,0 1 0,0-2 0,0 0 0,1 0 0,-1-1 0,1-1 0,-1 1 0,1-2 0,-1 0 0,1 0 0,-1-1 0,13-4 0,-7 1 0,0-2 0,0 1 0,-1-2 0,0 0 0,0-2 0,-1 1 0,0-2 0,-1 0 0,0 0 0,-1-1 0,19-23 0,1-7 0,-3 0 0,-1-2 0,-3-1 0,-1-1 0,27-74 0,-21 34 0,-4 0 0,20-120 0,-36 136 0,-3-1 0,-3 0 0,-5-97 0,-9 55 0,-32-151 0,39 253 0,2 8 0,0-1 0,-1 1 0,0-1 0,0 1 0,0-1 0,0 1 0,0-1 0,-1 1 0,1 0 0,-1 0 0,0 0 0,-3-4 0,5 7 0,-1 0 0,0 0 0,0 0 0,1 0 0,-1 0 0,0 0 0,1 0 0,-1 0 0,0 0 0,1 0 0,-1 0 0,0 1 0,1-1 0,-1 0 0,0 1 0,1-1 0,-1 0 0,0 1 0,1-1 0,-1 1 0,1-1 0,-1 1 0,1-1 0,-1 1 0,1-1 0,0 1 0,-1-1 0,1 1 0,0 0 0,-1-1 0,1 1 0,0 0 0,0-1 0,-1 1 0,1 1 0,-13 28 0,13-29 0,-14 42 0,2 0 0,1 1 0,3 1 0,-3 57 0,4 187 0,7-207 0,5 248 0,-10 303 0,4-611 0,-6 53 0,6-70 0,0 0 0,0-1 0,0 1 0,-1 0 0,0-1 0,1 1 0,-2-1 0,1 1 0,0-1 0,-1 0 0,-5 7 0,7-10 0,0-1 0,-1 1 0,1 0 0,0-1 0,0 1 0,0-1 0,-1 1 0,1-1 0,0 1 0,-1-1 0,1 0 0,0 0 0,-1 0 0,1 1 0,-1-1 0,1-1 0,0 1 0,-1 0 0,1 0 0,0 0 0,-1-1 0,1 1 0,0-1 0,0 1 0,-1-1 0,1 1 0,0-1 0,0 0 0,0 0 0,0 1 0,-1-1 0,1 0 0,-1-2 0,-4-2 0,0-1 0,0 0 0,-10-14 0,0-3 0,1 0 0,1-1 0,1-1 0,-12-33 0,18 41 0,2-1 0,0 0 0,0 0 0,2-1 0,0 1 0,2-1 0,0-25 0,1 37 0,1 0 0,1-1 0,-1 1 0,1 0 0,0 0 0,1 0 0,0 0 0,0 0 0,1 1 0,-1 0 0,1-1 0,1 1 0,-1 0 0,1 1 0,0-1 0,0 1 0,11-8 0,7-4 0,1 2 0,0 1 0,37-16 0,-15 7 0,314-187 0,-289 166 0,-68 42 0,-1 1 0,1-1 0,0 0 0,0 1 0,0 0 0,0-1 0,1 1 0,-1 1 0,0-1 0,0 0 0,1 1 0,4-1 0,-7 1 0,-1 1 0,1-1 0,0 0 0,-1 0 0,1 0 0,0 1 0,-1-1 0,1 0 0,0 1 0,-1-1 0,1 1 0,-1-1 0,1 1 0,-1-1 0,1 1 0,-1-1 0,1 1 0,-1-1 0,1 1 0,-1-1 0,0 1 0,1 1 0,0 0 0,-1 0 0,1 0 0,-1 1 0,0-1 0,1 0 0,-1 0 0,0 1 0,0-1 0,-1 0 0,0 4 0,-4 12 0,-1 1 0,0-1 0,-2 1 0,0-2 0,-20 32 0,5-9 0,14-23 0,3-5 0,0-1 0,0 0 0,-10 12 0,18-26 0,1 1 0,-1-1 0,1 1 0,-1 0 0,1 0 0,0 0 0,0 1 0,0-1 0,0 1 0,0-1 0,0 1 0,0 0 0,0 0 0,0 1 0,1-1 0,-1 1 0,0-1 0,1 1 0,-1 0 0,0 0 0,1 0 0,-1 1 0,6 1 0,-3-1 0,0 1 0,0 0 0,0 0 0,0 1 0,-1 0 0,0 0 0,1 0 0,-1 1 0,0-1 0,0 1 0,8 9 0,-4-2 0,1 0 0,0-1 0,0-1 0,1 1 0,0-2 0,1 1 0,0-2 0,0 0 0,1 0 0,-1-1 0,2 0 0,-1-1 0,1-1 0,-1 0 0,19 2 0,3-2-682,70-2-1,-72-3-6143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51:36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1272 24575,'131'-413'0,"80"-234"0,-202 622 0,-5 16 0,0-1 0,-1 1 0,0-1 0,0 0 0,-1 0 0,-1 0 0,1-13 0,-2 23 0,1-1 0,-1 1 0,0 0 0,0-1 0,0 1 0,0 0 0,0-1 0,0 1 0,0 0 0,-1-1 0,1 1 0,0 0 0,0-1 0,0 1 0,0 0 0,0-1 0,0 1 0,-1 0 0,1 0 0,0-1 0,0 1 0,0 0 0,-1 0 0,1-1 0,0 1 0,0 0 0,-1 0 0,1 0 0,0-1 0,-1 1 0,1 0 0,0 0 0,0 0 0,-1 0 0,0-1 0,-11 8 0,-9 16 0,-4 14 0,3 0 0,1 2 0,2 0 0,1 1 0,3 1 0,-14 54 0,21-65 0,1 0 0,1 0 0,2 1 0,1-1 0,2 1 0,1 0 0,4 33 0,-2-53 0,0 0 0,0 0 0,2-1 0,-1 1 0,1 0 0,1-1 0,0 0 0,0 0 0,12 16 0,-11-19 0,0-1 0,0 1 0,1-1 0,0 0 0,0-1 0,1 0 0,-1 0 0,1-1 0,0 0 0,0 0 0,0 0 0,1-1 0,15 3 0,-4-2 0,1-1 0,-1-1 0,1-1 0,0 0 0,-1-2 0,1 0 0,0-1 0,-1-2 0,1 0 0,-1-1 0,-1-1 0,1 0 0,-1-2 0,0-1 0,0 0 0,-1-1 0,0-1 0,-1 0 0,0-2 0,-1 0 0,-1 0 0,0-2 0,-1 0 0,0 0 0,-1-2 0,-1 1 0,-1-2 0,11-19 0,-5 1 0,-1 0 0,-1-1 0,-3-1 0,0 0 0,-3-1 0,-1 0 0,4-73 0,-39 235 0,13-43 0,4 0 0,0 159 0,10-226 0,1 0 0,0-1 0,1 1 0,1-1 0,0 0 0,0 1 0,9 16 0,-11-25 0,1-1 0,0 0 0,0 1 0,1-1 0,-1 0 0,1 0 0,-1-1 0,1 1 0,0 0 0,0-1 0,0 0 0,1 0 0,-1 0 0,0 0 0,1 0 0,-1-1 0,1 1 0,0-1 0,-1 0 0,1 0 0,0 0 0,0-1 0,-1 0 0,1 1 0,0-1 0,0 0 0,0-1 0,6 0 0,6-2 0,0-1 0,0-1 0,0 0 0,-1 0 0,0-2 0,0 0 0,19-12 0,95-74 0,-100 71 0,118-98 0,132-142 0,-269 251 0,-7 8 0,-1-1 0,1 1 0,1 0 0,-1 0 0,0 0 0,1 0 0,-1 1 0,1-1 0,8-3 0,-12 6 0,0 0 0,0 0 0,0 0 0,1 0 0,-1 0 0,0 0 0,0 0 0,0 0 0,0 0 0,1 0 0,-1 0 0,0 0 0,0 0 0,0 0 0,0 0 0,0 1 0,1-1 0,-1 0 0,0 0 0,0 0 0,0 0 0,0 0 0,0 0 0,0 0 0,0 0 0,1 0 0,-1 1 0,0-1 0,0 0 0,0 0 0,0 0 0,0 0 0,0 0 0,0 1 0,0-1 0,0 0 0,0 0 0,0 0 0,0 0 0,0 0 0,0 1 0,0-1 0,0 0 0,0 0 0,0 0 0,-2 12 0,-8 9 0,-2-1 0,0 0 0,-2-1 0,-1 0 0,0-1 0,-1-1 0,-1 0 0,-37 27 0,53-43 0,0 0 0,0 0 0,0 0 0,0 0 0,0 0 0,0 0 0,0 0 0,0 0 0,1 0 0,-1 0 0,0 1 0,0-1 0,1 0 0,-1 0 0,1 1 0,0-1 0,-1 0 0,1 1 0,0-1 0,0 1 0,0-1 0,0 0 0,0 1 0,0 2 0,1 0 0,0-1 0,0 1 0,1 0 0,-1-1 0,1 1 0,0-1 0,0 1 0,0-1 0,3 3 0,5 6 0,0-1 0,1-1 0,21 17 0,-26-22 0,1 0 0,0-1 0,-1 0 0,2 0 0,-1-1 0,0 0 0,1 0 0,-1-1 0,1 0 0,0 0 0,0-1 0,0 0 0,0 0 0,12-1 0,-9-2 0,0 1 0,0-2 0,0 1 0,-1-1 0,1-1 0,-1 0 0,0-1 0,0 0 0,14-9 0,0-3 0,-1-2 0,-1-1 0,0 0 0,-2-2 0,0 0 0,32-49 0,-26 30 0,-2-1 0,-2-2 0,29-82 0,-23 40 0,17-101 0,-45 187 0,-1 1 0,1-1 0,0 0 0,0 0 0,0 0 0,0 0 0,0 0 0,0 0 0,0 0 0,-1 0 0,1 0 0,0 0 0,0 0 0,0 0 0,0 0 0,0 0 0,0 0 0,-1-1 0,1 1 0,0 0 0,0 0 0,0 0 0,0 0 0,0 0 0,0 0 0,0 0 0,0 0 0,-1 0 0,1 0 0,0 0 0,0 0 0,0-1 0,0 1 0,0 0 0,0 0 0,0 0 0,0 0 0,0 0 0,0 0 0,0 0 0,0-1 0,0 1 0,0 0 0,0 0 0,0 0 0,0 0 0,0 0 0,0 0 0,0-1 0,0 1 0,0 0 0,0 0 0,0 0 0,0 0 0,0 0 0,0 0 0,0 0 0,0-1 0,0 1 0,0 0 0,0 0 0,0 0 0,1 0 0,-1 0 0,0 0 0,0 0 0,0 0 0,0 0 0,0-1 0,-10 12 0,-9 17 0,-17 49 0,3 1 0,4 1 0,3 2 0,4 1 0,4 0 0,-12 112 0,26-158 30,2 0 0,1 1 0,7 70 0,-4-96-108,-1-1 0,1 0 0,1 0-1,0 0 1,1 0 0,-1 0 0,2-1 0,-1 0 0,2 1-1,-1-2 1,1 1 0,0-1 0,1 0 0,0 0 0,0 0-1,1-1 1,-1-1 0,13 9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51:37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630 125 24575,'105'-31'0,"1"4"0,2 6 0,199-16 0,-55 28 0,0 11 0,304 41 0,-465-30 0,-1 4 0,0 3 0,-1 5 0,-1 3 0,-2 4 0,-1 4 0,-2 3 0,-2 4 0,111 78 0,-170-105 0,-1 1 0,0 0 0,-1 2 0,-1 0 0,-1 1 0,-1 1 0,-1 1 0,-1 0 0,-1 1 0,0 1 0,-2 0 0,-1 0 0,-1 1 0,-1 1 0,-1 0 0,-1 0 0,-2 0 0,4 43 0,-6-36 0,-2 0 0,-2 0 0,-1 0 0,-1 0 0,-2 0 0,-1-1 0,-2 0 0,-1 0 0,-1-1 0,-2 0 0,-1 0 0,-1-1 0,-2-1 0,-1-1 0,-1 0 0,-40 46 0,-35 21 0,-3-4 0,-4-4 0,-4-5 0,-200 121 0,130-102 0,-3-8 0,-5-8 0,-3-7 0,-329 89 0,433-147 0,-1-3 0,0-4 0,-1-4 0,-134-1 0,176-10 0,1-2 0,-1-1 0,1-2 0,0-2 0,1-2 0,0-1 0,1-2 0,0-2 0,1-1 0,1-2 0,-49-34 0,53 30 0,1-2 0,1-2 0,2 0 0,1-2 0,1-1 0,1-1 0,2-2 0,1 0 0,1-1 0,3-1 0,0-1 0,2 0 0,2-1 0,2-1 0,1 0 0,2-1 0,1 0 0,2 0 0,2-1 0,2 1 0,4-63 0,3 49 0,3 1 0,2 0 0,2 0 0,3 1 0,27-65 0,-13 52 0,2 2 0,3 2 0,67-92 0,-34 70 0,3 2 0,3 3 0,4 4 0,3 3 0,120-81 0,-98 86-491,3 5 0,2 4 0,2 5 0,231-73 0,-258 100-5245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51:49.9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0 430 24575,'149'21'0,"212"2"0,149-38 0,-187-13 0,-228 15 0,126-33 0,-188 37 0,36-16 0,-60 21 0,0 0 0,-1 0 0,0-1 0,0 0 0,0 0 0,-1-1 0,1 0 0,-1 0 0,7-9 0,-12 13 0,0-1 0,-1 1 0,1-1 0,-1 0 0,0 1 0,1-1 0,-1 0 0,0 0 0,-1 0 0,1 0 0,-1 0 0,1 0 0,-1 0 0,0 0 0,0 0 0,0-5 0,-1 3 0,-1-1 0,1 0 0,-1 0 0,0 0 0,-1 1 0,1 0 0,-7-10 0,-2-2 0,-1 2 0,-1 0 0,-29-27 0,6 14 0,-45-26 0,93 63 0,-1 0 0,0 0 0,-1 1 0,0 1 0,0-1 0,-1 2 0,-1-1 0,0 1 0,0 1 0,-1-1 0,-1 1 0,0 0 0,-1 1 0,0-1 0,-1 1 0,-1 0 0,3 23 0,-4-15 0,-1 1 0,-2-1 0,0 1 0,-1-1 0,-1 0 0,-1 1 0,-2-2 0,0 1 0,-1 0 0,-15 31 0,2-13 25,-2-1 0,-2-1 1,-28 35-1,-93 98-988,124-147 460,-9 10-6323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51:52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1 440 24575,'112'149'0,"-105"-139"0,-1 0 0,0 1 0,-1-1 0,0 1 0,0 0 0,4 19 0,10 71 0,-16-82 0,7 44 0,2 92 0,-12-134 0,-1 0 0,0 0 0,-2 0 0,0-1 0,-1 1 0,-2-1 0,0 0 0,-12 28 0,16-45 0,1 1 0,-1-1 0,0 1 0,0-1 0,-1 0 0,1 0 0,-1 0 0,1 0 0,-1 0 0,0-1 0,0 1 0,0-1 0,-1 0 0,1 0 0,-4 2 0,6-3 0,0-1 0,-1 0 0,1 0 0,0 1 0,-1-1 0,1 0 0,0 0 0,-1 0 0,1 0 0,0 0 0,-1-1 0,1 1 0,0 0 0,-1-1 0,1 1 0,0 0 0,-3-2 0,2 0 0,0 1 0,0-1 0,0 0 0,0 0 0,0 0 0,0 0 0,1 0 0,-1 0 0,1 0 0,-1-1 0,-1-3 0,-3-10 0,0 1 0,1-1 0,1 0 0,0-1 0,1 1 0,1-1 0,0 1 0,1-1 0,1 0 0,3-22 0,-2 25 0,1 1 0,1-1 0,0 1 0,1 0 0,0 0 0,1 0 0,0 1 0,1-1 0,0 1 0,1 1 0,1-1 0,0 1 0,10-11 0,-14 18 0,1-1 0,0 1 0,0 1 0,0-1 0,0 1 0,0 0 0,1 0 0,-1 0 0,1 1 0,0 0 0,0 0 0,0 0 0,0 1 0,0 0 0,0 0 0,0 1 0,0-1 0,1 2 0,-1-1 0,0 0 0,0 1 0,0 0 0,0 1 0,0-1 0,0 1 0,0 0 0,-1 1 0,8 3 0,-5-2 0,0 1 0,0 0 0,-1 0 0,1 1 0,-1 0 0,-1 0 0,1 1 0,-1 0 0,0 0 0,0 1 0,-1-1 0,0 1 0,-1 0 0,1 1 0,-1-1 0,-1 1 0,0-1 0,3 12 0,-1 14 0,0 49 0,-4-53 0,2-1 0,9 48 0,-12-76 0,0 0 0,0 0 0,0 0 0,1 0 0,-1-1 0,0 1 0,1 0 0,-1 0 0,1 0 0,-1-1 0,1 1 0,-1 0 0,1 0 0,-1-1 0,1 1 0,0-1 0,-1 1 0,1 0 0,0-1 0,0 1 0,-1-1 0,1 0 0,0 1 0,0-1 0,0 0 0,0 1 0,1-1 0,0 0 0,1 0 0,-1 0 0,0 0 0,1-1 0,-1 1 0,0-1 0,1 1 0,-1-1 0,0 0 0,4-2 0,5-3 0,-1-1 0,1 0 0,9-9 0,10-12 0,35-41 0,-43 43 0,1 1 0,46-37 0,-67 60 0,-1 1 0,1 0 0,0-1 0,0 1 0,0 0 0,0 0 0,0 0 0,0 0 0,0 1 0,0-1 0,1 0 0,-1 1 0,0 0 0,0-1 0,0 1 0,3 0 0,-3 1 0,-1-1 0,0 1 0,1-1 0,-1 1 0,0 0 0,0 0 0,0 0 0,1 0 0,-1 0 0,0 0 0,0 0 0,0 0 0,0 0 0,-1 0 0,1 1 0,0-1 0,0 0 0,-1 1 0,1-1 0,-1 0 0,1 1 0,-1-1 0,0 1 0,1 2 0,10 52 0,7 26 0,-16-75 0,0-1 0,1 1 0,0-1 0,0 1 0,0-1 0,1 0 0,0 0 0,0 0 0,7 6 0,-9-10 0,0-1 0,0 1 0,1 0 0,-1-1 0,1 1 0,-1-1 0,1 0 0,-1 0 0,1 0 0,0 0 0,-1 0 0,1-1 0,0 1 0,0-1 0,0 1 0,4-1 0,-1-1 0,0 1 0,0-1 0,0-1 0,0 1 0,0-1 0,-1 0 0,10-4 0,-7 2 0,0 0 0,-1-1 0,0 1 0,0-1 0,0-1 0,0 1 0,-1-1 0,0-1 0,0 1 0,-1-1 0,7-9 0,-11 14 0,0-1 0,1 1 0,-1-1 0,-1 0 0,1 1 0,0-1 0,0 0 0,-1 1 0,0-1 0,1 0 0,-1 0 0,0 0 0,-1 1 0,1-1 0,0 0 0,-1 0 0,1 1 0,-1-1 0,0 0 0,0 1 0,0-1 0,0 1 0,-1-1 0,1 1 0,0-1 0,-1 1 0,0 0 0,-2-3 0,-6-4 0,0 0 0,0 1 0,-1 0 0,-22-12 0,-12-10 0,42 28 0,1-1 0,-1 0 0,1 0 0,0 1 0,0-1 0,0 0 0,1-1 0,-1 1 0,1 0 0,-1-1 0,1 1 0,0 0 0,0-1 0,1 1 0,-1-1 0,1 0 0,-1 1 0,1-1 0,0 1 0,1-1 0,-1 1 0,1-1 0,-1 1 0,1-1 0,3-6 0,2-7 0,1 0 0,1 1 0,19-29 0,-20 32 0,70-110 0,102-182 0,-99 138 0,11-20 0,-91 187 0,0 0 0,0 0 0,0-1 0,0 1 0,0 0 0,0 0 0,0 0 0,0-1 0,0 1 0,0 0 0,1 0 0,-1 0 0,0-1 0,0 1 0,0 0 0,0 0 0,0 0 0,1 0 0,-1 0 0,0-1 0,0 1 0,0 0 0,0 0 0,1 0 0,-1 0 0,0 0 0,0 0 0,1 0 0,-1 0 0,0 0 0,0 0 0,0 0 0,1 0 0,-1 0 0,0 0 0,0 0 0,0 0 0,1 0 0,-1 0 0,5 9 0,2 18 0,-7-26 0,39 303 0,-18-128 0,-4-24 0,17 111 0,-21-192 0,35 113 0,-44-170-114,0-1 1,1 0-1,1 0 0,0-1 0,0 0 1,2 0-1,-1 0 0,1-1 0,1 0 1,0-1-1,20 18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51:53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 24575,'587'-20'-1365,"-531"21"-5461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51:54.8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1356 24575,'32'-207'0,"-30"199"0,1 1 0,0 0 0,0 0 0,0 0 0,6-8 0,4-7 0,97-181 0,-100 185 0,0-1 0,-2 0 0,0 0 0,-1 0 0,8-40 0,-13 49 0,-1 1 0,0-1 0,0 1 0,-1-1 0,0 0 0,-1 1 0,0-1 0,-1 0 0,1 1 0,-2-1 0,0 1 0,0 0 0,0 0 0,-9-16 0,11 25 0,1-1 0,0 0 0,-1 0 0,1 1 0,-1-1 0,1 0 0,-1 0 0,0 1 0,1-1 0,-1 1 0,1-1 0,-1 0 0,0 1 0,0 0 0,1-1 0,-1 1 0,0-1 0,0 1 0,0 0 0,0-1 0,0 1 0,0 0 0,1 1 0,-1-1 0,1 0 0,-1 0 0,1 0 0,-1 1 0,1-1 0,0 0 0,-1 1 0,1-1 0,-1 0 0,1 1 0,0-1 0,-1 1 0,1-1 0,0 0 0,-1 1 0,1-1 0,0 1 0,0-1 0,-1 1 0,1 0 0,-1 3 0,-1-1 0,1 1 0,0 0 0,0 0 0,1 0 0,-1 0 0,1 4 0,2 11 0,0 0 0,1 0 0,2 0 0,-1-1 0,2 0 0,1 0 0,0 0 0,1 0 0,1-1 0,13 19 0,-9-17 0,0-1 0,2 0 0,0-1 0,1 0 0,0-1 0,2-1 0,0-1 0,23 15 0,-36-26 0,-1-1 0,1 1 0,0-1 0,0 0 0,0 0 0,0-1 0,0 1 0,0-1 0,0 0 0,0-1 0,1 1 0,-1-1 0,0 0 0,0 0 0,1-1 0,-1 0 0,9-2 0,-7 1 0,0-1 0,0-1 0,0 1 0,0-1 0,-1 0 0,1-1 0,-1 0 0,0 0 0,0 0 0,-1 0 0,6-8 0,-1 1 0,-1-1 0,0-1 0,-1 0 0,0 0 0,-1-1 0,-1 1 0,0-2 0,-1 1 0,-1 0 0,0-1 0,1-17 0,-4 25 0,0 4 0,-1 0 0,1 0 0,-1-1 0,0 1 0,-1 0 0,1 0 0,-2-7 0,-13 49 0,13-29 0,0 1 0,0-1 0,1 1 0,0 0 0,1 0 0,1 11 0,-1-19 0,0 1 0,0-1 0,1 1 0,-1-1 0,1 0 0,0 1 0,0-1 0,0 0 0,0 0 0,0 0 0,0 0 0,0 0 0,1 0 0,-1 0 0,1 0 0,0 0 0,-1 0 0,1-1 0,0 1 0,0-1 0,0 0 0,0 1 0,0-1 0,0 0 0,1 0 0,-1 0 0,0 0 0,0-1 0,1 1 0,2 0 0,8 0 0,1 0 0,-1 0 0,1-2 0,-1 1 0,1-2 0,-1 0 0,0 0 0,0-1 0,0-1 0,0 0 0,-1-1 0,23-12 0,-4-1 0,-2-1 0,0-1 0,43-41 0,-71 60 0,0 0 0,0 0 0,0 0 0,0 0 0,0 0 0,0 0 0,1 0 0,-1 1 0,0-1 0,0 0 0,1 1 0,-1-1 0,0 1 0,2-1 0,-3 2 0,1-1 0,-1 0 0,0 1 0,0-1 0,0 0 0,1 1 0,-1-1 0,0 0 0,0 1 0,0-1 0,0 1 0,0-1 0,0 0 0,0 1 0,0-1 0,0 1 0,0-1 0,0 0 0,0 1 0,0-1 0,0 1 0,0-1 0,-1 0 0,1 1 0,0-1 0,0 0 0,0 1 0,-1-1 0,1 1 0,-2 4 0,-1-1 0,1 1 0,-1-1 0,0 1 0,0-1 0,0 0 0,-4 3 0,4-4 0,0-1 0,0 0 0,0 0 0,-1 0 0,1 0 0,0 0 0,-1-1 0,0 0 0,1 0 0,-1 0 0,0 0 0,1 0 0,-1-1 0,0 1 0,-5-1 0,9 0 0,0 0 0,0 0 0,0 0 0,-1 0 0,1 0 0,0 0 0,0 0 0,0 0 0,0 0 0,-1 0 0,1 0 0,0 0 0,0 0 0,0 0 0,0 0 0,0 0 0,-1 0 0,1 0 0,0 1 0,0-1 0,0 0 0,0 0 0,0 0 0,0 0 0,0 0 0,0 0 0,-1 1 0,1-1 0,0 0 0,0 0 0,0 0 0,0 0 0,0 1 0,0-1 0,0 0 0,0 0 0,0 0 0,0 0 0,0 1 0,0-1 0,0 0 0,0 0 0,0 0 0,3 12 0,8 9 0,-5-14 0,-1 0 0,1-1 0,0 0 0,1 0 0,-1-1 0,1 1 0,1-1 0,-1-1 0,0 0 0,1 0 0,0 0 0,0-1 0,0 0 0,1 0 0,-1-1 0,1 0 0,15 1 0,-8-2 0,-1 0 0,1-1 0,0 0 0,0-1 0,0-1 0,-1-1 0,1 0 0,29-10 0,-36 8 0,-1 1 0,0-1 0,0 0 0,0-1 0,-1 0 0,0 0 0,0-1 0,-1 0 0,1 0 0,-1-1 0,-1 1 0,0-1 0,0 0 0,0-1 0,-1 1 0,0-1 0,2-10 0,4-10 0,-2 0 0,-1 0 0,-1-1 0,1-33 0,-3 6 0,-4 0 0,-9-88 0,-32-110 0,32 219 0,9 36 0,0 0 0,0 0 0,-1 0 0,1 0 0,0 0 0,0 0 0,0 0 0,0 0 0,0 0 0,0 0 0,0 0 0,0 0 0,0 0 0,0 0 0,0 0 0,-1 0 0,1 0 0,0 0 0,0 0 0,0 0 0,0 0 0,0 0 0,0 0 0,0 0 0,0 0 0,0 0 0,0 0 0,0 0 0,-1 0 0,1 0 0,0 0 0,0 0 0,0 0 0,0 0 0,0 0 0,0 0 0,0 0 0,0-1 0,0 1 0,0 0 0,0 0 0,0 0 0,0 0 0,0 0 0,0 0 0,0 0 0,0 0 0,0 0 0,0 0 0,0 0 0,0-1 0,0 1 0,0 0 0,0 0 0,0 21 0,35 692-7,-27-472-116,-2-36-1761,-4-132-4293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51:56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0 522 24575,'193'97'0,"-192"-96"0,1 0 0,-1 0 0,0 0 0,1 0 0,-1 1 0,0-1 0,0 0 0,0 1 0,0-1 0,0 0 0,0 1 0,0 0 0,-1-1 0,1 1 0,0-1 0,-1 1 0,1 0 0,-1-1 0,0 1 0,1 3 0,1 5 0,10 33 0,12 82 0,-24-118 0,0-1 0,0 0 0,-1 1 0,0-1 0,-1 0 0,-2 9 0,-1 6 0,-17 87 0,25-153 0,-3 14 0,2 0 0,1 0 0,2 1 0,11-41 0,-11 57 0,9-27 0,1 1 0,30-55 0,-39 86 0,1 1 0,0-1 0,0 1 0,0 1 0,14-10 0,-1-1 0,-10 8 0,57-48 0,-61 53 0,-1 1 0,1 1 0,0-1 0,0 1 0,1 0 0,-1 0 0,1 1 0,-1 0 0,1 0 0,9-1 0,-12 3 0,0 1 0,-1-1 0,1 1 0,0 0 0,0 0 0,-1 0 0,1 0 0,0 1 0,-1-1 0,0 1 0,1 0 0,-1 0 0,0 0 0,0 1 0,0-1 0,0 1 0,0 0 0,-1 0 0,1 0 0,-1 0 0,1 0 0,-1 0 0,2 6 0,6 9 0,-1 1 0,0 0 0,5 21 0,-12-33 0,31 106 0,10 27 0,-43-140 0,0 1 0,1-1 0,-1 0 0,0 1 0,0-1 0,0 1 0,0-1 0,1 0 0,-1 1 0,0-1 0,0 1 0,1-1 0,-1 0 0,0 1 0,1-1 0,-1 0 0,0 0 0,1 1 0,-1-1 0,0 0 0,1 0 0,-1 1 0,0-1 0,1 0 0,-1 0 0,1 0 0,-1 0 0,1 0 0,-1 0 0,0 1 0,1-1 0,-1 0 0,1 0 0,-1 0 0,1-1 0,-1 1 0,1 0 0,0 0 0,16-15 0,10-25 0,-27 40 0,39-76 0,-26 103 0,-6-7 0,33 86 0,-35-97 0,0 1 0,0 0 0,1-1 0,0 0 0,1 0 0,0-1 0,16 16 0,-21-23 0,0 1 0,0-1 0,0 0 0,-1 0 0,1 0 0,1 0 0,-1 0 0,0 0 0,0 0 0,0-1 0,0 1 0,0-1 0,1 0 0,-1 1 0,0-1 0,1 0 0,-1 0 0,4-1 0,-2 0 0,0 0 0,0-1 0,0 1 0,0-1 0,0 0 0,0 0 0,-1 0 0,1-1 0,4-4 0,5-5 0,-1-1 0,0 0 0,17-27 0,-27 37 0,35-58 0,-2-2 0,-4-2 0,33-93 0,-15 36 0,-20 50 0,33-75 0,-49 122 0,0 1 0,2 0 0,27-34 0,-42 56 0,1 1 0,0-1 0,1 1 0,-1 0 0,0 0 0,0-1 0,0 1 0,1 0 0,-1 0 0,1 0 0,-1 0 0,1 0 0,-1 1 0,1-1 0,-1 0 0,1 1 0,0-1 0,-1 1 0,1 0 0,0-1 0,3 1 0,-4 1 0,1-1 0,-1 1 0,1 0 0,-1-1 0,1 1 0,-1 0 0,0 0 0,1 0 0,-1 0 0,0 0 0,0 1 0,0-1 0,0 0 0,0 1 0,0-1 0,0 0 0,0 1 0,1 1 0,3 10 0,0 0 0,0 1 0,-1-1 0,2 17 0,-4-22 0,70 462 0,-62-391 0,6 94 120,-15-145-417,-1 1 0,-2-1 0,-1 0 0,-7 31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51:56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44 258 24575,'-43'-191'0,"48"186"0,27-7 30,1 3 0,1 0 0,51-5 0,108-2-1515,-162 15-5341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51:57.4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581 1 24575,'-186'25'0,"184"-24"0,0 0 0,-1-1 0,1 1 0,0 0 0,0 0 0,0 0 0,0 0 0,0 1 0,0-1 0,1 0 0,-1 1 0,0-1 0,0 1 0,1 0 0,-1-1 0,-1 5 0,-19 35 0,17-29 0,-34 82 0,38-89 0,0 0 0,0 0 0,0 0 0,1-1 0,0 1 0,0 0 0,0 0 0,1 0 0,0 0 0,1 5 0,17 51 0,-12-40 0,25 58 0,5 17 0,-33-85 0,-1 1 0,-1 0 0,1 0 0,-2 0 0,0 1 0,0 11 0,-2-18 0,1 0 0,-1-1 0,-1 1 0,1 0 0,-1-1 0,0 1 0,0-1 0,0 0 0,-1 1 0,0-1 0,-5 7 0,1-3 0,0-1 0,-1 0 0,0-1 0,0 1 0,-15 9 0,-5-1 0,0 0 0,-1-2 0,-35 12 0,58-23-59,-74 23 246,72-24-374,0 0 0,-1-1 1,1 0-1,0-1 1,-1 1-1,1-2 1,-16-1-1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48:13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24575,'50'113'0,"-47"-105"10,-1 1 0,1 0 0,-1 0 0,-1 0 0,1 0 0,-2 0 0,1 0 0,-1 1 0,-1-1 0,0 0 0,-1 9 0,-5 12-753,-17 54 1,15-58-6084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51:58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448 90 24575,'3'157'0,"-7"1"0,-28 186 0,-100 302 0,126-622 0,-11 43 0,-2-1 0,-3-1 0,-35 72 0,54-131 0,0 0 0,-1 0 0,0-1 0,0 1 0,0-1 0,0 0 0,-1 0 0,0-1 0,0 0 0,-6 5 0,9-8 0,1 0 0,-1-1 0,1 1 0,-1 0 0,0-1 0,1 1 0,-1-1 0,0 1 0,1-1 0,-1 0 0,0 0 0,0 0 0,1 0 0,-1 0 0,0 0 0,0-1 0,-1 1 0,0-2 0,1 1 0,0 0 0,-1 0 0,1-1 0,0 1 0,0-1 0,0 0 0,0 1 0,1-1 0,-1 0 0,0 0 0,1 0 0,-1 0 0,1-1 0,-1-1 0,-5-10 0,1 1 0,1-1 0,0 0 0,1 0 0,0 0 0,-2-26 0,-2-94 0,6 78 0,5-257 0,3 247 0,2 0 0,30-109 0,-35 164 0,0 1 0,0 0 0,2 0 0,-1 0 0,1 1 0,0-1 0,1 1 0,0 0 0,1 1 0,0-1 0,0 1 0,0 1 0,1 0 0,0 0 0,1 0 0,0 1 0,0 0 0,0 1 0,0 0 0,1 0 0,0 1 0,0 0 0,0 1 0,1 0 0,18-3 0,-17 5 0,0 0 0,1 1 0,-1 0 0,0 1 0,0 0 0,0 1 0,1 0 0,-2 1 0,1 0 0,0 1 0,19 9 0,-25-10 0,0 0 0,0 0 0,0 0 0,-1 1 0,0 0 0,0 0 0,0 1 0,0-1 0,0 1 0,-1 0 0,0 0 0,0 1 0,0-1 0,-1 1 0,0 0 0,0-1 0,0 2 0,-1-1 0,0 0 0,0 0 0,0 1 0,-1-1 0,1 10 0,-3-9 0,0 0 0,0 0 0,0 0 0,-1 0 0,0-1 0,0 1 0,-1-1 0,0 1 0,0-1 0,0 0 0,-1 0 0,0 0 0,0 0 0,0-1 0,-1 1 0,0-1 0,0-1 0,0 1 0,-1-1 0,-7 6 0,2-3 0,0 0 0,-1 0 0,1-1 0,-1 0 0,-1-1 0,1-1 0,-1 0 0,0 0 0,-24 2 0,36-5 0,1-1 0,-1 0 0,1 0 0,-1 0 0,1 0 0,-1 1 0,0-1 0,1 0 0,-1 0 0,1 0 0,-1 0 0,1 0 0,-1 0 0,1 0 0,-1 0 0,1-1 0,-1 1 0,1 0 0,-1 0 0,1 0 0,-1-1 0,1 1 0,-1 0 0,1 0 0,-1-1 0,1 1 0,-1 0 0,1-1 0,-1 0 0,13-9 0,26-9 0,26 2 0,-59 16 0,0 0 0,1 1 0,-1-1 0,1 1 0,-1 0 0,0 1 0,1-1 0,-1 1 0,0 0 0,6 2 0,-9-2 0,0 0 0,0 1 0,0-1 0,-1 0 0,1 1 0,0-1 0,-1 1 0,1-1 0,-1 1 0,1 0 0,-1-1 0,0 1 0,0 0 0,0 0 0,0 0 0,0 0 0,0 0 0,-1 0 0,2 4 0,3 49 0,-2-18 0,-3-36 0,0 0 0,0-1 0,0 1 0,0 0 0,0 0 0,0 0 0,1 0 0,-1 0 0,0-1 0,1 1 0,-1 0 0,1 0 0,-1-1 0,1 1 0,-1 0 0,1 0 0,-1-1 0,1 1 0,0-1 0,-1 1 0,1-1 0,0 1 0,0-1 0,-1 1 0,1-1 0,0 1 0,0-1 0,0 0 0,0 0 0,0 1 0,2-1 0,-1 0 0,0-1 0,0 1 0,0-1 0,1 1 0,-1-1 0,0 0 0,0 0 0,0 0 0,0 0 0,0 0 0,1-2 0,10-6 0,-1-1 0,18-19 0,-27 26 0,20-22 0,-2-2 0,-1-1 0,0 0 0,-3-2 0,0 0 0,-2-1 0,-1 0 0,15-52 0,0-23 0,21-143 0,-45 220 0,41-327 0,-66 414 0,-48 274 0,-13 53 0,78-372 0,-19 63 0,20-70 0,0-1 0,0 0 0,-1 0 0,1 0 0,-1 0 0,-1 0 0,1 0 0,-1-1 0,1 0 0,-1 0 0,-6 5 0,9-8 0,0 0 0,0-1 0,0 1 0,0-1 0,-1 1 0,1-1 0,0 0 0,0 1 0,0-1 0,-1 0 0,1 0 0,0 0 0,0 0 0,0 0 0,-1 0 0,1 0 0,0 0 0,0 0 0,0-1 0,-1 1 0,1 0 0,0-1 0,0 1 0,0-1 0,0 1 0,0-1 0,0 0 0,0 1 0,0-1 0,0 0 0,0 0 0,0 0 0,0 0 0,0 0 0,1 0 0,-1 0 0,0 0 0,1 0 0,-1 0 0,1 0 0,-1-1 0,-1-3 0,0 1 0,0-1 0,0 1 0,1-1 0,-1 1 0,1-1 0,0 0 0,1 0 0,-1-7 0,12 25 0,2 9 0,2 0 0,1-1 0,1-1 0,0 0 0,2-1 0,40 31 0,-9-7 0,32 32-1365,-52-47-5461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51:59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697 1 24575,'-16'4'0,"-12"2"0,0 1 0,0 2 0,0 1 0,-50 26 0,33-7 0,1 2 0,1 2 0,2 2 0,2 1 0,1 2 0,2 2 0,1 1 0,3 2 0,-42 71 0,64-95 0,0 1 0,1-1 0,1 2 0,2-1 0,0 1 0,-6 36 0,11-48 0,0 1 0,1 0 0,0 0 0,0-1 0,1 1 0,1 0 0,0-1 0,0 1 0,1-1 0,0 0 0,0 0 0,1 0 0,0 0 0,1 0 0,0-1 0,0 0 0,7 8 0,1-2 0,1-1 0,0 0 0,1-1 0,0-1 0,1 0 0,0-1 0,0-1 0,1-1 0,1 0 0,28 9 0,2-3 0,1-2 0,90 9 0,-25-12-934,187-10 0,-234-3-5389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52:01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1 463 24575,'11'-1'0,"255"-22"0,-207 21 0,0 3 0,88 12 0,-77-3 0,-1 3 0,-1 4 0,117 43 0,-176-56 0,-1 0 0,0 0 0,0 1 0,0 0 0,0 1 0,-1-1 0,0 2 0,0-1 0,-1 1 0,10 13 0,-7-6 0,0 0 0,-2 1 0,0 0 0,0 1 0,3 16 0,-10-31 0,1 0 0,-1 0 0,0 0 0,0 0 0,1 0 0,-1 0 0,1 0 0,-1 0 0,1 0 0,-1 0 0,1 0 0,-1 0 0,1 0 0,0 0 0,0-1 0,-1 1 0,1 0 0,0 0 0,0-1 0,1 1 0,-1-1 0,-1 0 0,1 0 0,-1 0 0,1 0 0,0-1 0,-1 1 0,1 0 0,-1-1 0,1 1 0,0 0 0,-1-1 0,1 1 0,-1-1 0,1 1 0,-1-1 0,0 1 0,1-1 0,-1 1 0,1-1 0,-1 1 0,0-1 0,0 1 0,1-2 0,18-52 0,-16 43 0,48-132 0,-43 125 0,0 0 0,2 0 0,0 0 0,1 2 0,20-25 0,-30 39 0,1 0 0,0 0 0,0 0 0,0 0 0,0 0 0,0 1 0,0-1 0,0 0 0,0 1 0,1 0 0,-1-1 0,1 1 0,-1 0 0,1 0 0,-1 1 0,1-1 0,0 0 0,-1 1 0,1 0 0,0 0 0,-1-1 0,4 2 0,-3 0 0,0 0 0,0 0 0,0 1 0,0-1 0,0 1 0,-1 0 0,1 0 0,-1 0 0,1 0 0,-1 0 0,0 1 0,0-1 0,0 1 0,0-1 0,0 1 0,-1 0 0,1 0 0,1 4 0,8 18 0,-6-15 0,0 1 0,0-1 0,1 0 0,13 16 0,-16-22 0,0-1 0,0 0 0,1-1 0,-1 1 0,1-1 0,-1 1 0,1-1 0,0 0 0,0-1 0,0 1 0,0 0 0,0-1 0,1 0 0,-1 0 0,0-1 0,8 1 0,5-1 0,0-1 0,0 0 0,0-1 0,0-2 0,0 1 0,0-2 0,-1 0 0,0-1 0,0-1 0,0 0 0,-1-1 0,0-1 0,-1 0 0,0-1 0,0-1 0,-1 0 0,0 0 0,17-22 0,-27 26 0,-8 7 0,-11 13 0,13-7 0,0 1 0,0 0 0,1 0 0,-1 0 0,2 0 0,-1 1 0,1-1 0,0 1 0,0-1 0,1 1 0,0-1 0,0 0 0,1 1 0,3 12 0,3 11 0,1-1 0,15 35 0,-16-46 0,16 42 0,22 58 0,47 194 0,-84-273 0,-1 0 0,-3 0 0,-1 0 0,-1 0 0,-3 1 0,-1-1 0,-2 0 0,-2 0 0,-13 47 0,10-57 0,-1 0 0,-2-1 0,-1 0 0,-1-1 0,-1-1 0,-36 49 0,41-63 0,-1-1 0,0-1 0,-1 0 0,0-1 0,-1 0 0,-22 13 0,25-18 0,0 0 0,0 0 0,-1-1 0,1-1 0,-1 1 0,0-2 0,0 0 0,0 0 0,-1-1 0,-13 0 0,19-1 0,0 0 0,0-1 0,0 1 0,0-1 0,0-1 0,1 1 0,-1-1 0,0 0 0,1 0 0,-1 0 0,1-1 0,0 0 0,0 0 0,0-1 0,0 1 0,0-1 0,1 0 0,0 0 0,0 0 0,0-1 0,-5-7 0,5 4 0,0 0 0,0 0 0,0-1 0,1 1 0,1-1 0,0 0 0,0 0 0,0 0 0,1 0 0,0-1 0,1 1 0,0 0 0,2-12 0,3-11 0,1 1 0,1 0 0,2 0 0,1 1 0,16-33 0,81-144 0,-67 134 0,490-956 0,-502 970 0,-12 23 0,36-60 0,-40 83 0,-11 13 0,-1 0 0,0 0 0,0 0 0,1 1 0,-1-1 0,0 0 0,0 0 0,0 0 0,1 0 0,-1 1 0,0-1 0,0 0 0,0 0 0,0 0 0,1 1 0,-1-1 0,0 0 0,0 0 0,0 1 0,0-1 0,0 0 0,0 0 0,0 1 0,0-1 0,0 0 0,0 0 0,0 1 0,0-1 0,0 0 0,0 0 0,0 1 0,0-1 0,0 0 0,0 1 0,-7 40 0,5-29 0,-21 137 0,7 2 0,6 1 0,11 168 0,0-305 0,6 51 0,-7-62 0,1 0 0,0 0 0,0 1 0,1-1 0,-1 0 0,1-1 0,0 1 0,0 0 0,0 0 0,0-1 0,1 1 0,3 3 0,-4-6 0,0 0 0,0 0 0,0 0 0,0 0 0,-1-1 0,1 1 0,0-1 0,0 1 0,0-1 0,0 0 0,0 1 0,0-1 0,0 0 0,0-1 0,0 1 0,0 0 0,0-1 0,0 1 0,0-1 0,0 1 0,0-1 0,0 0 0,0 0 0,0 0 0,1-1 0,48-32 0,-47 31 0,22-18 0,-15 11 0,0 1 0,0 0 0,1 1 0,0 1 0,1 0 0,18-8 0,-30 15 0,1-1 0,-1 1 0,1-1 0,0 1 0,-1 0 0,1 0 0,-1 0 0,1 0 0,0 0 0,-1 0 0,1 0 0,-1 0 0,1 1 0,0-1 0,-1 1 0,1-1 0,-1 1 0,1-1 0,-1 1 0,1 0 0,0 1 0,1 0 0,-1 0 0,0 0 0,0 1 0,0-1 0,0 1 0,-1-1 0,1 1 0,-1-1 0,1 1 0,1 4 0,1 6 0,-1 0 0,0 0 0,-1 0 0,1 14 0,-2 166 0,-1-192 0,0 0 0,0 0 0,0 1 0,0-1 0,0 0 0,0 0 0,1 0 0,-1 0 0,1 0 0,-1 0 0,0 0 0,1 0 0,0 0 0,-1 0 0,1 0 0,0 0 0,-1 0 0,1 0 0,0 0 0,0-1 0,0 1 0,0 0 0,0-1 0,0 1 0,0 0 0,0-1 0,0 1 0,0-1 0,0 0 0,0 1 0,0-1 0,0 0 0,0 0 0,1 0 0,-1 1 0,0-1 0,0 0 0,0-1 0,0 1 0,0 0 0,1 0 0,-1 0 0,0-1 0,0 1 0,0 0 0,0-1 0,2 0 0,6-3 0,0 0 0,0-1 0,0 1 0,9-8 0,-17 11 0,23-15 0,7-5 0,48-24 0,-70 41 0,0 0 0,0 0 0,1 1 0,-1 0 0,1 1 0,0 0 0,0 0 0,0 1 0,0 1 0,14 0 0,-19 0 0,0 0 0,0 1 0,0 0 0,0 0 0,0 1 0,0-1 0,0 1 0,-1 0 0,1 0 0,-1 1 0,1-1 0,-1 1 0,0 0 0,0 0 0,0 1 0,0-1 0,-1 1 0,1 0 0,-1 0 0,0 0 0,0 0 0,2 6 0,-2-4 0,0 1 0,-1 0 0,0 0 0,-1 0 0,0 0 0,0 0 0,0 0 0,-1 0 0,0 1 0,0-1 0,-1 0 0,0 0 0,0 0 0,-3 9 0,2-8 0,-1 1 0,0-1 0,-1 0 0,1-1 0,-1 1 0,-1-1 0,1 1 0,-2-1 0,1-1 0,-1 1 0,1-1 0,-8 6 0,9-9 0,0 1 0,0-2 0,-1 1 0,1 0 0,-1-1 0,0 0 0,1 0 0,-1 0 0,0-1 0,0 0 0,0 1 0,0-2 0,0 1 0,0-1 0,0 1 0,0-2 0,-1 1 0,1 0 0,0-1 0,-9-2 0,8 1 0,1-1 0,0 1 0,0-1 0,0 1 0,0-2 0,0 1 0,1 0 0,-1-1 0,1 0 0,0 0 0,0 0 0,0-1 0,1 1 0,0-1 0,0 0 0,0 0 0,0 0 0,1 0 0,-1 0 0,1-1 0,1 1 0,-1-1 0,0-6 0,-2-9 0,1-1 0,1 1 0,1-1 0,3-39 0,7-21 0,33-148 0,44-76 0,-79 280 0,-4 16 0,75-239 0,-51 175 0,47-91 0,-74 165 0,0 0 0,0 0 0,0-1 0,0 1 0,0 0 0,0 0 0,0-1 0,0 1 0,0 0 0,0 0 0,0-1 0,1 1 0,-1 0 0,0 0 0,0 0 0,0 0 0,0-1 0,0 1 0,1 0 0,-1 0 0,0 0 0,0 0 0,0-1 0,1 1 0,-1 0 0,0 0 0,0 0 0,0 0 0,1 0 0,-1 0 0,0 0 0,0 0 0,1 0 0,-1 0 0,0 0 0,0 0 0,1 0 0,-1 0 0,0 0 0,0 0 0,1 0 0,2 11 0,-2 20 0,-42 394 0,3-75 0,36-315 0,-4 25 0,3 0 0,3 0 0,11 99 0,-10-154 0,-1-1 0,1 1 0,1-1 0,-1 1 0,1-1 0,-1 0 0,1 1 0,0-1 0,1 0 0,-1 0 0,1 0 0,0-1 0,0 1 0,0-1 0,0 1 0,6 4 0,-6-7 0,1 1 0,-1-1 0,1 1 0,-1-1 0,1 0 0,0 0 0,-1 0 0,1-1 0,0 1 0,0-1 0,0 0 0,-1 0 0,1 0 0,0-1 0,0 1 0,-1-1 0,1 0 0,0 0 0,-1 0 0,6-3 0,30-15 0,-1-1 0,-1-2 0,-1-2 0,52-44 0,-3 3 0,-74 58 0,27-22 0,2 1 0,1 3 0,80-37 0,-116 60 0,1-1 0,0 1 0,0 1 0,1-1 0,-1 1 0,0 1 0,0-1 0,1 1 0,-1 0 0,0 0 0,0 0 0,1 1 0,-1 0 0,0 1 0,7 1 0,-9 0 0,1-1 0,0 1 0,-1 0 0,1 0 0,-1 0 0,0 0 0,0 1 0,0 0 0,0 0 0,-1 0 0,0 0 0,0 0 0,0 1 0,0 0 0,-1-1 0,1 1 0,2 10 0,-1 0 8,0 0-1,-2 0 0,1 0 1,-2 0-1,0 1 0,-1-1 1,-1 0-1,0 1 0,-1-1 1,0 0-1,-1 0 0,-1 0 1,-1 0-1,-6 14 1,-12 25-405,-2-1 0,-41 61 1,58-99 110,-22 34-6540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52:01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3:22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484 514 24575,'-36'5'-1746,"-120"17"-1377,-77 17 5348,229-38-2125,0 1 0,0 0-1,0-1 1,0 1 0,1 1-1,-1-1 1,1 0 0,-1 1-1,1 0 1,0 0 0,-5 5-1,7-8-71,0 1 0,1 0 0,-1 0-1,0-1 1,0 1 0,1 0 0,-1 0 0,0 0-1,1 0 1,-1 0 0,1 0 0,-1 0-1,1 0 1,0 0 0,-1 0 0,1 0 0,0 1-1,0-1 1,0 0 0,-1 0 0,1 0 0,1 0-1,-1 0 1,0 0 0,0 1 0,0-1-1,0 0 1,1 0 0,-1 0 0,1 0 0,-1 0-1,1 0 1,-1 0 0,1 0 0,-1 0 0,1 0-1,0 0 1,0 0 0,-1-1 0,1 1-1,0 0 1,0 0 0,0-1 0,1 2 0,5 1-1,0 0 0,0 0 0,0-1 0,1 0 0,-1 0 0,1-1 0,10 1 1,58 0-64,-60-2 52,496-46-16,-317 22 0,-153 20 0,581-75 0,-421 45 0,208-64 0,-398 95 0,19-6 0,54-23 0,-79 29 0,0 0 0,0 0 0,0-1 0,0 1 0,0-1 0,-1-1 0,1 1 0,-1-1 0,-1 0 0,1 0 0,-1 0 0,1-1 0,-2 1 0,8-13 0,-10 16 0,-1-1 0,1 0 0,0 0 0,-1 0 0,1 1 0,-1-1 0,0 0 0,0 0 0,0 0 0,0 0 0,-1 0 0,1 1 0,-1-1 0,1 0 0,-1 0 0,0 0 0,-2-3 0,0 1 0,0 0 0,0 0 0,-1 1 0,1-1 0,-1 1 0,0 0 0,0 0 0,-6-4 0,-6-3 0,0 1 0,-1 0 0,0 1 0,-22-8 0,-32-8 0,0 3 0,-2 3 0,0 3 0,-1 4 0,-133-6 0,196 18 0,6-1 0,-1 1 0,1 0 0,0 0 0,0 0 0,0 0 0,0 1 0,-9 2 0,14-2 0,0-1 0,0 0 0,0 0 0,0 0 0,0 1 0,0-1 0,0 0 0,0 0 0,0 1 0,0-1 0,0 0 0,0 0 0,0 1 0,0-1 0,0 0 0,0 0 0,0 0 0,0 1 0,0-1 0,0 0 0,0 0 0,1 0 0,-1 1 0,0-1 0,0 0 0,0 0 0,0 0 0,1 0 0,-1 1 0,0-1 0,0 0 0,0 0 0,1 0 0,-1 0 0,0 0 0,0 0 0,0 0 0,1 1 0,-1-1 0,0 0 0,0 0 0,1 0 0,-1 0 0,12 6 0,140 47 0,6 3 0,-123-41 0,-1 1 0,0 2 0,-2 1 0,39 29 0,-63-41 0,1 1 0,-1 0 0,-1 0 0,0 0 0,0 1 0,0 0 0,-1 0 0,-1 0 0,1 1 0,-2 0 0,1 0 0,-1 1 0,-1-1 0,0 1 0,0 0 0,-1-1 0,-1 1 0,0 0 0,0 14 0,-2-1 0,-2 0 0,0-1 0,-2 1 0,0-1 0,-2 0 0,-10 24 0,-66 131 0,71-155 0,-232 422 70,-80 165-1505,314-587-5391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5:47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195 722 24575,'-168'-63'0,"167"63"0,1 0 0,-1 0 0,1-1 0,-1 1 0,1 0 0,-1 0 0,0 0 0,1 0 0,-1 0 0,1 0 0,-1 0 0,1 0 0,-1 0 0,1 0 0,-1 0 0,1 1 0,-1-1 0,1 0 0,-1 0 0,1 0 0,-1 1 0,1-1 0,0 0 0,-1 1 0,1-1 0,-1 0 0,1 1 0,-1 0 0,-7 17 0,5 30 0,3-40 0,0 77 0,1-81 0,-1 0 0,1 0 0,0 0 0,0 0 0,1 0 0,-1-1 0,1 1 0,0 0 0,0-1 0,0 1 0,0-1 0,1 1 0,-1-1 0,1 0 0,3 3 0,6 4 0,0 0 0,20 13 0,-15-12 0,6 4 0,1-1 0,0-1 0,2-2 0,-1 0 0,1-2 0,0-1 0,1-1 0,0-1 0,33 3 0,11-3 0,-1-3 0,99-8 0,45-16 0,349-79 0,198-103 0,-757 202 0,58-16 0,92-29 0,-128 37 0,-1-1 0,0-1 0,40-26 0,-62 35 0,1-1 0,0 1 0,0-1 0,-1 0 0,0-1 0,1 1 0,-1 0 0,0-1 0,-1 0 0,1 1 0,-1-1 0,0 0 0,0 0 0,0-1 0,0 1 0,-1 0 0,1-1 0,-1 1 0,1-9 0,-2 6 0,-1 1 0,1 0 0,-1 0 0,0-1 0,-1 1 0,0 0 0,0 0 0,0 1 0,-1-1 0,1 0 0,-1 1 0,-1-1 0,-7-9 0,-4-3 0,0 1 0,-2 0 0,0 1 0,-1 1 0,-39-25 0,-108-52 0,142 80 0,-77-36 0,-3 4 0,-180-52 0,446 170 0,137 69 0,-233-107 0,-2 3 0,84 66 0,-118-80 0,-1 2 0,-1 1 0,-2 1 0,-1 2 0,43 65 0,-55-73 0,-1 1 0,-2 0 0,0 1 0,-2 0 0,-1 0 0,0 1 0,-2 0 0,-1 1 0,2 50 0,-7-31 0,-3-1 0,-1 1 0,-3-1 0,-2 0 0,-21 66 0,-97 209 0,31-123 0,-9-4 0,-216 300 0,320-492-5,-174 216 131,155-196-312,0-1 0,-1-1 0,-1-2 1,-1 0-1,-1-1 0,0-1 1,-45 20-1,48-27-6640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2:25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 24575,'-14'138'0,"5"204"0,34 137 0,-13-301 0,-9-129-108,18 178 350,-16-199-492,2 0 0,0 0 0,1 0 1,2-1-1,24 47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2:25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941 177 24575,'-178'-157'0,"175"154"0,-1 1 0,1 0 0,-1 0 0,0 0 0,0 0 0,0 1 0,0-1 0,0 1 0,0 0 0,0 0 0,0 1 0,0-1 0,-1 1 0,-3 0 0,-63 7 0,52-4 0,6-1 0,-1 1 0,1 0 0,0 2 0,0-1 0,0 2 0,-23 12 0,-64 51 0,89-61 0,-25 19 0,2 1 0,1 2 0,1 1 0,2 1 0,1 2 0,1 1 0,2 1 0,2 2 0,1 0 0,3 1 0,0 1 0,-21 67 0,39-102 0,1 1 0,-1 0 0,1 0 0,0 0 0,0 0 0,1 0 0,0 9 0,0-14 0,0 0 0,1 0 0,-1 0 0,0 0 0,0 0 0,1-1 0,-1 1 0,1 0 0,-1 0 0,1 0 0,-1-1 0,1 1 0,-1 0 0,1 0 0,-1-1 0,1 1 0,0-1 0,-1 1 0,1 0 0,0-1 0,1 1 0,0 0 0,0-1 0,-1 0 0,1 1 0,0-1 0,0 0 0,0 0 0,0 0 0,0 0 0,-1-1 0,1 1 0,0 0 0,0-1 0,0 1 0,3-2 0,9-5 0,1 1 0,-1-2 0,0 0 0,0-1 0,12-10 0,62-59 0,-59 52 0,175-186 0,-15 14 0,-181 191 0,2-3 0,0 1 0,1 0 0,0 1 0,16-10 0,-26 17 0,1 0 0,0 0 0,-1 0 0,1 0 0,0 0 0,-1 1 0,1-1 0,0 1 0,0-1 0,0 1 0,0 0 0,0-1 0,0 1 0,-1 0 0,1 0 0,0 0 0,0 1 0,0-1 0,0 0 0,0 1 0,0-1 0,-1 1 0,1 0 0,0-1 0,0 1 0,-1 0 0,1 0 0,0 0 0,-1 0 0,1 1 0,-1-1 0,0 0 0,1 0 0,-1 1 0,0-1 0,0 1 0,0 0 0,0-1 0,1 4 0,3 6 0,0 0 0,-1 0 0,-1 1 0,0-1 0,3 24 0,0 65 0,-5-64 0,6 143 0,32 380 0,-38-555 0,3 30 0,2 0 0,1 0 0,2 0 0,13 33 0,-21-64-124,1 0 0,-1 0 0,1-1 0,0 1 0,0 0 0,0-1-1,0 1 1,0-1 0,0 0 0,5 4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2:26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333 61 24575,'-53'80'0,"-82"171"0,110-191 0,2 1 0,2 1 0,-21 117 0,31-117 0,4 0 0,2 0 0,2 0 0,10 101 0,-5-152 0,-1 0 0,2 1 0,-1-1 0,2-1 0,-1 1 0,2 0 0,-1-1 0,9 13 0,-11-19 0,1 0 0,0-1 0,-1 1 0,1-1 0,1 0 0,-1 0 0,0 0 0,1 0 0,0-1 0,-1 0 0,1 1 0,0-1 0,0 0 0,0-1 0,1 1 0,-1-1 0,0 0 0,1 0 0,-1 0 0,0 0 0,1-1 0,-1 0 0,8 0 0,-3-1 0,-1 0 0,0-1 0,1 0 0,-1 0 0,0-1 0,0 0 0,0 0 0,-1-1 0,1 0 0,-1 0 0,7-6 0,-3 1 0,0 0 0,-1-1 0,0-1 0,0 1 0,15-25 0,-7 6 0,-2-1 0,-2 0 0,0-2 0,16-56 0,-8 0 0,-4-1 0,-4-1 0,6-174 0,-20 215 0,-1 0 0,-12-70 0,10 99 0,-2 0 0,0 1 0,-1 0 0,-1 0 0,-1 0 0,0 1 0,-2 0 0,-18-28 0,25 42 0,1 1 0,-1 0 0,0-1 0,0 1 0,0 0 0,0 0 0,-1 1 0,1-1 0,-1 1 0,0 0 0,1-1 0,-1 2 0,0-1 0,0 0 0,0 1 0,-1 0 0,1 0 0,0 0 0,-5 0 0,3 1 0,0 1 0,0-1 0,0 1 0,1 1 0,-1-1 0,1 1 0,-1 0 0,1 0 0,-1 0 0,1 1 0,0 0 0,0 0 0,-8 7 0,-4 5 15,0 0 0,1 1 0,0 1 0,1 1 0,1 0-1,-16 29 1,-59 125-1054,80-152 609,-6 13-6396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2:26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1 24575,'-125'608'0,"46"6"0,75-583 0,-20 230 0,22-210 0,2 0 0,3-1 0,10 58 0,-11-96 0,1 0 0,0 0 0,0 0 0,1 0 0,1-1 0,0 1 0,9 13 0,-11-21 0,-1-1 0,1 1 0,0-1 0,-1 0 0,2 0 0,-1 0 0,0-1 0,0 1 0,1-1 0,0 1 0,-1-1 0,1 0 0,0 0 0,0-1 0,0 1 0,0-1 0,0 0 0,1 0 0,-1-1 0,0 1 0,0-1 0,1 0 0,-1 0 0,7-1 0,5-1 0,1-2 0,-1 0 0,0-1 0,27-11 0,62-37 0,-47 22 0,319-131 0,-12 7 0,-310 126-1365,-37 19-5461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48:14.0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1649 24575,'177'-26'0,"-174"26"0,1-1 0,-1 2 0,0-1 0,1 0 0,-1 1 0,0-1 0,0 1 0,0 0 0,1 0 0,-1 1 0,0-1 0,5 3 0,34 26 0,-26-18 0,32 23 0,1-2 0,2-3 0,1-1 0,62 23 0,-95-45 0,0-1 0,0 0 0,0-2 0,0 0 0,1-1 0,0-1 0,-1-1 0,1 0 0,0-2 0,0 0 0,-1-2 0,1 0 0,-1-1 0,0-1 0,0 0 0,21-10 0,-18 5 0,-1-2 0,0 0 0,0-1 0,-2-1 0,0-1 0,0 0 0,-1-2 0,27-32 0,-25 22 0,0-1 0,-2-1 0,-1 0 0,-2-1 0,18-49 0,-12 17 0,-2-1 0,9-66 0,9-125 0,-5-147 0,-31 296 0,-21-189 0,18 271 0,-2 1 0,0-1 0,-2 2 0,-12-34 0,18 53 0,-1 1 0,1 0 0,-1 0 0,0 0 0,1-1 0,-1 1 0,0 0 0,0 0 0,1 0 0,-1 0 0,0 0 0,0 0 0,0 0 0,0 1 0,0-1 0,0 0 0,-1 0 0,1 1 0,0-1 0,-2 0 0,2 1 0,0 0 0,0 0 0,0 0 0,0 1 0,0-1 0,0 0 0,0 0 0,0 1 0,0-1 0,0 0 0,1 1 0,-1-1 0,0 1 0,0 0 0,0-1 0,0 1 0,0 0 0,1-1 0,-2 2 0,-4 5 0,1 1 0,0-1 0,1 1 0,-6 12 0,8-18 0,-24 56 0,2 2 0,3 0 0,2 1 0,3 1 0,3 1 0,3 0 0,2 1 0,3 0 0,3 0 0,3 0 0,14 100 0,-9-128 0,1-1 0,2 0 0,2 0 0,1-1 0,2 0 0,1-1 0,25 40 0,-24-48 0,1-2 0,1 0 0,1-1 0,1 0 0,1-2 0,1-1 0,1 0 0,0-2 0,42 24 0,-26-22 1,1-1 0,1-2 0,0-2 0,1-1-1,1-3 1,0-1 0,52 3 0,20-4-1270,167-10 0,-192-3-4391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2:27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1 24575,'-9'26'0,"-5"9"0,2 1 0,1 0 0,-8 53 0,13-18 0,7 126 0,24 71 0,-7-88 0,20 287-1365,-34-424-5461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2:44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1 382 24575,'102'-11'0,"0"-5"0,151-44 0,191-87 0,-330 107 0,-23 6 0,-42 14 0,0 3 0,72-16 0,-117 32 0,1 0 0,-1 0 0,1 1 0,0-1 0,-1 1 0,1 0 0,0 0 0,-1 1 0,1 0 0,0-1 0,-1 1 0,1 1 0,-1-1 0,1 1 0,-1 0 0,0 0 0,0 0 0,0 0 0,0 1 0,0-1 0,0 1 0,-1 0 0,1 0 0,-1 1 0,0-1 0,0 1 0,0 0 0,0 0 0,-1-1 0,0 2 0,1-1 0,-2 0 0,1 0 0,2 6 0,4 15 0,-1 0 0,-1 1 0,-1-1 0,-2 1 0,2 43 0,-13 134 0,4-141 0,-15 536 0,13-295 0,2-183 0,-24 158 0,22-242 0,-1 0 0,-2-1 0,-2-1 0,-1 1 0,-1-2 0,-2 0 0,-2 0 0,-39 58 0,47-80 0,0 0 0,0 0 0,-1-1 0,0-1 0,-1 0 0,-22 15 0,27-20 0,-1-1 0,1 0 0,-1 0 0,0-1 0,0 0 0,0 0 0,0 0 0,0-1 0,0 0 0,0-1 0,0 1 0,0-1 0,-1-1 0,1 0 0,-8-1 0,-38-14-1365,34 8-5461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2:45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0 344 24575,'18'-18'0,"-2"0"0,1 0 0,1 2 0,1 0 0,0 1 0,1 1 0,0 1 0,25-12 0,28-4 32,1 3 0,103-22 0,160-15-1134,-258 50 120,-12 1-5221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2:46.6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1968 24575,'28'-9'0,"60"-21"0,-79 26 0,1 0 0,-1-1 0,0-1 0,-1 0 0,1 0 0,13-13 0,7-13 0,-2-1 0,-2-1 0,0-1 0,-3-1 0,-1-1 0,-1-1 0,-3-1 0,-1 0 0,-2-1 0,-1-1 0,-2 0 0,-2-1 0,4-50 0,-12 68 0,0 0 0,-2 0 0,-5-40 0,4 52 0,0 1 0,-1-1 0,0 1 0,-1-1 0,-1 1 0,1 0 0,-2 1 0,0-1 0,-9-12 0,13 20 0,0 0 0,-1 0 0,1 1 0,-1-1 0,0 1 0,0-1 0,0 1 0,0 0 0,0 0 0,-1 1 0,1-1 0,-1 1 0,1-1 0,-1 1 0,1 0 0,-1 0 0,0 1 0,-5-1 0,4 1 0,-1 0 0,0 1 0,1 0 0,-1 0 0,0 0 0,1 1 0,-1 0 0,1 0 0,0 0 0,0 1 0,-6 3 0,2-1 0,1 0 0,1 1 0,-1 0 0,1 1 0,0 0 0,0 0 0,1 0 0,0 1 0,0-1 0,1 2 0,0-1 0,1 0 0,-1 1 0,-2 11 0,3-4 0,2 2 0,0-1 0,1 0 0,1 0 0,0 0 0,2 1 0,-1-1 0,2 0 0,9 31 0,2-3 0,3-1 0,29 58 0,-23-55 0,2-2 0,2 0 0,2-2 0,1-1 0,57 59 0,-71-86 0,0-1 0,1 0 0,1-1 0,0-1 0,1 0 0,36 15 0,-41-22 0,1 0 0,0 0 0,0-2 0,0 0 0,1 0 0,-1-2 0,1 0 0,0 0 0,-1-2 0,24-3 0,-9-2 0,0-2 0,-1 0 0,0-2 0,-1-2 0,0 0 0,0-2 0,39-26 0,-11 1 0,-2-3 0,63-62 0,-77 66 0,-3-2 0,48-65 0,-70 83 0,-1-1 0,0 0 0,-2-1 0,0 0 0,-2-1 0,-1 0 0,7-28 0,-14 45 0,-1 0 0,0-1 0,0 1 0,-1 0 0,0 0 0,-2-13 0,2 19 0,0 0 0,0 0 0,-1 0 0,1 1 0,-1-1 0,1 0 0,-1 1 0,0-1 0,1 0 0,-1 1 0,0-1 0,0 1 0,0-1 0,0 1 0,-1 0 0,1-1 0,0 1 0,-1 0 0,1 0 0,0 0 0,-1 0 0,1 0 0,-1 0 0,0 0 0,1 0 0,-1 1 0,0-1 0,1 1 0,-1-1 0,0 1 0,0 0 0,0 0 0,1-1 0,-1 1 0,-3 1 0,-3 0 0,-1 1 0,1 0 0,0 1 0,0 0 0,0 0 0,0 1 0,0 0 0,1 0 0,0 0 0,0 1 0,0 1 0,0-1 0,1 1 0,-7 8 0,-5 5 0,2 1 0,0 1 0,-19 33 0,25-37 0,1 1 0,1 0 0,0 1 0,1-1 0,1 2 0,1-1 0,1 1 0,1-1 0,0 1 0,2 0 0,0 24 0,1-34 0,1-1 0,1 1 0,-1-1 0,1 1 0,1-1 0,0 1 0,0-1 0,1 0 0,0-1 0,1 1 0,0 0 0,0-1 0,0 0 0,1-1 0,1 1 0,-1-1 0,1 0 0,0-1 0,1 1 0,-1-2 0,1 1 0,1-1 0,-1 0 0,17 7 0,-11-7 0,1-1 0,-1-1 0,1 0 0,0 0 0,-1-2 0,1 0 0,0 0 0,0-2 0,0 0 0,0 0 0,0-1 0,0-1 0,-1-1 0,0 0 0,28-12 0,-6 0 0,-2-2 0,0-1 0,-1-1 0,0-2 0,28-26 0,-11 3 0,-2-1 0,-2-3 0,44-60 0,105-171 0,-191 273 0,7-10 0,23-32 0,-31 45 0,0 1 0,0 0 0,0 0 0,0 0 0,1 0 0,-1 1 0,1-1 0,-1 1 0,1 0 0,8-3 0,-11 5 0,1-1 0,-1 1 0,0 0 0,1 0 0,-1 0 0,0 0 0,1 1 0,-1-1 0,0 0 0,0 0 0,1 1 0,-1-1 0,0 1 0,0-1 0,0 1 0,1 0 0,-1-1 0,0 1 0,0 0 0,0 0 0,0 0 0,0 0 0,-1 0 0,1 0 0,0 0 0,0 0 0,0 0 0,-1 0 0,1 0 0,-1 0 0,1 1 0,-1-1 0,1 2 0,2 4 0,0 1 0,-1 0 0,3 16 0,-2 3 0,-1 1 0,-1-1 0,-2 0 0,-6 47 0,-31 110 0,9-52 0,8-38 0,164-390 0,-123 262 0,1 1 0,2 1 0,1 0 0,2 2 0,1 1 0,39-33 0,-58 56 0,-1 0 0,1 1 0,0 0 0,1 0 0,-1 1 0,1 0 0,0 0 0,0 1 0,0 0 0,1 0 0,9 0 0,-14 2 0,1 1 0,-1 0 0,1 0 0,-1 1 0,0 0 0,1 0 0,-1 0 0,0 0 0,0 1 0,1 0 0,-1 0 0,-1 1 0,1-1 0,0 1 0,-1 0 0,1 0 0,-1 0 0,0 1 0,0 0 0,6 7 0,1 2 0,-1 0 0,-1 1 0,0 0 0,-1 1 0,12 30 0,21 87 0,-28-85 0,20 47 0,-27-79 0,1 1 0,1-1 0,0 0 0,1-1 0,1 0 0,1 0 0,17 18 0,-22-27 0,0 1 0,1-1 0,-1-1 0,1 1 0,0-1 0,1-1 0,-1 1 0,1-1 0,-1 0 0,1-1 0,0 0 0,0 0 0,0-1 0,0 0 0,0 0 0,0-1 0,14 0 0,1-4 0,-1 0 0,0-1 0,0-1 0,0-1 0,-1 0 0,0-2 0,-1-1 0,0-1 0,32-22 0,-7 1 0,-3-2 0,73-75 0,43-88 0,-70 82 0,-86 112 0,1 0 0,0-1 0,-1 1 0,2 0 0,-1 1 0,0-1 0,0 0 0,5-1 0,-8 3 0,0 1 0,1 0 0,-1 0 0,1 0 0,-1 0 0,0 0 0,1 0 0,-1 0 0,1 0 0,-1 0 0,0 0 0,1 0 0,-1 0 0,1 0 0,-1 0 0,0 0 0,1 0 0,-1 0 0,0 0 0,1 1 0,-1-1 0,1 0 0,-1 0 0,0 0 0,1 1 0,-1-1 0,0 0 0,0 0 0,1 1 0,-1-1 0,0 1 0,1 0 0,0 1 0,0 0 0,0 0 0,-1 0 0,1 0 0,-1-1 0,0 1 0,1 0 0,-1 0 0,0 4 0,-2 75 0,-1-54 0,2 1 0,2-1 0,0 0 0,2 1 0,7 32 0,-8-53 0,0 0 0,0-1 0,1 1 0,0 0 0,0-1 0,1 0 0,0 0 0,0 0 0,0 0 0,1-1 0,0 0 0,0 0 0,0 0 0,1 0 0,-1-1 0,1 0 0,0 0 0,1-1 0,-1 1 0,1-1 0,-1-1 0,1 1 0,0-1 0,0 0 0,7 1 0,4-1 0,0 0 0,0-1 0,1-1 0,-1 0 0,0-2 0,0 0 0,0-1 0,0 0 0,17-7 0,6-4 0,-1-1 0,66-36 0,-55 22 0,-1-3 0,-2-2 0,-1-2 0,-2-2 0,-2-2 0,-1-1 0,-3-3 0,-1-1 0,-2-2 0,40-68 0,-34 38 0,-3-1 0,-3-2 0,-4-1 0,-3-1 0,-4-2 0,19-115 0,-15 11-1365,-22 124-5461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2:47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 0 24575,'-55'237'0,"11"2"0,10 1 0,-4 343 0,37-402 0,8 1 0,8-2 0,53 251 0,-64-410 0,1 0 0,2-1 0,0 0 0,0-1 0,21 36 0,-25-50 0,0 0 0,0-1 0,1 1 0,0-1 0,-1 0 0,2 0 0,-1 0 0,0 0 0,1-1 0,0 1 0,0-1 0,0-1 0,0 1 0,0-1 0,0 1 0,1-2 0,-1 1 0,1 0 0,0-1 0,-1 0 0,1-1 0,0 1 0,-1-1 0,1 0 0,0 0 0,7-2 0,5-2 0,0 0 0,0-2 0,-1 0 0,1 0 0,26-16 0,80-55 0,-82 50 0,-3 1 0,1 2 0,1 1 0,79-30 0,-103 48 0,-1 0 0,1 1 0,0 1 0,0 0 0,0 1 0,0 1 0,0 1 0,0 0 0,0 2 0,0 0 0,0 0 0,0 2 0,30 9 0,-20-1 0,0 0 0,0 2 0,38 27 0,71 61 0,-72-51 0,249 186-1365,-266-202-5461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2:48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500 486 24575,'-51'37'0,"2"2"0,2 2 0,-67 75 0,103-103 0,-130 175 0,128-168 0,2 0 0,0 1 0,1 0 0,1 1 0,1-1 0,1 2 0,1-1 0,-3 24 0,8-37 0,0 0 0,1 0 0,0 1 0,0-1 0,1 0 0,0 0 0,1 0 0,0 0 0,4 8 0,-6-14 0,1 0 0,1-1 0,-1 0 0,0 1 0,1-1 0,-1 0 0,1 0 0,0 1 0,-1-1 0,1-1 0,0 1 0,0 0 0,0 0 0,1-1 0,-1 1 0,0-1 0,1 0 0,-1 1 0,1-1 0,-1 0 0,1-1 0,-1 1 0,1 0 0,0-1 0,-1 1 0,1-1 0,0 0 0,0 0 0,-1 0 0,1 0 0,0-1 0,-1 1 0,5-2 0,4-1 0,-1 0 0,0 0 0,0-1 0,0-1 0,0 0 0,-1 0 0,14-10 0,4-6 0,25-26 0,-37 32 0,1 1 0,0 0 0,1 1 0,0 1 0,31-17 0,-43 27 0,0 0 0,0 0 0,0 1 0,0-1 0,1 1 0,-1 0 0,0 1 0,1-1 0,-1 1 0,0 0 0,1 1 0,-1-1 0,0 1 0,1 0 0,-1 0 0,6 3 0,-3-1 0,0 1 0,0 0 0,0 1 0,-1-1 0,0 2 0,0-1 0,0 1 0,0 0 0,5 8 0,6 8 0,-1 1 0,-2 1 0,0 0 0,-2 1 0,13 31 0,-2 5 0,-3 1 0,-2 1 0,-4 0 0,16 130 0,-25-115 0,-4 0 0,-3 0 0,-20 144 0,7-142 0,-4-1 0,-3 0 0,-33 79 0,36-114 0,-1-2 0,-3 0 0,-1-2 0,-2 0 0,-1-2 0,-56 61 0,70-87 0,0 0 0,0-1 0,-1-1 0,-1 0 0,1-1 0,-2 0 0,-28 13 0,36-20 0,1 1 0,-1-1 0,0-1 0,1 1 0,-1-1 0,0 0 0,0-1 0,0 0 0,0 0 0,0 0 0,0-1 0,1 0 0,-1 0 0,0-1 0,0 0 0,1 0 0,-1 0 0,1-1 0,0 0 0,0 0 0,-9-7 0,4 2 0,1-2 0,1 1 0,-1-1 0,1-1 0,1 0 0,0 0 0,1 0 0,0-1 0,1 0 0,0 0 0,1-1 0,0 0 0,1 0 0,0 0 0,-2-22 0,0-4 0,2-1 0,2 0 0,2 0 0,5-45 0,6-5 0,4-1 0,4 2 0,59-165 0,141-240 0,-77 245 0,-121 219 0,1 1 0,1 1 0,1 1 0,2 1 0,51-41 0,-66 59 0,1 0 0,0 1 0,0 0 0,1 1 0,0 1 0,0 0 0,27-7 0,-35 11 0,1 0 0,0 0 0,-1 1 0,1 0 0,0 0 0,-1 0 0,1 0 0,0 1 0,-1 0 0,1 1 0,-1-1 0,1 1 0,-1 0 0,0 0 0,0 0 0,0 1 0,0 0 0,0 0 0,0 0 0,-1 1 0,0-1 0,5 5 0,4 9 0,-1 1 0,0 0 0,-1 0 0,-1 1 0,-1 0 0,0 1 0,9 34 0,13 30 0,-29-80 0,-1-1 0,1 1 0,0-1 0,0 1 0,0-1 0,0 0 0,0 0 0,1 0 0,-1 0 0,1 0 0,0 0 0,0-1 0,0 0 0,0 1 0,0-1 0,1 0 0,-1 0 0,1-1 0,-1 1 0,6 1 0,-6-3 0,1 0 0,0 0 0,0 0 0,0 0 0,-1 0 0,1-1 0,0 0 0,0 0 0,-1 0 0,1 0 0,-1 0 0,1-1 0,-1 0 0,0 1 0,1-1 0,-1 0 0,0-1 0,0 1 0,0-1 0,4-4 0,2-3 0,0 1 0,-1-2 0,0 1 0,-1-1 0,0 0 0,-1-1 0,0 0 0,-1 0 0,0 0 0,-1 0 0,0-1 0,-1 1 0,2-22 0,-2 3 0,-2 0 0,-2 0 0,0-1 0,-9-47 0,9 75 0,0-1 0,0 1 0,1-1 0,0 1 0,0-1 0,0 1 0,0 0 0,1-1 0,0 1 0,0-1 0,0 1 0,0 0 0,1 0 0,-1 0 0,1 0 0,4-7 0,-2 7 0,0 0 0,0 0 0,0 1 0,0-1 0,1 1 0,-1 0 0,1 0 0,0 0 0,0 1 0,0-1 0,1 1 0,10-2 0,-1 0 0,0 0 0,0 1 0,1 1 0,-1 0 0,1 1 0,0 1 0,-1 0 0,25 4 0,-29-2 0,0 1 0,-1 0 0,1 0 0,-1 1 0,0 0 0,0 1 0,0 0 0,-1 1 0,0 0 0,0 0 0,0 1 0,-1 0 0,8 9 0,9 14 0,-2 1 0,-1 2 0,27 51 0,31 47 0,-76-126 0,0 0 0,0 0 0,0-1 0,1 1 0,0-1 0,-1 0 0,1-1 0,1 1 0,-1-1 0,1 0 0,-1 0 0,1 0 0,0-1 0,9 3 0,-7-4 0,0 0 0,0 0 0,1 0 0,-1-1 0,0 0 0,1-1 0,-1 0 0,0 0 0,15-5 0,-3-1 0,-1-1 0,0-1 0,0 0 0,-1-2 0,0 0 0,-1-1 0,31-27 0,-21 11 0,0-1 0,-2-2 0,-1 0 0,-2-2 0,-1 0 0,-1-1 0,-3-2 0,19-48 0,9-43 0,28-140 0,-66 238 0,-5 24 0,27-111 0,23-175 0,-53 289 0,-2 9 0,-6 24 0,-10 43 0,-14 57 0,3-16 0,-20 161 0,46-241 0,1 1 0,2-1 0,2 1 0,1 0 0,2-1 0,1 1 0,2-1 0,23 68 0,-24-88 7,1 0-1,1 0 0,1-1 0,0 0 1,0 0-1,2-1 0,0 0 1,0-1-1,1-1 0,0 1 1,1-2-1,0 0 0,1 0 0,0-1 1,1-1-1,0-1 0,0 0 1,18 6-1,-6-5-155,1 0 1,-1-2-1,1-1 1,0-2-1,1-1 1,-1 0-1,0-3 1,1 0-1,50-9 1,-41 2-6678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2:49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24575,'48'25'-8,"2"-2"0,1-2-1,0-2 1,58 12 0,211 30-2421,-235-48-3292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3:47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2855 24575,'44'-307'0,"-35"263"0,3 0 0,2 0 0,2 2 0,36-72 0,-45 102 0,0-1 0,1 1 0,0 0 0,1 1 0,1 0 0,18-17 0,-23 24 0,0 0 0,1 1 0,-1 0 0,1-1 0,-1 2 0,1-1 0,0 1 0,0-1 0,0 2 0,0-1 0,1 1 0,-1 0 0,0 0 0,1 0 0,-1 1 0,1 0 0,8 2 0,-2 0 0,-1 0 0,0 2 0,0-1 0,-1 1 0,1 1 0,-1 0 0,0 1 0,0 0 0,10 8 0,-6-2 0,0 0 0,-1 1 0,0 1 0,-1 0 0,14 20 0,-6-3 0,-2 1 0,-1 0 0,-1 1 0,-2 1 0,16 55 0,-15-32 0,15 43 0,-31-99 0,0 1 0,1-1 0,-1 0 0,0 0 0,1 0 0,-1 0 0,1 0 0,-1 0 0,1 0 0,0 0 0,0 0 0,-1 0 0,1 0 0,0 0 0,0-1 0,0 1 0,0 0 0,1 0 0,-1-1 0,-1 0 0,1 0 0,0 0 0,-1 0 0,1 0 0,-1 0 0,1-1 0,-1 1 0,1 0 0,-1 0 0,1-1 0,-1 1 0,1 0 0,-1-1 0,0 1 0,1-1 0,-1 1 0,1-1 0,-1 1 0,0 0 0,1-1 0,-1 1 0,0-1 0,0 1 0,1-2 0,14-45 0,-14 42 0,74-251 0,-62 219 0,3 1 0,0 1 0,3 0 0,40-58 0,-52 83 0,0 1 0,1 1 0,0-1 0,0 1 0,1 1 0,0 0 0,0 0 0,1 0 0,10-4 0,-15 9 0,0 0 0,-1 0 0,1 1 0,0 0 0,0 0 0,0 0 0,0 0 0,0 1 0,0 0 0,0 0 0,0 0 0,0 1 0,0 0 0,0 0 0,-1 0 0,1 0 0,0 1 0,0 0 0,-1 0 0,1 0 0,-1 0 0,0 1 0,5 2 0,3 5 0,1 0 0,-1 1 0,-1 0 0,0 1 0,-1 0 0,12 18 0,48 89 0,-19-29 0,-40-72 0,1-1 0,0 0 0,1-1 0,30 29 0,-39-41 0,1 0 0,0-1 0,-1 1 0,1-1 0,1 0 0,-1-1 0,0 1 0,0-1 0,1 0 0,0-1 0,-1 1 0,1-1 0,0 0 0,-1 0 0,1-1 0,0 0 0,0 0 0,0 0 0,0-1 0,-1 0 0,1 0 0,9-3 0,1-2 0,-1-1 0,1-1 0,-2 0 0,1-1 0,-1-1 0,-1 0 0,20-19 0,2-6 0,41-52 0,-17 8 0,-4-3 0,-4-2 0,-3-2 0,-4-2 0,-4-2 0,44-146 0,-82 229 0,6-15 0,-2-1 0,-1 1 0,4-33 0,-9 54 0,0 0 0,0 1 0,1-1 0,-1 0 0,0 0 0,0 0 0,0 0 0,0 0 0,-1 1 0,1-1 0,0 0 0,0 0 0,0 0 0,-1 0 0,1 1 0,0-1 0,-1 0 0,1 0 0,-1 1 0,0-2 0,1 2 0,-1 0 0,1 0 0,-1 0 0,1 0 0,-1 0 0,1 0 0,-1 0 0,1 0 0,-1 0 0,1 0 0,-1 0 0,1 0 0,-1 0 0,1 1 0,-1-1 0,1 0 0,0 0 0,-1 1 0,1-1 0,-1 0 0,1 0 0,0 1 0,-1-1 0,0 1 0,-24 29 0,11-3 0,0 0 0,1 1 0,2 0 0,-13 49 0,9-13 0,-7 72 0,18-93 0,1 0 0,2 0 0,7 66 0,-3-86 0,0-1 0,2 0 0,1 0 0,0-1 0,1 0 0,2 0 0,0-1 0,19 31 0,-23-43 0,1-1 0,0 1 0,0-1 0,1 0 0,-1 0 0,2-1 0,-1 0 0,1 0 0,0-1 0,0 0 0,0 0 0,1-1 0,0 0 0,0-1 0,0 1 0,0-2 0,0 1 0,1-2 0,11 2 0,-4-2 0,0-1 0,1-1 0,-1-1 0,0 0 0,0-1 0,-1-1 0,1-1 0,-1 0 0,32-15 0,-6-2 0,-2-1 0,0-2 0,-1-2 0,46-42 0,-21 10 0,81-97 0,-86 79 0,-3-2 0,73-139 0,-125 210 0,-1 1 0,1 0 0,0 1 0,1-1 0,9-11 0,-13 17 0,-1 1 0,1-1 0,0 1 0,-1-1 0,1 1 0,0-1 0,0 1 0,-1-1 0,1 1 0,0 0 0,0-1 0,0 1 0,-1 0 0,1 0 0,0-1 0,0 1 0,0 0 0,0 0 0,0 0 0,1 0 0,-1 1 0,0 0 0,1-1 0,-1 1 0,0 0 0,0-1 0,0 1 0,0 0 0,0 0 0,0 0 0,0 0 0,0 0 0,0 0 0,-1 0 0,1 1 0,0-1 0,-1 0 0,2 3 0,4 11 0,0 0 0,-2 1 0,1 0 0,-2 0 0,3 23 0,1 86 0,-7-95 0,0 149 0,-1-86 0,16 157 0,-15-246 0,1 0 0,0 0 0,0 0 0,0 0 0,0 0 0,1 0 0,0 0 0,3 6 0,-4-9 0,0 0 0,-1-1 0,1 1 0,0 0 0,0-1 0,-1 1 0,1-1 0,0 1 0,0-1 0,0 1 0,0-1 0,0 1 0,0-1 0,0 0 0,0 0 0,0 0 0,0 1 0,0-1 0,0 0 0,0 0 0,0 0 0,0 0 0,0 0 0,0-1 0,0 1 0,-1 0 0,1 0 0,0-1 0,0 1 0,0-1 0,0 1 0,0 0 0,0-1 0,0 0 0,-1 1 0,1-1 0,0 1 0,0-1 0,0-1 0,9-7 0,0 0 0,-1-1 0,0 0 0,-1 0 0,9-15 0,34-62 0,-32 52 0,0 0 0,148-243 0,-163 271 0,0 2 0,0-1 0,0 0 0,1 1 0,0 0 0,0 0 0,1 1 0,-1-1 0,1 1 0,10-6 0,-11 8 0,-1 1 0,1 0 0,-1 0 0,1 0 0,0 0 0,-1 1 0,1 0 0,0-1 0,0 2 0,-1-1 0,1 1 0,0-1 0,-1 1 0,1 1 0,-1-1 0,1 1 0,4 1 0,64 29 0,-42-18 0,1 0 0,0-2 0,1-2 0,0 0 0,65 8 0,-73-17 0,1-1 0,-1-1 0,0-1 0,0-1 0,0-1 0,0-1 0,0-1 0,26-11 0,-19 3 0,0-1 0,-1-1 0,0-2 0,-2 0 0,37-31 0,-21 9 0,-2-2 0,-1-1 0,-3-2 0,-1-2 0,-3-2 0,47-85 0,-48 70 0,-4-3 0,-2 0 0,-3-2 0,-3-1 0,-3 0 0,-3-1 0,6-78 0,-16 82 0,-3 1 0,-3-1 0,-2 0 0,-4 1 0,-2 0 0,-4 0 0,-37-122 0,45 176 0,1 2 0,0 1 0,0 0 0,-1 0 0,0 0 0,0 1 0,-1 0 0,-11-15 0,15 22 0,1 0 0,-1 1 0,1-1 0,-1 0 0,0 1 0,1-1 0,-1 1 0,0 0 0,0-1 0,1 1 0,-1-1 0,0 1 0,0 0 0,1 0 0,-1-1 0,0 1 0,0 0 0,0 0 0,0 0 0,1 0 0,-1 0 0,0 0 0,0 0 0,0 0 0,0 0 0,1 0 0,-1 1 0,0-1 0,0 0 0,0 1 0,1-1 0,-1 0 0,0 1 0,0-1 0,1 1 0,-1-1 0,0 1 0,1-1 0,-1 1 0,1 0 0,-1-1 0,1 1 0,-1 0 0,0 0 0,-20 39 0,20-37 0,-35 93 0,-45 186 0,13 109 0,52-264 0,6 1 0,5 1 0,6-1 0,21 150 0,-15-229 0,3 0 0,1 0 0,34 87 0,-36-116 0,1 0 0,1 0 0,0-1 0,24 28 0,-27-37 0,2 0 0,0 0 0,0-1 0,0 0 0,1-1 0,0 0 0,1-1 0,17 9 0,-15-11 0,0-1 0,0 0 0,0-1 0,0 0 0,0-1 0,1-1 0,-1 0 0,1-1 0,-1-1 0,1 0 0,-1-1 0,0 0 0,1-1 0,-1-1 0,24-9 0,0-3 0,-2-1 0,1-2 0,-2-2 0,47-34 0,1-11 0,-3-3 0,-3-4 0,109-132 0,166-278 0,-384 530 0,-89 141 0,88-133 0,-41 96 0,71-143 0,0-1 0,0 0 0,1 1 0,0-1 0,0 1 0,1 0 0,0 0 0,0-1 0,1 1 0,-1 0 0,2 0 0,0 0 0,0 0 0,0-1 0,1 1 0,0 0 0,0-1 0,1 1 0,0-1 0,0 0 0,1 0 0,-1 0 0,2-1 0,-1 1 0,1-1 0,0 0 0,8 8 0,3 1 0,1 0 0,0 0 0,1-2 0,0 0 0,1-1 0,1-1 0,0-1 0,0-1 0,1 0 0,0-2 0,0 0 0,1-2 0,0 0 0,0-1 0,37 1 0,-29-4 0,1-2 0,-1 0 0,0-2 0,0-2 0,0 0 0,-1-2 0,0-2 0,0 0 0,-1-2 0,0-1 0,30-18 0,-14 2 24,0-3 0,-2-2 0,-2-1 0,67-72 0,118-174-1509,-173 209-5341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3:48.2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 1 24575,'-20'4'0,"5"0"0,1 0 0,-1 0 0,-16 8 0,26-9 0,0 0 0,0 0 0,0 1 0,0 0 0,0 0 0,1 0 0,0 0 0,0 0 0,0 1 0,0 0 0,-3 6 0,-5 10 0,2 0 0,0 1 0,1 1 0,1-1 0,1 1 0,-5 35 0,-11 146 0,22-194 0,-5 103-252,5 1 0,5 0-1,5-1 1,5 0 0,5-1-1,4-1 1,6-1-1,4-1 1,61 135 0,33 14-995,-81-172-3174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3:48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195 960 24575,'-3'-56'0,"-23"-355"0,-33 5 0,56 391 0,3 10 0,-1 1 0,0-1 0,0 0 0,0 0 0,0 0 0,-1 1 0,1-1 0,-1 1 0,-1-1 0,1 1 0,0 0 0,-1 0 0,0 0 0,-3-4 0,5 8 0,0 0 0,0 0 0,1-1 0,-1 1 0,0 0 0,1 0 0,-1 0 0,0 0 0,0 0 0,1 0 0,-1 1 0,0-1 0,1 0 0,-1 0 0,0 0 0,1 1 0,-1-1 0,0 0 0,1 1 0,-1-1 0,0 0 0,1 1 0,-1-1 0,1 1 0,-1-1 0,1 1 0,-1-1 0,1 1 0,0 0 0,-1-1 0,1 1 0,-1-1 0,1 1 0,0 0 0,0-1 0,-1 1 0,1 0 0,0 0 0,-12 32 0,12-31 0,-12 45 0,2 1 0,3 0 0,-2 51 0,6 148 0,8-118 0,22 139 0,-17-204 0,4-1 0,1-1 0,4 0 0,31 69 0,-42-113 0,2 1 0,0-1 0,1-1 0,0 0 0,2 0 0,17 17 0,-24-27 0,1-1 0,-1 0 0,2-1 0,-1 0 0,0 0 0,1 0 0,0-1 0,0 0 0,1 0 0,-1-1 0,1-1 0,0 1 0,-1-1 0,1 0 0,0-1 0,13 0 0,-8-2 0,1-1 0,0 0 0,-1-1 0,0-1 0,0 0 0,0-1 0,0 0 0,-1-1 0,0-1 0,0 0 0,0-1 0,-1 0 0,16-15 0,5-6 0,-1-1 0,-2-2 0,32-43 0,-8 1 0,-3-3 0,-4-1 0,-4-3 0,-3-1 0,-3-2 0,29-102 0,-64 176 0,9-23 0,-11 32 0,0 0 0,1 0 0,-1 0 0,0 0 0,1 0 0,-1 1 0,1-1 0,-1 0 0,1 0 0,-1 0 0,1 0 0,0 0 0,0 1 0,-1-1 0,1 0 0,0 1 0,0-1 0,0 1 0,0-1 0,-1 0 0,1 1 0,2-1 0,-2 2 0,0-1 0,0 1 0,-1-1 0,1 1 0,0 0 0,0 0 0,0-1 0,0 1 0,-1 0 0,1 0 0,0 0 0,-1 0 0,1 0 0,-1 0 0,1 0 0,-1 0 0,0 0 0,1 0 0,-1 0 0,0 0 0,1 2 0,5 30 0,-5-28 0,43 436 0,-29-230 0,33 223 0,13 168 0,-56-477 0,-5 0 0,-29 224 0,17-274-1365,1-20-5461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49:15.9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564 1 24575,'-67'607'-2407,"-36"269"-1764,-22-39 3892,-83 610-293,195-1348 525,-28 253 436,34-118 4134,9-207-4188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3:49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1493 24575,'49'-114'36,"5"1"-1,5 3 0,5 2 0,4 4 1,156-182-1,-147 202-410,5 4 0,2 3 0,4 4 1,4 4-1,2 4 0,162-83 0,-181 111-273,-20 13-4483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3:49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1041 24575,'309'-159'-963,"638"-232"0,346-6-4296,-1195 369 5046,132-38-580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3:50.3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2510 24575,'-146'-140'0,"139"132"0,1 0 0,-1 0 0,2 0 0,-1-1 0,1 0 0,0 0 0,1-1 0,0 1 0,0-1 0,1 0 0,1 0 0,-3-12 0,1-6 0,2 0 0,0-1 0,3-29 0,7-43 0,40-175 0,-14 101 0,-29 143 0,30-208 0,-31 192 0,-2 0 0,-1 0 0,-8-48 0,7 91 0,-1 0 0,1 0 0,-1 1 0,-1-1 0,1 1 0,-1-1 0,1 1 0,-1-1 0,-1 1 0,-3-6 0,6 9 0,-1 1 0,0-1 0,0 0 0,1 0 0,-1 1 0,0-1 0,0 1 0,0-1 0,0 0 0,0 1 0,0 0 0,0-1 0,0 1 0,0 0 0,0-1 0,0 1 0,0 0 0,0 0 0,-2 0 0,1 0 0,0 1 0,0-1 0,-1 1 0,1 0 0,0 0 0,0 0 0,0 0 0,0 0 0,1 0 0,-1 0 0,0 1 0,0-1 0,-1 2 0,-7 7 0,0 1 0,1 0 0,0 1 0,1 0 0,0 0 0,0 0 0,-6 17 0,1 4 0,-18 61 0,25-71 0,1 0 0,1-1 0,1 2 0,1-1 0,1 0 0,1 0 0,1 0 0,2 0 0,0 0 0,10 39 0,-8-48 0,0 0 0,0 0 0,1-1 0,1 1 0,1-1 0,-1-1 0,2 1 0,0-1 0,0-1 0,1 0 0,1 0 0,0-1 0,0 0 0,1-1 0,0 0 0,1-1 0,21 10 0,-7-6 0,1-2 0,1-2 0,-1 0 0,1-2 0,0-1 0,1-1 0,-1-2 0,1-1 0,57-5 0,-30-3 0,0-2 0,-1-3 0,-1-2 0,65-26 0,-73 22 0,-1-1 0,-2-3 0,0-2 0,61-43 0,-87 53 0,0 0 0,-2 0 0,1-2 0,-2 0 0,0-1 0,-1-1 0,-1 0 0,-1 0 0,0-2 0,-2 1 0,0-1 0,10-30 0,-36 102 0,3 1 0,-14 105 0,25-137 0,1 1 0,1 0 0,0-1 0,2 1 0,0-1 0,2 1 0,0-1 0,2 0 0,0-1 0,1 1 0,11 19 0,-15-34 0,0 0 0,0-1 0,1 1 0,0-1 0,0 0 0,0-1 0,1 1 0,0-1 0,-1 1 0,2-1 0,-1-1 0,0 1 0,1-1 0,0 0 0,9 4 0,-6-5 0,0 1 0,0-2 0,0 1 0,0-1 0,0-1 0,0 0 0,0 0 0,0-1 0,0 0 0,10-2 0,6-4 0,-1 0 0,0-2 0,0-1 0,0-1 0,-2 0 0,43-30 0,-17 5 0,-2-3 0,-2-2 0,-1-1 0,-2-2 0,-2-2 0,-2-2 0,-2-1 0,54-105 0,-51 77 0,-4-2 0,-3-1 0,-4-1 0,-4-2 0,23-146 0,-38 141 0,-3-1 0,-4 0 0,-4 0 0,-4 0 0,-32-150 0,38 238 0,-1 5 0,-2 16 0,-2 27 0,-10 104 0,-33 406 0,45-426 0,5 0 0,22 164 0,34-11-1365,-42-228-5461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3:52.5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1304 24575,'114'-51'0,"1"6"0,210-54 0,251-11 0,-544 104 0,0 2 0,48 1 0,-80 3 0,1 0 0,-1 0 0,0 0 0,1 0 0,-1 0 0,0 0 0,1 0 0,-1 0 0,0 0 0,1 0 0,-1 0 0,0 0 0,1 0 0,-1 0 0,0 0 0,1 1 0,-1-1 0,0 0 0,0 0 0,1 0 0,-1 1 0,0-1 0,0 0 0,1 0 0,-1 1 0,0-1 0,0 0 0,1 0 0,-1 1 0,0-1 0,0 0 0,0 1 0,0-1 0,0 0 0,1 1 0,-7 13 0,-21 17 0,22-26 0,-44 47 0,2-2 0,-54 75 0,100-124 0,0 0 0,0 0 0,0 0 0,0 0 0,0 0 0,1 0 0,-1 0 0,1 1 0,-1-1 0,1 0 0,-1 1 0,1-1 0,-1 0 0,1 0 0,0 1 0,0-1 0,0 3 0,0-4 0,1 0 0,-1 0 0,1 1 0,0-1 0,-1 0 0,1 0 0,-1 1 0,1-1 0,-1 0 0,1 0 0,0 0 0,-1 0 0,1 0 0,-1 0 0,1 0 0,0 0 0,-1 0 0,1 0 0,-1-1 0,1 1 0,0 0 0,-1 0 0,1 0 0,-1-1 0,2 1 0,51-28 0,-47 25 0,3-2 0,0 0 0,1 1 0,-1 0 0,1 1 0,0 0 0,-1 0 0,1 1 0,0 0 0,1 1 0,-1 0 0,0 1 0,0 0 0,0 1 0,19 3 0,-15 0 0,0 0 0,0 1 0,-1 0 0,1 1 0,-1 1 0,-1 0 0,1 1 0,-1 0 0,19 18 0,-1 3 0,42 51 0,-48-50 0,2-2 0,37 33 0,-58-57 0,-1-1 0,1 1 0,0-1 0,0 0 0,0 0 0,1 0 0,-1-1 0,1 0 0,-1 0 0,1-1 0,0 1 0,0-1 0,0 0 0,0-1 0,0 1 0,0-1 0,-1 0 0,11-2 0,-8 0 0,1-1 0,0 0 0,-1 0 0,0-1 0,0 0 0,0-1 0,0 1 0,-1-1 0,0-1 0,0 0 0,11-11 0,4-6 0,-2-2 0,0 0 0,-2-1 0,-1-1 0,-1-1 0,-2 0 0,13-34 0,62-218 0,-76 234 0,-13 46 0,0-1 0,0 1 0,0 0 0,0 0 0,0-1 0,0 1 0,0 0 0,0 0 0,0-1 0,0 1 0,0 0 0,0 0 0,0 0 0,0-1 0,0 1 0,0 0 0,0 0 0,0-1 0,0 1 0,1 0 0,-1 0 0,0 0 0,0-1 0,0 1 0,0 0 0,1 0 0,-1 0 0,0 0 0,0 0 0,0-1 0,1 1 0,-1 0 0,0 0 0,0 0 0,0 0 0,1 0 0,-1 0 0,0 0 0,0 0 0,1 0 0,-1 0 0,0 0 0,0 0 0,1 0 0,-1 0 0,0 0 0,8 13 0,2 21 0,-4 0 0,-1 0 0,2-1 0,1 1 0,16 38 0,-20-62 0,1 0 0,0 0 0,0 0 0,1-1 0,1 0 0,0 0 0,0-1 0,0 0 0,1 0 0,0-1 0,1 0 0,0 0 0,0-1 0,13 7 0,1-2 0,0-2 0,0-1 0,2-1 0,-1-1 0,0-1 0,1-1 0,0-1 0,0-1 0,41-2 0,-12-4 0,1-2 0,-1-2 0,71-21 0,-63 11 0,-2-2 0,0-3 0,76-42 0,-95 42 0,-2-2 0,-1-1 0,0-3 0,-3 0 0,46-49 0,-80 77 0,0-1 0,1 1 0,-1-1 0,1 1 0,-1-1 0,1 1 0,0 0 0,-1 0 0,1 0 0,0 0 0,0 0 0,0 0 0,0 1 0,0-1 0,0 1 0,0-1 0,0 1 0,0 0 0,0-1 0,0 1 0,2 0 0,-1 0 0,-1 0 0,-1-1 0,0 0 0,0 0 0,0 0 0,0 1 0,0-1 0,0 0 0,0 0 0,0 0 0,0-1 0,-1 1 0,1 0 0,0 0 0,-1 0 0,1 0 0,-1-1 0,1 1 0,-1 0 0,0-1 0,1 1 0,-1 0 0,0-3 0,6-32 0,-6 36 0,0-1 0,0 0 0,0 1 0,0-1 0,1 0 0,-1 1 0,0-1 0,0 0 0,0 0 0,0 1 0,-1-1 0,1 0 0,0 1 0,0-1 0,0 0 0,-1 1 0,1-1 0,0 0 0,0 1 0,-1-1 0,1 1 0,-1-1 0,1 0 0,-1 1 0,1-1 0,-1 1 0,1-1 0,-1 1 0,1-1 0,-1 1 0,1 0 0,-1-1 0,0 1 0,1 0 0,-1-1 0,0 1 0,1 0 0,-1 0 0,0 0 0,1 0 0,-1-1 0,0 1 0,1 0 0,-1 0 0,0 0 0,0 1 0,0-1 0,-1 0 0,-1 1 0,1-1 0,0 1 0,0-1 0,0 1 0,0 0 0,0 0 0,0 0 0,0 0 0,0 0 0,0 1 0,1-1 0,-4 3 0,-4 9 0,0-1 0,1 1 0,1 1 0,0-1 0,1 1 0,0 0 0,1 1 0,1-1 0,-4 23 0,4-18 0,2 0 0,1 0 0,0 0 0,1 0 0,1 0 0,1 0 0,5 22 0,-7-38 0,1 0 0,0 0 0,0 0 0,0 0 0,0 0 0,0 0 0,1 0 0,-1 0 0,1-1 0,0 1 0,0-1 0,0 1 0,0-1 0,0 1 0,0-1 0,1 0 0,-1 0 0,1 0 0,-1-1 0,5 3 0,-4-3 0,-1-1 0,1 1 0,-1-1 0,1 0 0,-1 0 0,1 0 0,0 0 0,-1 0 0,1 0 0,-1-1 0,1 1 0,-1-1 0,0 0 0,1 0 0,-1 0 0,1 0 0,-1 0 0,0 0 0,0-1 0,0 1 0,0-1 0,0 1 0,0-1 0,0 0 0,2-3 0,8-9 0,0-1 0,-1 0 0,-1-1 0,-1 0 0,0 0 0,-1-1 0,8-22 0,32-127 0,-23 55 0,-5-1 0,-5 0 0,-5-1 0,-6-130 0,-4 232 0,0-28 0,-3 0 0,0 0 0,-14-56 0,17 95 0,0 0 0,0 0 0,0 0 0,0 0 0,0 0 0,0 0 0,0 0 0,-1 0 0,1 1 0,0-1 0,0 0 0,0 0 0,0 0 0,0 0 0,0 0 0,0 0 0,0 0 0,0 0 0,-1 0 0,1 0 0,0 0 0,0 0 0,0 0 0,0 0 0,0 0 0,0 0 0,0 0 0,0 0 0,0 0 0,-1 0 0,1 0 0,0 0 0,0 0 0,0 0 0,0 0 0,0 0 0,0 0 0,0-1 0,0 1 0,0 0 0,0 0 0,-1 0 0,1 0 0,0 0 0,0 0 0,0 0 0,0 0 0,0 0 0,0 0 0,0 0 0,0-1 0,0 1 0,0 0 0,0 0 0,0 0 0,0 0 0,0 0 0,0 0 0,0 0 0,0 0 0,0 0 0,0-1 0,0 1 0,0 0 0,-4 13 0,-2 21 0,-22 391 0,26-368 0,4 260 0,3-251 0,3-1 0,28 115 0,-32-165 0,0-1 0,1 1 0,1-1 0,0 0 0,1-1 0,1 1 0,17 22 0,-22-32 0,1 0 0,0 0 0,0-1 0,0 1 0,0-1 0,0 0 0,1 0 0,0-1 0,-1 1 0,1-1 0,0 0 0,0 0 0,0-1 0,1 1 0,-1-1 0,0 0 0,0-1 0,1 1 0,-1-1 0,0 0 0,1 0 0,-1-1 0,0 1 0,1-1 0,7-3 0,1-1 0,-1 0 0,0-1 0,0-1 0,0 0 0,-1-1 0,0 0 0,-1-1 0,1 0 0,-2-1 0,1 0 0,-2 0 0,14-19 0,-2 1 0,-2-2 0,0 0 0,27-64 0,-44 82 0,-9 16 0,-12 16 0,10-7 0,1 0 0,0 1 0,0 0 0,2 0 0,0 1 0,1 0 0,0 0 0,1 0 0,0 1 0,2 0 0,0-1 0,1 1 0,1 30 0,0-42 0,1-1 0,0 1 0,0-1 0,0 1 0,0 0 0,0-1 0,1 0 0,0 1 0,-1-1 0,1 0 0,1 0 0,-1 0 0,0 0 0,1 0 0,-1-1 0,5 5 0,-2-4 0,0 0 0,1 0 0,-1-1 0,0 1 0,1-1 0,-1 0 0,1 0 0,0-1 0,9 1 0,3 0 0,-1-2 0,1 0 0,0-1 0,-1 0 0,1-2 0,18-4 0,2-4 0,0-2 0,0-1 0,-2-1 0,0-2 0,-1-2 0,0-2 0,35-27 0,-18 7 0,-1-3 0,-2-1 0,61-76 0,-99 108 0,-2 2 0,-1 1 0,21-18 0,-58 70 0,8-14 0,-81 112 0,88-117 0,1 0 0,0 0 0,2 1 0,-12 37 0,23-60 0,-1 0 0,1 0 0,-1 0 0,1 0 0,0 0 0,0 0 0,0 1 0,-1-1 0,1 0 0,0 0 0,1 0 0,-1 1 0,0-1 0,0 0 0,0 0 0,1 2 0,-1-3 0,1 0 0,-1 0 0,0 1 0,1-1 0,-1 0 0,1 0 0,-1 0 0,0 0 0,1 1 0,-1-1 0,1 0 0,-1 0 0,0 0 0,1 0 0,-1 0 0,1 0 0,-1 0 0,0 0 0,1 0 0,-1 0 0,1 0 0,-1-1 0,0 1 0,1 0 0,-1 0 0,1 0 0,-1 0 0,0-1 0,1 1 0,4-3 0,0 0 0,-1 0 0,1-1 0,-1 1 0,6-7 0,8-11 0,0-2 0,-1 0 0,-2-1 0,0 0 0,-2-2 0,14-34 0,50-169 0,-70 203 0,90-410 0,-30 112 0,-64 312 0,-3 9 0,0 0 0,1-1 0,-1 1 0,1 0 0,0-1 0,0 1 0,0 0 0,0 0 0,1 0 0,0 0 0,-1 0 0,1 0 0,4-4 0,-5 7 0,-1 0 0,1 0 0,0 0 0,-1 0 0,1 0 0,-1 0 0,1 0 0,0 0 0,-1 0 0,1 1 0,-1-1 0,1 0 0,-1 1 0,1-1 0,-1 0 0,1 1 0,-1-1 0,1 0 0,-1 1 0,1-1 0,-1 1 0,0-1 0,1 1 0,-1-1 0,0 1 0,1-1 0,-1 1 0,0-1 0,0 1 0,0 0 0,1-1 0,-1 1 0,0 1 0,8 24 0,-8-23 0,13 62 0,7 130 0,-12-95 0,41 409-3264,-35-366-1663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5:54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1 24575,'-19'153'0,"1"190"0,27 154 0,-4-345 0,0 110 0,10 220 0,-4-328 0,35 168 0,-37-274 0,3 0 0,1-1 0,3 0 0,34 70 0,-42-101 0,2 0 0,0 0 0,1-2 0,0 1 0,1-1 0,23 20 0,-25-26 0,-1-1 0,1 0 0,0-1 0,1 0 0,0-1 0,0 0 0,0-1 0,0 0 0,1 0 0,0-1 0,14 1 0,-6-2 0,0-2 0,0 0 0,0-1 0,0-2 0,0 0 0,0-1 0,-1 0 0,1-2 0,-1-1 0,-1 0 0,30-16 0,1-4 0,-1-2 0,85-71 0,-55 33-276,-3-3 0,-3-3 0,-4-3 1,-3-3-1,-3-2 0,96-172 0,-128 195-5984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5:55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1480 24575,'665'-106'0,"-8"-37"0,-359 66 0,-243 59 0,0-3 0,-1-1 0,63-38 0,-108 55 0,0-1 0,0 0 0,0-1 0,-1 0 0,0 0 0,-1-1 0,1 0 0,-1 0 0,7-12 0,-11 15 0,-1 0 0,1 0 0,-1 0 0,0 0 0,-1 0 0,1-1 0,-1 1 0,0-1 0,0 1 0,-1-1 0,1 1 0,-1-1 0,0 0 0,-1 1 0,0-1 0,0 1 0,0-1 0,0 1 0,-3-8 0,3 13 0,1-1 0,0 1 0,0 0 0,0-1 0,0 1 0,0 0 0,0-1 0,-1 1 0,1 0 0,0-1 0,0 1 0,0 0 0,-1-1 0,1 1 0,0 0 0,-1-1 0,1 1 0,0 0 0,-1 0 0,1 0 0,0-1 0,-1 1 0,1 0 0,0 0 0,-1 0 0,1 0 0,0-1 0,-1 1 0,1 0 0,-1 0 0,1 0 0,0 0 0,-1 0 0,1 0 0,-1 0 0,1 0 0,0 0 0,-1 1 0,1-1 0,0 0 0,-1 0 0,1 0 0,-1 0 0,1 0 0,0 1 0,-1-1 0,1 0 0,0 0 0,-1 1 0,1-1 0,0 0 0,0 0 0,-1 1 0,1-1 0,0 0 0,0 1 0,0-1 0,-1 1 0,-16 23 0,16-22 0,-16 31 0,1 0 0,2 1 0,-16 52 0,-18 114 0,40-165 0,-165 1012 0,172-1033 0,3-19 0,9-33 0,-2 6 0,4-3 0,1 0 0,1 2 0,34-55 0,-41 76 0,0 0 0,1 1 0,0 0 0,0 0 0,1 1 0,1 1 0,-1-1 0,2 2 0,-1-1 0,1 1 0,0 1 0,24-10 0,-30 15 0,1 0 0,-1 0 0,1 1 0,0 0 0,0 0 0,0 0 0,-1 1 0,1 0 0,0 1 0,0-1 0,0 1 0,-1 1 0,10 2 0,-7-1 0,-1 1 0,1 0 0,-1 1 0,-1-1 0,1 2 0,-1-1 0,0 1 0,13 13 0,2 8 0,-1 0 0,-2 2 0,0 0 0,18 42 0,-19-36 0,-8-16 0,2 4 0,0 0 0,1-1 0,1-1 0,2 0 0,20 22 0,-33-39 0,1-1 0,1 1 0,-1 0 0,1-1 0,-1 0 0,1 0 0,0 0 0,0-1 0,0 0 0,0 0 0,0 0 0,1 0 0,-1-1 0,1 0 0,-1 0 0,1-1 0,-1 1 0,1-1 0,-1 0 0,1-1 0,-1 1 0,1-1 0,-1 0 0,1 0 0,-1-1 0,0 0 0,1 0 0,-1 0 0,9-6 0,3-3 0,-1 0 0,0-1 0,-1 0 0,0-2 0,-1 1 0,0-2 0,13-19 0,75-119 0,-98 146 0,60-101 0,72-170 0,-108 207 0,-2-1 0,-4-1 0,22-126 0,-42 185 0,0 5 0,0 1 0,-1 0 0,0-1 0,-1 1 0,0 0 0,0-1 0,-1 1 0,-3-14 0,4 21 0,0 1 0,0-1 0,-1 0 0,1 1 0,0-1 0,-1 0 0,1 1 0,-1-1 0,1 0 0,-1 1 0,1-1 0,-1 1 0,1-1 0,-1 1 0,0-1 0,1 1 0,-1-1 0,0 1 0,1 0 0,-1-1 0,0 1 0,0 0 0,1 0 0,-1-1 0,0 1 0,0 0 0,1 0 0,-1 0 0,0 0 0,0 0 0,1 0 0,-1 0 0,0 0 0,0 0 0,1 1 0,-1-1 0,0 0 0,0 0 0,1 1 0,-1-1 0,0 0 0,1 1 0,-1-1 0,0 1 0,0 0 0,-30 24 0,18-12 0,0 1 0,2 0 0,-1 1 0,2 1 0,0-1 0,1 2 0,1-1 0,0 1 0,1 0 0,-5 22 0,9-28 0,1 0 0,0 0 0,0 1 0,1-1 0,1 1 0,0-1 0,0 1 0,2 0 0,-1-1 0,1 0 0,1 1 0,0-1 0,0 0 0,1 0 0,1-1 0,0 1 0,8 13 0,7 1 0,1 0 0,1-1 0,1-1 0,1-2 0,36 27 0,-25-22 0,-2 3 0,33 35 0,-47-42 0,0 2 0,-2 0 0,-1 1 0,-2 0 0,0 2 0,-1-1 0,-2 2 0,14 48 0,-20-56 0,-1 0 0,0 0 0,-2 1 0,0-1 0,-2 1 0,0-1 0,-1 0 0,-1 1 0,-1-1 0,-1 0 0,0 0 0,-2 0 0,-11 26 0,15-41 0,0 0 0,-1 0 0,0 0 0,0-1 0,0 1 0,-1-1 0,0 0 0,1 0 0,-2 0 0,-7 6 0,11-9 0,0-1 0,0 1 0,0-1 0,0 1 0,0-1 0,0 1 0,0-1 0,0 0 0,0 0 0,0 0 0,0 1 0,0-1 0,0 0 0,-1 0 0,1 0 0,0-1 0,0 1 0,0 0 0,0 0 0,0-1 0,0 1 0,-2-1 0,1-1 0,1 1 0,-1-1 0,0 0 0,1 1 0,-1-1 0,1 0 0,0 0 0,0 0 0,-1 0 0,1 0 0,0 0 0,1 0 0,-1-1 0,0 1 0,0-3 0,-2-10 0,0 0 0,1 0 0,1-1 0,0 1 0,2-18 0,11-82 0,-8 83 0,108-603-1103,15-129-347,-110 577 1644,-8-2-1,-25-318 1,45 591 1778,81 463-1972,-65-290 0,141 851 0,-180-1063 0,37 213 0,-43-258 0,14 47 0,-2-30 0,-12-17 0,1 0 0,-1 0 0,1 0 0,-1 0 0,0 1 0,1-1 0,-1 0 0,1 0 0,-1 0 0,1 0 0,-1 0 0,1 0 0,-1-1 0,1 1 0,-1 0 0,1 0 0,-1 0 0,1 0 0,-1 0 0,0-1 0,1 1 0,-1 0 0,1 0 0,-1-1 0,0 1 0,1 0 0,-1-1 0,1 1 0,-1 0 0,0-1 0,0 1 0,1-1 0,-1 1 0,0 0 0,1-1 0,6-12 0,-1 0 0,0 0 0,0 0 0,-1 0 0,-1-1 0,5-25 0,-4 15 0,107-627 0,-106 605 0,42-455 0,-48 494 0,0 0 0,0-1 0,-1 1 0,-2-15 0,3 22 0,-1-1 0,1 1 0,0-1 0,0 0 0,0 1 0,-1-1 0,1 1 0,0-1 0,-1 1 0,1-1 0,-1 1 0,1-1 0,0 1 0,-1-1 0,1 1 0,-1-1 0,1 1 0,-1 0 0,1-1 0,-1 1 0,0 0 0,1-1 0,-1 1 0,1 0 0,-2 0 0,1 0 0,0 0 0,-1 0 0,1 1 0,0-1 0,-1 1 0,1-1 0,0 1 0,-1 0 0,1-1 0,0 1 0,0 0 0,0 0 0,0 0 0,0 0 0,0 0 0,0 0 0,-1 1 0,-17 23 0,0 0 0,2 1 0,1 1 0,1 1 0,1 0 0,2 1 0,-16 53 0,22-58 0,1 0 0,0 0 0,2 0 0,1 0 0,1 1 0,2-1 0,0 1 0,1-1 0,1 0 0,2 0 0,0 0 0,2 0 0,0-1 0,2 0 0,0 0 0,1-1 0,2 0 0,0-1 0,2-1 0,0 0 0,31 34 0,-19-27 0,2-1 0,1-1 0,1-1 0,1-2 0,1-1 0,1-1 0,0-2 0,1-1 0,1-2 0,1-2 0,0-1 0,1-1 0,0-3 0,1 0 0,-1-3 0,74 2 0,-78-8-1365,-9 0-5461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5:56.5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1 598 24575,'5'3'0,"27"13"0,1-1 0,0-2 0,65 17 0,-40-21 0,1-2 0,0-3 0,68-4 0,175-25 0,491-100 0,-772 121 0,-6 1 0,-1 0 0,0 0 0,0-2 0,0 1 0,21-12 0,-32 14 0,-1 1 0,1-1 0,-1 1 0,0-1 0,0 0 0,0 0 0,0 0 0,0 0 0,0-1 0,-1 1 0,1 0 0,-1-1 0,1 1 0,-1-1 0,0 0 0,0 1 0,0-1 0,-1 0 0,1 1 0,0-1 0,-1 0 0,0 0 0,0 0 0,0 1 0,0-1 0,0 0 0,0 0 0,-1 0 0,1 0 0,-1 1 0,0-1 0,0 0 0,0 1 0,0-1 0,-2-2 0,-3-8 0,-1 1 0,0 0 0,-1 0 0,-1 0 0,-13-14 0,-55-50 0,55 55 0,-217-211 0,263 241 0,16 12 0,-12-3 0,0 2 0,-2 1 0,0 1 0,-2 1 0,36 44 0,-44-46 0,-1 1 0,-1 0 0,-1 1 0,-1 1 0,-1 0 0,-1 1 0,12 46 0,-15-35 20,-1 0 0,-2 0 0,-1 0 0,-2 0 0,-6 60 0,-4-22-763,-32 120 1,22-125-6084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6:02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1771 24575,'19'-112'0,"48"-164"0,57-99 0,-65 206 0,26-99 0,-64 193 0,15-124 0,-35 192 0,0 0 0,-1 0 0,0 0 0,0 0 0,0 0 0,-1-1 0,-3-12 0,3 19 0,0-1 0,1 1 0,-1-1 0,0 1 0,0-1 0,0 1 0,0 0 0,0 0 0,0-1 0,0 1 0,0 0 0,0 0 0,-1 0 0,1 0 0,0 0 0,-1 0 0,1 1 0,-1-1 0,1 0 0,-1 1 0,1-1 0,-1 1 0,1-1 0,-1 1 0,0 0 0,1 0 0,-1 0 0,1 0 0,-1 0 0,0 0 0,1 0 0,-1 0 0,1 1 0,-1-1 0,0 1 0,1-1 0,-1 1 0,1-1 0,-1 1 0,0 1 0,-14 5 0,0 1 0,1 0 0,0 2 0,0-1 0,1 2 0,1 0 0,0 1 0,-22 24 0,-5 13 0,-36 55 0,57-77 0,-31 49 0,44-67 0,1 0 0,1 1 0,0 0 0,0 0 0,1 0 0,-3 13 0,6-18 0,0 1 0,0 0 0,0 0 0,1-1 0,-1 1 0,2 0 0,-1-1 0,0 1 0,1-1 0,0 1 0,1-1 0,-1 0 0,1 0 0,0 0 0,4 5 0,8 10 0,1 0 0,22 20 0,-16-17 0,88 99 0,108 111 0,-201-216 0,1-1 0,0-1 0,1 0 0,1-2 0,1 0 0,27 13 0,-36-21 0,0-1 0,1 0 0,-1-1 0,1 0 0,0 0 0,0-2 0,0 1 0,0-2 0,0 0 0,0 0 0,0-1 0,0-1 0,15-4 0,1-2 0,-1-2 0,-1-1 0,0-1 0,0-1 0,48-33 0,114-100 0,-187 144 0,268-242 0,-212 183 0,-2-3 0,62-91 0,-100 128 0,-2-1 0,25-53 0,-37 72 0,-1-1 0,0 1 0,0-1 0,0 0 0,-2 0 0,1 0 0,-1 0 0,-1 0 0,1 0 0,-2 0 0,1 0 0,-2 0 0,-1-11 0,2 18 0,0 0 0,0 0 0,1 0 0,-2 0 0,1 0 0,0 0 0,0 1 0,-1-1 0,0 1 0,1-1 0,-1 1 0,0-1 0,0 1 0,0 0 0,-1 0 0,1 0 0,-1 0 0,1 0 0,-1 1 0,1-1 0,-1 1 0,0 0 0,0 0 0,1 0 0,-1 0 0,0 0 0,0 0 0,0 1 0,0-1 0,0 1 0,0 0 0,0 0 0,0 0 0,-1 1 0,-3 0 0,-2 1 0,0 1 0,0 0 0,1 0 0,-1 1 0,1 0 0,0 0 0,0 1 0,0 0 0,1 1 0,-12 10 0,-7 11 0,1 1 0,1 1 0,2 1 0,0 1 0,3 0 0,-26 55 0,32-57 0,1 1 0,2 0 0,1 0 0,1 1 0,2 0 0,1 0 0,1 1 0,1 35 0,3-54 0,1 0 0,0 0 0,1 1 0,1-2 0,0 1 0,0 0 0,2 0 0,-1-1 0,2 0 0,6 12 0,-8-18 0,0 0 0,0 0 0,0-1 0,1 0 0,0 0 0,0 0 0,0-1 0,1 1 0,0-1 0,0 0 0,0-1 0,0 1 0,0-1 0,1-1 0,-1 1 0,1-1 0,0 0 0,-1-1 0,1 1 0,11 0 0,-3-2 0,0-1 0,0 0 0,0-1 0,-1-1 0,1 0 0,-1-1 0,1 0 0,-1-1 0,15-8 0,11-7 0,66-45 0,-49 24 0,-2-4 0,-2-1 0,-1-3 0,73-92 0,-44 36 0,104-180 0,-169 257 0,9-13 0,-2-1 0,34-87 0,-57 128 0,1 1 0,-1 0 0,0 0 0,0 0 0,0 0 0,0 0 0,1-1 0,-1 1 0,0 0 0,0 0 0,0 0 0,0-1 0,0 1 0,0 0 0,0 0 0,0 0 0,1-1 0,-1 1 0,0 0 0,0 0 0,0-1 0,0 1 0,0 0 0,0 0 0,0 0 0,0-1 0,-1 1 0,1 0 0,0 0 0,0-1 0,0 1 0,0 0 0,0 0 0,0 0 0,0-1 0,0 1 0,0 0 0,-1 0 0,1 0 0,0 0 0,0-1 0,0 1 0,0 0 0,-1 0 0,1 0 0,0 0 0,0 0 0,-1-1 0,-10 10 0,-15 18 0,-59 96 0,-78 145 0,36-53 0,129-216 0,0 0 0,0 0 0,0 0 0,1 0 0,-1 1 0,0-1 0,0 0 0,1 1 0,-1 0 0,0 0 0,1-1 0,-1 1 0,0 0 0,1 1 0,-1-1 0,0 0 0,0 1 0,1-1 0,-1 1 0,0 0 0,3 1 0,4 1 0,-1 0 0,0 0 0,0 0 0,-1 1 0,1 0 0,8 6 0,-5 1 0,0-1 0,-1 1 0,0 1 0,-1 0 0,0 0 0,-1 1 0,10 20 0,38 103 0,-51-122 0,142 477 0,-62-188 0,134 392-4593,-179-573 995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6:03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0 601 24575,'596'-53'0,"-132"16"0,183-54 0,-630 88 0,6-1 0,1 0 0,-1-2 0,0 0 0,-1-2 0,0 0 0,29-16 0,-48 23 0,-1-1 0,0 1 0,0-1 0,0 0 0,0 0 0,0 0 0,0 0 0,-1 0 0,1 0 0,0 0 0,-1-1 0,0 1 0,0 0 0,1-1 0,-1 1 0,-1-1 0,1 1 0,1-6 0,-2 3 0,0 1 0,0-1 0,0 0 0,-1 1 0,1-1 0,-1 0 0,0 1 0,-1-1 0,1 1 0,-3-5 0,-4-7 0,0 1 0,-1 0 0,-1 1 0,-20-24 0,-46-37 0,12 13 0,64 61 0,-1 1 0,1 0 0,-1 0 0,1-1 0,0 1 0,-1-1 0,1 1 0,0 0 0,-1-1 0,1 1 0,0-1 0,-1 1 0,1-1 0,0 1 0,0-1 0,0 1 0,-1-1 0,1 1 0,0-1 0,0 1 0,0-1 0,0 1 0,0-1 0,0 0 0,0 1 0,0-1 0,0 1 0,0-1 0,0 1 0,1-1 0,-1 1 0,0-1 0,17-5 0,25 11 0,-36-3 0,1 0 0,-1 1 0,0 0 0,-1 0 0,1 0 0,0 1 0,-1-1 0,0 1 0,0 0 0,0 1 0,0 0 0,-1-1 0,0 1 0,0 1 0,0-1 0,0 0 0,-1 1 0,4 8 0,-5-5 0,1 0 0,-1 0 0,0 0 0,-1 0 0,0 1 0,-1-1 0,0 0 0,0 1 0,-1-1 0,0 0 0,0 1 0,-4 10 0,-17 53 0,-4-1 0,-42 85 0,15-38 0,-179 409-1365,214-489-5461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6:05.6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1571 24575,'1'-26'0,"0"0"0,2 0 0,1 0 0,1 0 0,16-49 0,116-238 0,34-92 0,-135 302 0,-5-2 0,-4-1 0,13-115 0,-39 212 0,0-1 0,-1 1 0,0-1 0,0 1 0,-1-1 0,-2-10 0,2 18 0,1 0 0,-1 0 0,1 1 0,-1-1 0,1 0 0,-1 1 0,0-1 0,0 0 0,0 1 0,0-1 0,0 1 0,0 0 0,0-1 0,0 1 0,-1 0 0,1 0 0,-1-1 0,1 1 0,-1 0 0,1 0 0,-1 1 0,1-1 0,-1 0 0,0 1 0,1-1 0,-1 0 0,0 1 0,0 0 0,1-1 0,-1 1 0,0 0 0,0 0 0,0 0 0,1 0 0,-1 1 0,0-1 0,0 0 0,1 1 0,-4 0 0,0 1 0,-1 0 0,0 0 0,0 0 0,1 1 0,0-1 0,-1 1 0,1 1 0,0-1 0,0 1 0,1 0 0,-1 0 0,1 0 0,0 1 0,0-1 0,0 1 0,1 0 0,0 0 0,0 1 0,0-1 0,0 1 0,1-1 0,0 1 0,0 0 0,1 0 0,-1-1 0,1 1 0,0 0 0,1 1 0,0-1 0,0 0 0,0 0 0,1 0 0,-1 0 0,1 0 0,1 0 0,2 8 0,5 13 0,1 0 0,2-1 0,23 40 0,54 71 0,-66-103 0,183 240 0,-172-236 0,1-1 0,2-2 0,1-1 0,73 48 0,-96-72 0,1-1 0,-1-2 0,2 1 0,-1-2 0,1 0 0,0-1 0,1 0 0,-1-2 0,22 2 0,-18-4 0,0-1 0,0-1 0,0-1 0,0-1 0,-1 0 0,1-2 0,30-11 0,8-8 0,-1-2 0,-1-3 0,-1-3 0,-2-2 0,-1-2 0,-2-3 0,-2-1 0,-2-3 0,78-90 0,-50 35 0,-66 85 0,-1 0 0,0 0 0,-1-1 0,-1-1 0,9-26 0,-14 40 0,-1 0 0,0 0 0,1 0 0,-1 0 0,0 0 0,1 0 0,-1 0 0,0 0 0,0 0 0,0 0 0,0 0 0,0 0 0,0 0 0,0 0 0,0 0 0,0 0 0,-1 0 0,1 0 0,0 0 0,-1 0 0,1 0 0,-1 0 0,1 0 0,-1 0 0,1 0 0,-1 0 0,0 0 0,1 1 0,-2-2 0,0 1 0,0 1 0,0 0 0,1-1 0,-1 1 0,0 0 0,0 0 0,0 0 0,1 1 0,-1-1 0,0 0 0,0 1 0,1-1 0,-1 1 0,0-1 0,-2 2 0,-8 4 0,0 0 0,0 1 0,-16 12 0,3 2 0,1 1 0,1 2 0,1 0 0,1 1 0,-20 31 0,27-35 0,1 1 0,1 0 0,1 0 0,1 1 0,1 1 0,1-1 0,-6 34 0,12-48 0,1 1 0,0 0 0,0-1 0,1 1 0,0 0 0,1-1 0,0 1 0,1-1 0,0 1 0,4 12 0,-4-18 0,0 0 0,0 0 0,0 0 0,1 0 0,-1-1 0,1 1 0,0-1 0,0 0 0,0 0 0,0 0 0,0 0 0,1 0 0,-1-1 0,1 1 0,0-1 0,0 0 0,0 0 0,0-1 0,0 1 0,0-1 0,1 0 0,-1 0 0,0 0 0,1 0 0,3-1 0,8 0 0,-1 0 0,0-1 0,0-1 0,0-1 0,-1 0 0,1-1 0,-1 0 0,1-1 0,24-13 0,7-6 0,62-44 0,-35 15 0,-3-3 0,100-102 0,105-149 0,-275 306 0,1-1 0,0 1 0,0 0 0,0-1 0,0 1 0,1 0 0,-1 0 0,0 0 0,0 0 0,1 0 0,-1 0 0,1 0 0,-1 0 0,1 1 0,2-2 0,-4 3 0,1-1 0,-1 1 0,0-1 0,1 1 0,-1 0 0,0-1 0,0 1 0,1 0 0,-1-1 0,0 1 0,0 0 0,0 0 0,0-1 0,0 1 0,0 0 0,0-1 0,0 1 0,0 0 0,0 0 0,-1-1 0,1 1 0,0 0 0,-1 0 0,-19 61 0,18-59 0,-242 533 0,244-535 0,0-1 0,0 0 0,0 1 0,0-1 0,0 1 0,1-1 0,-1 0 0,0 1 0,0-1 0,0 0 0,0 1 0,0-1 0,1 0 0,-1 1 0,0-1 0,0 0 0,1 1 0,-1-1 0,0 0 0,0 0 0,1 1 0,-1-1 0,0 0 0,1 0 0,-1 1 0,0-1 0,1 0 0,-1 0 0,1 0 0,-1 0 0,0 0 0,1 0 0,-1 0 0,0 1 0,1-1 0,20 5 0,-15-4 0,30 12 0,-1 1 0,-1 2 0,0 1 0,37 26 0,-33-20 0,1-1 0,58 23 0,-83-40 0,1 0 0,0-1 0,0-1 0,0 0 0,1-1 0,-1-1 0,0 0 0,1-1 0,-1-1 0,30-5 0,-20 0 0,0-2 0,0 0 0,-1-2 0,0 0 0,35-22 0,107-80 0,-148 98 0,75-54 0,-4-5 0,82-85 0,-133 118 0,-1-2 0,-2-2 0,-3 0 0,-1-3 0,-2 0 0,30-68 0,-58 114 0,-1 0 0,1 0 0,-1 0 0,1 0 0,-1 0 0,1 0 0,-1 0 0,1 0 0,-1 0 0,0 0 0,0 0 0,0 0 0,0 0 0,0 0 0,0-1 0,0 1 0,0 0 0,0 0 0,0 0 0,0 0 0,-1 0 0,1 0 0,0 0 0,-1-1 0,0 1 0,0 1 0,0 0 0,0 0 0,0-1 0,0 1 0,0 0 0,0 0 0,0 0 0,0 0 0,0 0 0,0 0 0,0 1 0,0-1 0,0 0 0,0 0 0,0 1 0,0-1 0,0 0 0,0 1 0,-1 0 0,-8 4 0,0 1 0,0 0 0,-11 9 0,12-7 0,-1 1 0,1 0 0,1 0 0,-1 1 0,2 0 0,-1 1 0,2-1 0,-1 1 0,1 1 0,1-1 0,0 1 0,1 0 0,-5 19 0,7-21 0,1 1 0,0-1 0,0 1 0,1 0 0,0-1 0,1 1 0,0-1 0,1 1 0,0-1 0,1 1 0,0-1 0,0 0 0,1 0 0,1-1 0,0 1 0,9 13 0,37 47 0,-29-42 0,33 57 0,-49-74 0,-1 1 0,0-1 0,-1 1 0,0 0 0,-1 0 0,0 0 0,-1 0 0,0 0 0,-1 17 0,-10 89-1365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49:18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2672 24575,'59'-66'0,"-4"-3"0,-2-2 0,53-96 0,-45 52 0,-5-3 0,-5-2 0,-5-2 0,-6-2 0,26-137 0,-40 118 0,-5 0 0,-7-2 0,-6 0 0,-15-194 0,-16 122 0,16 172 0,-2 0 0,-27-74 0,32 108 0,0 1 0,0 0 0,-2 0 0,1 0 0,-12-14 0,16 22 0,0 0 0,-1 1 0,1-1 0,-1 0 0,0 1 0,1-1 0,-1 1 0,0 0 0,0 0 0,0-1 0,0 1 0,0 1 0,0-1 0,0 0 0,-1 0 0,1 1 0,0-1 0,0 1 0,0 0 0,-1-1 0,1 1 0,0 0 0,-1 0 0,1 1 0,0-1 0,0 0 0,0 1 0,-1-1 0,1 1 0,0 0 0,0 0 0,0 0 0,-4 2 0,-1 2 0,1 0 0,-1 0 0,1 1 0,0 0 0,0 0 0,0 1 0,1-1 0,-5 9 0,-33 63 0,35-64 0,-31 70 0,4 2 0,3 2 0,5 1 0,3 1 0,4 0 0,-15 176 0,31-203 0,3-1 0,3 1 0,2-1 0,4 0 0,2 0 0,31 106 0,-29-130 0,2-1 0,1 0 0,2-1 0,2-1 0,1-1 0,1 0 0,2-2 0,2 0 0,0-2 0,2-1 0,53 44 0,-62-59 0,1-1 0,0-1 0,1-1 0,0 0 0,0-2 0,1 0 0,1-2 0,-1 0 0,1-1 0,0-2 0,43 5 0,-39-9 0,0 0 0,0-2 0,0 0 0,-1-2 0,1-1 0,-1-1 0,0-1 0,0-1 0,-1-2 0,25-12 0,-6-1 0,-1-2 0,-1-1 0,-2-3 0,0-1 0,-2-1 0,-2-3 0,-1-1 0,-1-1 0,-2-1 0,-2-2 0,-1-2 0,-3 0 0,-1-2 0,-2 0 0,-1-1 0,16-58 0,-36 97 0,-3 6 0,-6 9 0,-11 17 0,-15 38 0,3 1 0,-30 93 0,53-134 0,1 1 0,1 0 0,1 0 0,2 0 0,0 0 0,2 1 0,1-1 0,1 0 0,9 51 0,-9-72 0,0 0 0,0 0 0,0-1 0,1 1 0,0-1 0,0 1 0,0-1 0,1 0 0,-1 0 0,1 0 0,0 0 0,0 0 0,6 5 0,-6-7 0,-1-1 0,1 1 0,0-1 0,0 0 0,-1 0 0,1 0 0,0 0 0,0 0 0,0-1 0,0 1 0,0-1 0,0 0 0,0 0 0,0 0 0,0 0 0,0-1 0,0 1 0,0-1 0,0 0 0,0 0 0,0 0 0,5-2 0,6-4 0,0-1 0,0 0 0,-1 0 0,0-2 0,0 0 0,-1 0 0,-1-1 0,14-16 0,76-106 0,-92 120 0,63-96 0,-32 46 0,69-83 0,-104 141 0,0-1 0,0 1 0,0 0 0,1 0 0,0 1 0,0-1 0,0 1 0,10-4 0,-14 7 0,0 1 0,0-1 0,0 0 0,0 1 0,0-1 0,1 1 0,-1 0 0,0 0 0,0 0 0,0 0 0,1 0 0,-1 1 0,0-1 0,0 0 0,0 1 0,0 0 0,0-1 0,0 1 0,0 0 0,0 0 0,0 0 0,0 1 0,0-1 0,0 0 0,-1 1 0,1-1 0,0 1 0,-1-1 0,0 1 0,1 0 0,1 3 0,5 8 0,0 1 0,-1 0 0,-1 0 0,0 0 0,-1 1 0,7 28 0,9 98 0,-16-96 0,5 39 0,12 79 0,-22-162 0,0 0 0,0 0 0,0-1 0,0 1 0,0 0 0,0 0 0,0 0 0,1 0 0,-1 0 0,0-1 0,1 1 0,-1 0 0,1 0 0,-1 0 0,1-1 0,-1 1 0,1 0 0,-1-1 0,1 1 0,0 0 0,-1-1 0,1 1 0,0-1 0,-1 1 0,1-1 0,1 1 0,-1-1 0,0 0 0,0 0 0,0-1 0,0 1 0,0 0 0,0-1 0,0 1 0,0-1 0,0 1 0,0-1 0,0 1 0,-1-1 0,1 0 0,0 0 0,0 1 0,-1-1 0,1 0 0,0-1 0,5-5 0,-1-1 0,0 1 0,7-16 0,24-73 0,-22 53 0,25-50 0,-32 81 0,-1 0 0,2 0 0,-1 1 0,2 0 0,-1 0 0,1 1 0,1 0 0,15-12 0,-21 20 0,-1-1 0,1 1 0,-1 0 0,1 0 0,0 0 0,0 1 0,0 0 0,0-1 0,0 1 0,0 1 0,0-1 0,0 0 0,0 1 0,1 0 0,-1 0 0,0 0 0,0 1 0,0-1 0,0 1 0,0 0 0,0 0 0,6 3 0,5 3 0,0 0 0,0 2 0,-1 0 0,18 14 0,0 0 0,-12-10 0,-1-1 0,2-1 0,0 0 0,0-2 0,1-1 0,0 0 0,44 8 0,-49-13 0,0-2 0,-1 0 0,1-1 0,0-1 0,-1 0 0,1-1 0,0-1 0,-1-1 0,0 0 0,0-1 0,28-13 0,-11 2 0,-1-2 0,-1-1 0,-1-1 0,32-28 0,-44 32 0,-1 0 0,-1-1 0,0 0 0,-1-1 0,-1-1 0,-1-1 0,16-30 0,-28 49 0,0-1 0,0 0 0,0 0 0,0 0 0,0 0 0,-1 0 0,1 0 0,-1 0 0,1 0 0,-1 0 0,0 0 0,0 0 0,0 0 0,0 0 0,0 0 0,0 0 0,-1 0 0,1 0 0,-1 0 0,1 0 0,-1 0 0,0 0 0,0 0 0,0 1 0,0-1 0,0 0 0,-1-2 0,0 3 0,0 0 0,0 0 0,0 0 0,0 0 0,0 0 0,0 0 0,0 0 0,-1 1 0,1-1 0,0 1 0,0 0 0,0-1 0,-1 1 0,1 0 0,0 0 0,0 1 0,0-1 0,-1 0 0,1 1 0,0-1 0,0 1 0,0 0 0,0 0 0,-4 2 0,-2 1 0,1 1 0,-1-1 0,1 2 0,0-1 0,0 1 0,1 0 0,0 1 0,0-1 0,0 1 0,1 0 0,0 1 0,-4 8 0,-3 7 0,1 1 0,-16 47 0,17-32 0,2 0 0,2 1 0,1 0 0,2 0 0,2 0 0,1 0 0,3 0 0,1 0 0,10 46 0,17 44 0,63 173 0,-58-200 0,37 113 0,-59-166 0,-2 0 0,7 69 0,-17-100 0,-1-1 0,-1 1 0,-1-1 0,0 1 0,-1-1 0,-1 0 0,-1 0 0,-1 0 0,-11 28 0,11-34 0,-1-1 0,0 1 0,-1-2 0,0 1 0,-1-1 0,0 0 0,-1-1 0,0 1 0,0-2 0,-1 1 0,0-2 0,0 1 0,-1-1 0,-20 9 0,16-9 0,0-1 0,0-1 0,0 0 0,-1-2 0,0 1 0,0-2 0,0 0 0,0-1 0,0-1 0,0 0 0,0-1 0,0-1 0,-17-4 0,23 4 0,0-1 0,0 0 0,0 0 0,1-1 0,-1-1 0,1 0 0,0 0 0,0-1 0,1 0 0,-1 0 0,1-1 0,1 0 0,0 0 0,0-1 0,0 0 0,1 0 0,0-1 0,0 0 0,1 0 0,0 0 0,-4-12 0,3 1 0,1 0 0,1-1 0,1 0 0,1 0 0,0 0 0,2 0 0,0 0 0,1 0 0,2 0 0,0 1 0,10-35 0,9-20 0,56-125 0,-72 186 0,194-407 0,-140 316 0,133-181 0,-187 279 0,54-64 0,-53 64 0,-1 1 0,1 0 0,0 1 0,0 0 0,0 0 0,1 0 0,0 1 0,8-4 0,-13 7 0,0 1 0,0-1 0,0 1 0,0-1 0,0 1 0,0 0 0,0 0 0,0 0 0,0 0 0,0 1 0,0-1 0,0 1 0,0 0 0,0 0 0,0 0 0,0 0 0,-1 0 0,1 1 0,0-1 0,-1 1 0,1 0 0,-1 0 0,0-1 0,1 2 0,-1-1 0,0 0 0,0 0 0,-1 1 0,1-1 0,2 5 0,5 8 0,-1 0 0,0 0 0,-1 1 0,4 18 0,-7-26 0,41 136 0,-25-73 0,39 87 0,-58-155 0,0-1 0,0 1 0,0-1 0,0 0 0,1 0 0,-1 1 0,1-1 0,-1 0 0,1 0 0,0-1 0,0 1 0,0 0 0,0 0 0,0-1 0,4 3 0,-4-4 0,0 0 0,0 1 0,0-1 0,1 0 0,-1 0 0,0 0 0,0 0 0,0-1 0,0 1 0,0-1 0,0 1 0,0-1 0,0 1 0,0-1 0,0 0 0,0 0 0,0 0 0,0 0 0,2-3 0,12-7 0,-2 0 0,1-1 0,-1-1 0,-1-1 0,13-16 0,56-83 0,-43 57 0,-12 18 0,2-5 0,3 1 0,1 1 0,53-50 0,-80 86 0,-1 1 0,0 0 0,1 0 0,0 0 0,0 1 0,0 0 0,0 0 0,10-3 0,-13 5 0,-1 1 0,1-1 0,0 1 0,0 0 0,-1 0 0,1 0 0,0 0 0,-1 0 0,1 1 0,0-1 0,-1 1 0,1 0 0,0-1 0,-1 1 0,1 0 0,-1 1 0,0-1 0,1 0 0,-1 1 0,0-1 0,0 1 0,0 0 0,0 0 0,2 2 0,4 6 0,0 0 0,-1 0 0,0 1 0,0 0 0,-2 1 0,1-1 0,6 23 0,19 93 0,-16-57 0,-9-41 0,2-1 0,1 1 0,1-1 0,25 46 0,-32-68 0,1 0 0,-1-1 0,1 1 0,0-1 0,1 0 0,-1 0 0,1 0 0,0-1 0,0 1 0,0-1 0,1 0 0,-1-1 0,1 0 0,0 1 0,0-2 0,0 1 0,1-1 0,-1 0 0,1 0 0,-1-1 0,1 1 0,-1-2 0,1 1 0,0-1 0,-1 0 0,1 0 0,8-2 0,2-2 0,0-1 0,-1 0 0,1-1 0,-1-1 0,-1-1 0,1 0 0,-1-1 0,-1-1 0,0 0 0,0-1 0,17-17 0,14-18 0,65-86 0,-49 50 0,-37 46 0,1 2 0,2 1 0,34-33 0,-59 64 0,0 0 0,0 1 0,1-1 0,-1 0 0,0 1 0,0-1 0,1 1 0,-1-1 0,1 1 0,0 0 0,-1 0 0,1 0 0,0 1 0,-1-1 0,1 1 0,0-1 0,0 1 0,-1 0 0,1 0 0,0 0 0,0 1 0,0-1 0,-1 0 0,4 2 0,-1 0 0,-1 1 0,1-1 0,-1 1 0,0 0 0,0 0 0,-1 0 0,1 1 0,-1-1 0,1 1 0,-1 0 0,0 0 0,5 8 0,6 13 0,-1 1 0,-1 0 0,15 46 0,14 86 0,13 38 0,-53-191 0,1 0 0,1 0 0,-1 0 0,1 0 0,-1 0 0,1-1 0,1 1 0,-1-1 0,1 0 0,-1 0 0,9 7 0,-10-10 0,0 0 0,1 0 0,-1 0 0,0 0 0,1 0 0,-1-1 0,0 1 0,1-1 0,-1 1 0,1-1 0,-1 0 0,0 0 0,1 0 0,-1 0 0,1 0 0,-1-1 0,1 1 0,-1-1 0,0 0 0,1 0 0,-1 0 0,0 0 0,0 0 0,0 0 0,0 0 0,0-1 0,0 1 0,3-3 0,4-4 0,0-1 0,0 0 0,-1 0 0,-1-1 0,1 1 0,-1-2 0,-1 1 0,0-1 0,5-14 0,7-19 0,11-48 0,-23 73 0,78-288-1365,-69 251-5461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6:06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1 114 24575,'23'598'0,"-22"-583"0,6 63 0,-6-74 0,0 0 0,-1 0 0,2 0 0,-1 0 0,0 0 0,1 0 0,0 0 0,0 0 0,0 0 0,0-1 0,1 1 0,-1-1 0,1 0 0,5 5 0,-6-7 0,0 0 0,0 0 0,-1-1 0,1 1 0,0 0 0,0-1 0,0 0 0,0 1 0,0-1 0,0 0 0,0 0 0,0 0 0,0 0 0,0-1 0,0 1 0,0 0 0,0-1 0,0 0 0,0 1 0,0-1 0,-1 0 0,1 0 0,0 0 0,0 0 0,-1 0 0,1 0 0,-1-1 0,3-1 0,7-6 0,-1-1 0,17-21 0,-19 22 0,57-70 0,-34 40 0,2 0 0,60-53 0,-88 87 0,0 1 0,0 0 0,0 1 0,1 0 0,0 0 0,0 0 0,0 0 0,0 1 0,0 0 0,0 0 0,0 1 0,14-2 0,-15 3 0,0 0 0,0 1 0,0-1 0,0 1 0,0 0 0,0 1 0,0-1 0,-1 1 0,1 0 0,0 0 0,-1 0 0,0 1 0,1 0 0,-1-1 0,0 2 0,0-1 0,3 4 0,7 8 0,-1 1 0,0 0 0,11 20 0,-15-21 0,0-1 0,2 0 0,0-1 0,0 0 0,14 12 0,-21-22 0,0 0 0,0-1 0,0 1 0,0-1 0,0 0 0,1 0 0,-1 0 0,1-1 0,-1 0 0,1 0 0,-1 0 0,1 0 0,9 0 0,-6-2 0,0 1 0,0-1 0,-1-1 0,1 1 0,0-2 0,-1 1 0,13-6 0,2-4 0,1-1 0,-2 0 0,0-2 0,20-18 0,28-31 0,-49 44 0,1 1 0,0 1 0,1 0 0,44-25 0,-62 41 0,1 0 0,-1 1 0,0-1 0,1 1 0,-1 0 0,1 0 0,0 1 0,-1-1 0,1 1 0,-1 0 0,1 0 0,0 0 0,-1 1 0,1 0 0,-1 0 0,8 3 0,3 2 0,0 1 0,0 0 0,20 15 0,-21-13 0,1 0 0,23 10 0,-25-14 0,0-1 0,1-1 0,-1 0 0,1-1 0,-1 0 0,1-1 0,0 0 0,26-3 0,-20-1 0,0-1 0,0-1 0,-1 0 0,1-1 0,24-12 0,10-11 0,0-3 0,95-73 0,-119 82 0,6-5 0,-7 5 0,37-23 0,-58 41 0,0 1 0,0-1 0,1 2 0,-1-1 0,1 1 0,0 1 0,-1-1 0,1 2 0,0-1 0,10 0 0,-11 4 0,0-1 0,-1 1 0,1 0 0,-1 1 0,0-1 0,0 2 0,0-1 0,0 1 0,0 0 0,-1 0 0,1 1 0,9 9 0,30 18 0,-35-27 0,0 0 0,0 0 0,0-2 0,0 1 0,1-1 0,-1-1 0,1 0 0,0-1 0,17 1 0,-10-3 0,0-1 0,-1 0 0,1-1 0,-1-2 0,24-7 0,8-8 0,-1-2 0,-2-3 0,53-34 0,-3-8 0,27-17 0,-122 83 0,-1 1 0,0-1 0,1 0 0,-1 0 0,0 1 0,1-1 0,-1 0 0,1 1 0,-1 0 0,1-1 0,-1 1 0,1 0 0,-1 0 0,1 0 0,-1 0 0,1 0 0,-1 0 0,1 0 0,-1 0 0,1 1 0,-1-1 0,1 0 0,-1 1 0,1-1 0,1 2 0,-1 0 0,-1-1 0,1 1 0,-1 0 0,0 0 0,1 0 0,-1 0 0,0 0 0,0 0 0,0 0 0,0 0 0,-1 1 0,1-1 0,0 0 0,0 5 0,0 9 0,0 1 0,-1 0 0,-4 26 0,4-39 0,-8 101 0,4 0 0,4 0 0,27 195 0,37 57 0,32 270 0,-93-586 0,-2 0 0,-1 0 0,-2 0 0,-10 52 0,9-79 0,0 0 0,-2-1 0,0 1 0,0-1 0,-1 0 0,-14 22 0,15-28 0,-1 1 0,0-1 0,0 0 0,-1 0 0,0-1 0,0 0 0,-1 0 0,1-1 0,-1 0 0,0 0 0,-13 5 0,13-7 0,0 0 0,0-1 0,0 1 0,-1-2 0,1 1 0,-1-1 0,1-1 0,-1 1 0,0-1 0,1-1 0,-17-2 0,13 0 0,0 0 0,0-1 0,0-1 0,1 0 0,0 0 0,0-1 0,-17-12 0,10 3 0,0 0 0,1-1 0,1-1 0,0 0 0,1-1 0,1-1 0,1 0 0,-17-31 0,20 29-3,1 0 0,1-1-1,1 0 1,0 0 0,2 0 0,0-1-1,-2-45 1,7 37 14,1 0 0,1 1 0,2-1 0,1 1-1,12-40 1,7 2-107,2 1-1,4 2 0,2 0 0,57-84 1,-1 16-679,5 5 0,118-125 0,-123 160 570,4 5 1,3 3-1,114-76 1,-170 134 136,67-35 1,-92 56-20,0-1-1,0 2 1,0 0 0,1 1-1,-1 0 1,1 1 0,0 1-1,29-1 1,-23 5-3596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6:07.2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24575,'91'55'0,"122"53"0,88 9 120,-219-92-863,149 28 1,-208-50-6084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6:07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1 24575,'-14'65'0,"2"1"0,-4 108 0,16 426 0,2-63 0,-24 133-3077,17-563-2037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6:08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0 24575,'-17'149'52,"2"182"0,27 144-1084,-10-416 595,2 24-6389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6:09.0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133 557 24575,'-35'-86'0,"3"-1"0,-22-96 0,42 125 0,12 56 0,0 1 0,0-1 0,1 0 0,-1 0 0,0 0 0,1 1 0,-1-1 0,1 0 0,0 1 0,-1-1 0,1 0 0,0 1 0,0-1 0,0 1 0,0-1 0,0 1 0,1-1 0,-1 1 0,0 0 0,1 0 0,-1 0 0,1 0 0,-1 0 0,1 0 0,-1 0 0,4-1 0,4-4 0,11-7 0,0 0 0,1 1 0,0 2 0,0 0 0,1 1 0,1 1 0,45-10 0,-57 17 0,0-1 0,-1 2 0,1-1 0,0 1 0,0 1 0,0 0 0,0 1 0,17 4 0,-21-3 0,1 0 0,-1 0 0,1 1 0,-1 0 0,0 0 0,-1 0 0,1 1 0,-1 0 0,0 1 0,0-1 0,0 1 0,8 12 0,-4-3 0,-1 1 0,-1 0 0,0 1 0,-2 0 0,1 0 0,-2 1 0,0-1 0,-2 1 0,0 0 0,0 0 0,-2 0 0,-1 36 0,-2-18 0,-2 0 0,-1 0 0,-2 0 0,-2-1 0,-20 55 0,-19 18 120,40-93-368,0-1 1,-1 0-1,-1-1 1,0 0-1,-15 14 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6:09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 24575,'-5'73'0,"3"0"0,4 1 0,11 76 0,-2-45 0,67 812 0,-77-898 0,1-6 0,-2-1 0,1 1 0,-2 0 0,0 0 0,0-1 0,-1 1 0,-1-1 0,-5 17 0,8-28 0,0 0 0,0-1 0,0 1 0,0-1 0,-1 1 0,1 0 0,0-1 0,0 1 0,-1-1 0,1 1 0,0 0 0,-1-1 0,1 1 0,-1-1 0,1 1 0,-1-1 0,1 0 0,-1 1 0,1-1 0,-1 1 0,1-1 0,-1 0 0,1 0 0,-1 1 0,0-1 0,1 0 0,-1 0 0,0 0 0,1 1 0,-1-1 0,0 0 0,1 0 0,-1 0 0,1 0 0,-1 0 0,0 0 0,1 0 0,-1-1 0,0 1 0,1 0 0,-1 0 0,0 0 0,1-1 0,-1 1 0,1 0 0,-1-1 0,1 1 0,-1 0 0,1-1 0,-1 1 0,1-1 0,-1 1 0,1-1 0,-1 1 0,1-1 0,0 1 0,-1-1 0,1 0 0,0 1 0,-1-1 0,1 1 0,0-2 0,-4-4 0,0-1 0,1 1 0,0-1 0,-2-9 0,-3-20 0,1 0 0,2 0 0,1 0 0,2-1 0,2 1 0,1-1 0,2 1 0,2 0 0,1 0 0,2 0 0,1 0 0,1 2 0,31-66 0,-29 75 0,2 1 0,1 1 0,1 0 0,1 0 0,1 2 0,33-31 0,-40 42 0,1 1 0,1 0 0,-1 0 0,2 2 0,25-13 0,-30 17 0,0 0 0,0 0 0,0 1 0,0 0 0,1 1 0,-1 0 0,1 0 0,-1 1 0,1 0 0,11 2 0,-14 0 0,1 0 0,-1 0 0,0 0 0,-1 1 0,1 0 0,0 0 0,-1 0 0,0 1 0,0 0 0,0 1 0,0-1 0,0 1 0,-1 0 0,0 1 0,0-1 0,-1 1 0,1 0 0,-1 0 0,-1 0 0,1 1 0,-1-1 0,0 1 0,0 0 0,1 8 0,2 4 0,-2 1 0,0-1 0,-1 1 0,-1 0 0,-1-1 0,0 1 0,-5 35 0,-1-24 0,-1-1 0,-2 1 0,0-1 0,-2-1 0,-2 0 0,-26 50 0,13-37 0,-1-2 0,-2-1 0,-57 62 0,68-84-341,0 0 0,-2-2-1,-37 26 1,40-32-6485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6: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6:10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570 1 24575,'-29'25'0,"-156"154"0,0 58 0,154-190 0,1 1 0,3 1 0,-28 73 0,49-108 0,1 1 0,1 0 0,0 0 0,1 0 0,1 0 0,0 0 0,1 1 0,1-1 0,1 17 0,0-23 0,1-1 0,0 0 0,0 0 0,1 0 0,0 0 0,0 0 0,1-1 0,0 1 0,0-1 0,1 0 0,-1 0 0,2-1 0,-1 0 0,1 1 0,0-2 0,0 1 0,1-1 0,7 6 0,20 9 0,1-1 0,69 26 0,-63-29 0,68 39 0,-96-47 0,0 0 0,-1 2 0,0 0 0,0 0 0,-1 1 0,0 0 0,-1 1 0,16 25 0,-19-26 0,0 1 0,-1 0 0,-1 1 0,0 0 0,-1-1 0,-1 1 0,0 1 0,0-1 0,1 27 0,-4-19 0,-1 0 0,-1 0 0,-1 0 0,0-1 0,-12 37 0,-6-2 0,-2-2 0,-2-1 0,-54 83 0,-19 9-1365,76-115-5461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6:11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1059 24575,'-4'34'0,"0"-7"0,2 0 0,0 1 0,2-1 0,6 53 0,-1-55 0,2-1 0,0 1 0,11 23 0,-12-37 0,-1 0 0,2 0 0,-1-1 0,1 0 0,1 0 0,0 0 0,0-1 0,13 10 0,-5-5 0,1-2 0,1 0 0,0-1 0,0 0 0,1-2 0,0 0 0,1-1 0,0-1 0,0-1 0,0-1 0,31 4 0,-82-10 0,-28-4 0,39 0 0,0 0 0,0-1 0,0-1 0,1-1 0,-1 0 0,2-2 0,-33-21 0,43 25 0,0-1 0,0 0 0,0-1 0,1 0 0,0 0 0,0 0 0,1-1 0,0 0 0,1 0 0,0-1 0,0 1 0,1-1 0,0 0 0,1 0 0,0-1 0,1 1 0,-2-13 0,2-6 0,2 1 0,0 0 0,2-1 0,1 1 0,12-48 0,50-137 0,4 32 0,8 4 0,7 2 0,146-221 0,-235 407 0,0 1 0,0-1 0,1 1 0,1 0 0,0 0 0,-2 15 0,-8 87 0,5-7 30,6 0 0,4 0 0,29 188 0,-6-164-525,5-1 0,75 202 0,-90-294-6331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6:13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804 881 24575,'-132'-18'0,"124"17"0,-1 1 0,0 1 0,0-1 0,1 2 0,-1-1 0,0 1 0,1 0 0,0 1 0,-1 0 0,1 0 0,0 1 0,1 0 0,-1 1 0,-7 5 0,-14 10 0,-52 50 0,21-11 0,2 2 0,4 3 0,2 2 0,3 3 0,-64 118 0,105-172 0,3-5 0,-1 0 0,1 1 0,0 0 0,1-1 0,1 1 0,-3 14 0,5-25 0,1 1 0,0-1 0,0 1 0,0-1 0,0 0 0,0 1 0,0-1 0,0 1 0,0-1 0,0 0 0,0 1 0,0-1 0,0 1 0,0-1 0,0 0 0,0 1 0,0-1 0,1 1 0,-1-1 0,0 0 0,0 1 0,0-1 0,1 0 0,-1 1 0,0-1 0,1 0 0,-1 1 0,0-1 0,0 0 0,1 0 0,-1 1 0,0-1 0,1 0 0,-1 0 0,1 0 0,-1 1 0,1-1 0,18-5 0,17-18 0,24-26 0,81-87 0,-90 83 0,107-85 0,-153 134 0,0 0 0,1 1 0,0-1 0,-1 1 0,1 1 0,0-1 0,1 1 0,-1 0 0,0 0 0,1 1 0,9-2 0,-11 3 0,-1 0 0,1 1 0,-1 0 0,1-1 0,-1 2 0,1-1 0,-1 0 0,0 1 0,0 0 0,0 0 0,0 0 0,0 0 0,0 1 0,0-1 0,-1 1 0,1 0 0,4 5 0,12 16 0,0 2 0,-1 0 0,-2 1 0,-1 1 0,21 48 0,-17-34 0,47 73 0,-59-104 0,1 1 0,0-1 0,1-1 0,0 0 0,0 0 0,1-1 0,1 0 0,0-1 0,0-1 0,17 9 0,-21-13 0,0 0 0,0 0 0,0-1 0,1 0 0,-1 0 0,1-1 0,-1 0 0,1 0 0,0-1 0,-1 0 0,11-2 0,-7-1 0,1 1 0,0-2 0,-1 0 0,0 0 0,0-1 0,20-12 0,-5 0 0,-1-2 0,0-1 0,-2-1 0,0-1 0,23-29 0,-9 6 0,-1-2 0,-3-2 0,-2 0 0,45-95 0,-46 73 0,-4-2 0,-2-1 0,16-89 0,-19 41 0,-6-1 0,-6-1 0,-5 0 0,-16-184 0,2 393 0,6 24 0,-4 352 0,11-332 0,32 200 0,-32-306 0,2 11 0,11 37 0,-15-63 0,0-1 0,1 1 0,0-1 0,0 0 0,1 0 0,0 0 0,0 0 0,1-1 0,0 1 0,10 9 0,-14-16 0,0 1 0,1 0 0,-1 0 0,1-1 0,-1 1 0,1-1 0,-1 1 0,1-1 0,-1 1 0,1-1 0,0 0 0,-1 0 0,1 0 0,-1 0 0,1 0 0,-1 0 0,1-1 0,0 1 0,-1 0 0,1-1 0,-1 1 0,1-1 0,-1 1 0,1-1 0,-1 0 0,0 0 0,1 0 0,-1 0 0,0 0 0,2-2 0,6-5 0,0 0 0,-1 0 0,9-12 0,-9 11 0,39-46 0,94-82 0,-123 121 0,2 2 0,-1 0 0,2 1 0,0 2 0,0 0 0,1 1 0,1 1 0,0 1 0,26-6 0,-37 11 0,0 1 0,0 1 0,-1 0 0,1 0 0,0 1 0,0 1 0,16 2 0,-24-2 0,0 0 0,0 0 0,0 0 0,-1 0 0,1 1 0,0 0 0,-1-1 0,1 1 0,-1 1 0,0-1 0,1 0 0,-1 1 0,0 0 0,-1-1 0,1 1 0,0 0 0,-1 1 0,1-1 0,-1 0 0,0 1 0,0-1 0,-1 1 0,1 0 0,-1-1 0,2 6 0,-2 2 0,1 0 0,-1 0 0,-1 0 0,0 1 0,-1-1 0,0 0 0,0 0 0,-1 0 0,-1 0 0,0 0 0,0-1 0,-9 18 0,-4 4 0,0 0 0,-36 48 0,-2-8-455,-4-3 0,-124 118 0,161-168-6371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49:18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402 1 24575,'-9'12'0,"-21"24"0,2 2 0,-43 79 0,31-28 3,3 3 0,5 1 0,-40 188 0,-1 307-153,63-397-225,28 356-1,-5-432 388,5 0 0,5 0 0,5-3 0,57 148 0,-61-201-25,2-1 1,36 56-1,-51-95-6,1-1 0,0-1 0,2 0 0,0-1 0,1 0 0,0-1 0,1-1 0,1-1 1,32 21-1,-41-30 29,1 0 1,0 0 0,1 0-1,-1-1 1,1-1 0,-1 1-1,1-2 1,0 1 0,-1-1-1,1-1 1,16-1 0,-12 0 24,-1-2 0,0 0 0,0 0 1,-1-1-1,1 0 0,-1-2 0,21-11 0,-6 0 24,0-2 0,-2-1-1,0-1 1,-2-1-1,0-1 1,26-35-1,12-23-58,-4-3 0,52-101 0,72-192 0,-155 320 19,11-22 90,38-123 0,-76 197-109,-5 10 0,-7 13 0,-26 48 0,3 3 0,3 1 0,3 1 0,3 2 0,-31 136 0,52-185 0,1 0 0,2 1 0,0-1 0,2 1 0,1 0 0,3 31 0,-2-47 0,1-1 0,0 0 0,0 0 0,0 0 0,1 0 0,1 0 0,-1-1 0,1 1 0,0-1 0,1 0 0,0 0 0,0 0 0,0-1 0,1 0 0,0 0 0,0 0 0,0-1 0,1 0 0,0 0 0,0 0 0,0-1 0,9 4 0,5-1 0,-1 0 0,1-1 0,0-1 0,1-1 0,-1-1 0,1 0 0,-1-2 0,33-2 0,-1-3 0,-1-3 0,70-17 0,-80 14-151,-1-3-1,0-1 0,-1-1 0,0-3 1,-2-1-1,0-2 0,-1-2 1,53-42-1,-61 40-6674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6:13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7:00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7:08.4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0 24575,'-22'88'0,"5"0"0,-12 162 0,18 271 120,18-375-863,41 227 1,-41-337-6084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7:08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80 980 24575,'-69'-134'0,"67"128"0,0 1 0,0 0 0,1 0 0,0-1 0,0 1 0,0-1 0,1 1 0,-1-1 0,1 1 0,1-1 0,-1 1 0,1-1 0,0 1 0,0 0 0,1-1 0,0 1 0,0 0 0,0 0 0,0 0 0,1 0 0,-1 0 0,7-7 0,7-10 0,0 2 0,2 0 0,28-25 0,26-18 0,2 4 0,107-66 0,179-79 0,-286 165 60,108-41 0,-158 71-225,1 2 0,0 0 0,0 2 0,1 0 0,-1 2 0,1 1 0,0 1 0,47 4 0,-53 0-6661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7:09.7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672 0 24575,'-186'74'0,"175"-69"0,1 0 0,0 1 0,1 1 0,0 0 0,0 0 0,0 1 0,-13 14 0,0 0 0,-27 25 0,2 2 0,-73 100 0,97-115 0,1 1 0,1 2 0,2 0 0,2 0 0,-22 74 0,22-29 0,17-82 0,0 0 0,0 0 0,0 0 0,0 0 0,0 0 0,0 0 0,0 0 0,0 0 0,0 0 0,0 0 0,0 0 0,0 0 0,1 0 0,-1 0 0,0 0 0,0 0 0,0 0 0,0 0 0,0 0 0,0 0 0,0 0 0,0 0 0,0 0 0,0 0 0,0 0 0,0 0 0,0 0 0,0 0 0,1 0 0,-1 0 0,0 0 0,0 0 0,0 0 0,0 0 0,0 0 0,0 0 0,0 0 0,0 0 0,0 0 0,0 0 0,0 0 0,0 0 0,0 0 0,0 0 0,0 0 0,0 0 0,0 0 0,0 0 0,0 1 0,0-1 0,0 0 0,0 0 0,8-9 0,8-15 0,-3-1 0,11-23 0,59-89 0,-72 123 0,0 0 0,1 1 0,0 1 0,1-1 0,0 2 0,1 0 0,1 1 0,-1 0 0,2 1 0,17-8 0,-25 13 0,0 1 0,0-1 0,0 2 0,0-1 0,1 1 0,-1 0 0,0 1 0,1 0 0,-1 1 0,1-1 0,0 2 0,-1-1 0,1 1 0,-1 0 0,1 1 0,-1 0 0,0 0 0,0 1 0,0 0 0,0 1 0,0-1 0,-1 1 0,1 1 0,-1 0 0,0 0 0,-1 0 0,1 1 0,-1-1 0,0 2 0,0-1 0,8 13 0,9 18 0,-1 0 0,-2 2 0,-1 0 0,22 72 0,-25-64 0,2-1 0,2-1 0,30 50 0,-47-91 0,0 0 0,0 1 0,0-1 0,0 0 0,1-1 0,-1 1 0,1-1 0,0 1 0,0-1 0,0 0 0,1-1 0,-1 1 0,1-1 0,-1 1 0,9 1 0,-9-3 0,0-1 0,0 1 0,1-1 0,-1 0 0,0-1 0,0 1 0,0-1 0,0 0 0,0 0 0,1 0 0,-2 0 0,1-1 0,0 1 0,0-1 0,0 0 0,-1 0 0,1-1 0,-1 1 0,5-5 0,10-8 0,-2-2 0,0 0 0,0 0 0,-2-2 0,17-26 0,53-108 0,-72 130 0,39-77 0,-5-1 0,-4-3 0,47-178 0,-86 257 0,-3 25 0,0-1 0,0 1 0,0 0 0,0 0 0,0-1 0,-1 1 0,1 0 0,0 0 0,0 0 0,0-1 0,0 1 0,0 0 0,0 0 0,0 0 0,0-1 0,-1 1 0,1 0 0,0 0 0,0 0 0,0 0 0,0 0 0,-1-1 0,1 1 0,0 0 0,0 0 0,0 0 0,-1 0 0,1 0 0,0 0 0,0 0 0,0 0 0,-1 0 0,1 0 0,0 0 0,0 0 0,0 0 0,-1 0 0,1 0 0,0 0 0,0 0 0,-1 0 0,1 0 0,0 0 0,-1 0 0,-2 2 0,0 0 0,0 1 0,0-1 0,0 1 0,0 0 0,0 0 0,1 0 0,-4 5 0,-6 7 0,1 0 0,1 2 0,0-1 0,1 1 0,1 1 0,0 0 0,-4 19 0,9-27 0,1 1 0,0-1 0,1 1 0,0 0 0,1-1 0,0 1 0,0 0 0,1-1 0,1 1 0,0-1 0,0 1 0,1-1 0,0 0 0,7 13 0,7 7 0,1 0 0,1-1 0,2-1 0,38 41 0,-34-42 0,-1 1 0,-2 1 0,37 64 0,-45-65 0,-2 1 0,-1 0 0,-2 1 0,-1 1 0,-1-1 0,-1 1 0,-2 0 0,-1 1 0,-1-1 0,-2 0 0,-7 53 0,6-77-1365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7:10.3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 24575,'-19'437'0,"28"1"0,-1-128 0,-7-187 0,10 196 0,-11-314 0,1 4 0,0 0 0,1-1 0,0 1 0,3 9 0,-5-18 0,0 1 0,1 0 0,-1 0 0,0-1 0,0 1 0,1 0 0,-1 0 0,1-1 0,-1 1 0,0 0 0,1-1 0,-1 1 0,1-1 0,0 1 0,-1-1 0,1 1 0,-1-1 0,1 1 0,0-1 0,-1 1 0,1-1 0,0 0 0,0 1 0,-1-1 0,1 0 0,0 0 0,0 0 0,0 1 0,-1-1 0,1 0 0,0 0 0,0 0 0,-1 0 0,1 0 0,0-1 0,0 1 0,0 0 0,-1 0 0,1 0 0,0-1 0,0 1 0,-1 0 0,1-1 0,0 1 0,-1-1 0,1 1 0,0-1 0,-1 1 0,1-1 0,-1 1 0,1-1 0,-1 1 0,1-1 0,-1 0 0,1-1 0,9-9 0,0 0 0,-1-1 0,-1 0 0,0-1 0,0 0 0,7-18 0,30-90 0,-35 93 0,29-91 0,-6-2 0,-5 0 0,14-135 0,-43 227 0,-5 22 0,-9 13 0,3 3 0,1 2 0,0-1 0,1 2 0,0-1 0,0 1 0,2 1 0,-1-1 0,-9 22 0,-2 9 0,-22 65 0,31-75 0,1 0 0,2 1 0,2 0 0,0 1 0,3-1 0,0 66 0,4-85 0,0 0 0,1-1 0,1 0 0,0 1 0,0-1 0,2 0 0,0-1 0,0 1 0,1-1 0,1 0 0,0 0 0,1-1 0,0 0 0,1-1 0,1 1 0,-1-2 0,2 1 0,-1-1 0,14 8 0,3 0 0,2-2 0,0-2 0,0 0 0,2-2 0,-1-1 0,2-2 0,55 10 0,1-6 0,140 2 0,-168-15-455,-1-2 0,75-12 0,-100 8-6371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7:10.6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1 540 24575,'48'24'4,"1"-1"0,1-3 0,1-2 0,0-2 0,103 17 0,274 4-300,360-49-1656,-1-53 394,-783 65 1558,1773-226-2387,-17-70-8,-1756 295 2395,40-7 21,659-91 356,-642 96-402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7:26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641 0 24575,'-24'18'0,"-24"15"0,-84 78 0,75-52 0,-93 127 0,130-158 0,2 1 0,1 1 0,1 1 0,2 0 0,1 1 0,1 0 0,-10 48 0,20-69 0,0 1 0,1-1 0,0 1 0,1-1 0,0 1 0,1 0 0,0-1 0,1 1 0,0-1 0,1 0 0,0 0 0,1 0 0,0 0 0,1 0 0,0-1 0,1 1 0,0-2 0,0 1 0,1-1 0,0 1 0,1-2 0,0 1 0,1-1 0,16 12 0,89 58 0,-84-60 0,-1 1 0,0 2 0,-1 1 0,27 28 0,-48-42 0,0 1 0,0 0 0,0 0 0,-1 1 0,-1 0 0,0 0 0,0 0 0,-1 0 0,0 1 0,0 0 0,-1 0 0,-1 0 0,0 0 0,-1 0 0,0 0 0,0 1 0,-2 12 0,-2-3 0,0-1 0,-2 1 0,0 0 0,-1-1 0,-1 0 0,-1-1 0,-1 1 0,-1-2 0,0 1 0,-1-1 0,-18 20 0,2-4 0,-1-1 0,-2-2 0,-2-1 0,-51 39 0,46-44-341,0-1 0,-2-2-1,-67 29 1,72-38-6485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7:26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24575,'65'160'-455,"7"-3"0,98 158 0,-148-279-6371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7:27.6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147 237 24575,'-17'35'0,"-5"10"0,1 2 0,3 0 0,-22 83 0,40-127 0,-10 43 0,2 1 0,3-1 0,-1 55 0,7-103 0,1 0 0,-1 0 0,1 0 0,-1 0 0,1 0 0,0 0 0,-1 1 0,1-1 0,0 0 0,0 1 0,0 0 0,0-1 0,4-1 0,40-18 0,-41 21 0,0-1 0,0 1 0,0 0 0,0 0 0,0 1 0,0-1 0,-1 1 0,1 0 0,0 1 0,0-1 0,-1 1 0,1 0 0,-1 0 0,1 0 0,-1 1 0,0 0 0,0-1 0,5 6 0,20 9 0,-28-16 0,0-1 0,0 0 0,1 0 0,-1 0 0,0 0 0,0 0 0,0 0 0,1 0 0,-1 0 0,0 0 0,0 0 0,0-1 0,0 1 0,1 0 0,-1-1 0,0 1 0,0-1 0,0 0 0,0 1 0,0-1 0,0 0 0,0 1 0,0-1 0,-1 0 0,1 0 0,0 0 0,0 0 0,-1 0 0,1 0 0,0-2 0,24-39 0,-19 32 0,15-32 0,-8 15 0,23-34 0,-33 55 0,1 1 0,0 0 0,0 0 0,1 0 0,-1 1 0,1-1 0,0 1 0,0 0 0,1 0 0,-1 1 0,1 0 0,6-3 0,-7 4 0,0 1 0,0 0 0,0 0 0,1 1 0,-1-1 0,0 1 0,0 0 0,1 1 0,-1-1 0,0 1 0,0 0 0,0 0 0,0 1 0,0-1 0,0 1 0,0 0 0,0 1 0,4 2 0,10 7 0,-1 1 0,-1 0 0,17 17 0,-4-4 0,-12-12 0,-1 0 0,2-2 0,-1 0 0,2-1 0,-1-1 0,2-1 0,-1-1 0,33 9 0,-38-14 0,0 0 0,0-2 0,0 1 0,1-2 0,-1 0 0,1-1 0,-1 0 0,0-1 0,0-1 0,0 0 0,0-1 0,0-1 0,15-7 0,-3-1 0,0-1 0,-1-2 0,0 0 0,-2-2 0,0 0 0,0-2 0,-2-1 0,-1-1 0,-1 0 0,0-2 0,30-48 0,-36 48 0,-1 0 0,-1-1 0,-1-1 0,-1 0 0,-2 0 0,0 0 0,-2-1 0,-1-1 0,-1 1 0,-1 0 0,-2-1 0,-1 0 0,-3-33 0,3 58 0,-1 0 0,1 0 0,-1 0 0,0 0 0,0 0 0,0 0 0,0 0 0,0 1 0,-1-1 0,-2-4 0,3 6 0,1 1 0,0 0 0,0-1 0,-1 1 0,1 0 0,0 0 0,-1-1 0,1 1 0,0 0 0,-1 0 0,1 0 0,-1 0 0,1-1 0,0 1 0,-1 0 0,1 0 0,-1 0 0,1 0 0,0 0 0,-1 0 0,1 0 0,-1 0 0,1 0 0,0 0 0,-1 0 0,1 0 0,-1 1 0,1-1 0,-1 0 0,0 1 0,-1 0 0,1 0 0,0 0 0,0 1 0,0-1 0,0 0 0,0 0 0,0 1 0,0-1 0,0 1 0,-1 2 0,-8 19 0,1 0 0,1 0 0,-9 48 0,-4 77 0,18-124 0,-21 287-1365,20-234-5461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49:19.1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24575,'216'90'-1058,"249"69"0,-375-131-5017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7:27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1 547 24575,'3'-32'0,"3"-46"0,19-82 0,-21 137 0,2 1 0,1-1 0,1 1 0,1 1 0,1-1 0,1 1 0,0 1 0,16-21 0,-22 36 0,-1-1 0,1 0 0,1 1 0,-1 0 0,1 0 0,0 1 0,0 0 0,0 0 0,0 0 0,12-4 0,-15 7 0,0 0 0,0 0 0,1 0 0,-1 0 0,0 1 0,1 0 0,-1-1 0,1 1 0,-1 0 0,0 1 0,1-1 0,-1 1 0,0-1 0,1 1 0,-1 0 0,0 1 0,0-1 0,0 0 0,0 1 0,0-1 0,0 1 0,0 0 0,0 0 0,-1 0 0,3 3 0,2 3 0,0 1 0,0-1 0,-1 1 0,-1 1 0,1-1 0,-2 1 0,1-1 0,-1 1 0,-1 1 0,0-1 0,3 16 0,1 16 0,2 64 0,-8-99 0,2 136-1365,-3-91-5461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7:28.4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1668 24575,'71'-196'0,"90"-261"0,-26-8 0,-67 121 0,-29 139 0,-79 334 0,5 49 0,8 2 0,-7 336 0,42-174 0,-4-286 0,4-1 0,1 0 0,4-1 0,20 59 0,-27-95 0,2-1 0,0 1 0,1-1 0,1-1 0,0 0 0,1 0 0,25 27 0,-29-37 0,-1 1 0,1-1 0,1-1 0,-1 1 0,1-2 0,0 1 0,0-1 0,0 0 0,0 0 0,1-1 0,0 0 0,0-1 0,0 0 0,0 0 0,0-1 0,0 0 0,0-1 0,14 0 0,-5-3 0,-1-1 0,0 0 0,0-1 0,0-1 0,0 0 0,-1-2 0,0 0 0,-1 0 0,0-1 0,0-1 0,-1-1 0,21-19 0,-5 0 0,-1 0 0,-1-2 0,-2-2 0,27-42 0,-19 20 0,-3-1 0,-2-2 0,-3-1 0,-2-1 0,-3 0 0,-3-2 0,-2-1 0,9-80 0,-25 142 0,2-12 0,-1-1 0,0 1 0,-1 0 0,0-1 0,-1 1 0,-4-20 0,5 33 0,0 0 0,0 0 0,0 0 0,-1 0 0,1 0 0,0 1 0,0-1 0,-1 0 0,1 0 0,0 0 0,-1 0 0,1 0 0,-1 1 0,1-1 0,-1 0 0,1 0 0,-1 1 0,0-1 0,1 0 0,-1 1 0,0-1 0,1 1 0,-1-1 0,0 1 0,0-1 0,0 1 0,0-1 0,1 1 0,-1 0 0,0-1 0,0 1 0,0 0 0,0 0 0,0 0 0,0 0 0,0 0 0,0 0 0,0 0 0,0 0 0,0 0 0,1 0 0,-1 0 0,0 1 0,0-1 0,0 0 0,0 1 0,0-1 0,0 1 0,-1 0 0,-3 3 0,1-1 0,-1 1 0,0 0 0,1 0 0,0 0 0,-6 9 0,-4 8 0,2 0 0,-1 1 0,2 0 0,1 1 0,1 1 0,1-1 0,1 1 0,-6 39 0,9-34 0,1 1 0,1-1 0,1 0 0,2 0 0,1 1 0,1-1 0,7 30 0,-6-44 0,0-1 0,0 0 0,1 0 0,1 0 0,0 0 0,1-1 0,1 0 0,0-1 0,1 0 0,0 0 0,0-1 0,1 0 0,1 0 0,0-1 0,0-1 0,1 0 0,1 0 0,-1-1 0,1-1 0,0 0 0,1-1 0,0 0 0,0-1 0,0-1 0,0 0 0,1-1 0,19 2 0,6-1 30,1-2 0,-1-2 0,42-4 0,118-25-1515,-127 15-5341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7:30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407 1319 24575,'-187'-15'0,"185"15"0,0 0 0,0 0 0,-1 0 0,1 1 0,0-1 0,0 1 0,0-1 0,0 1 0,0 0 0,0 0 0,0 0 0,1 0 0,-1 0 0,0 0 0,0 1 0,1-1 0,-1 1 0,1-1 0,-1 1 0,1-1 0,0 1 0,-1 0 0,1 0 0,-1 3 0,-6 5 0,-13 18 0,2 0 0,1 2 0,1 0 0,2 1 0,1 0 0,1 1 0,2 1 0,-13 60 0,19-63 0,0-1 0,2 1 0,2 0 0,0 0 0,2 0 0,1 0 0,2 0 0,1-1 0,1 1 0,14 41 0,-16-59 0,1 0 0,1-1 0,0 0 0,0 1 0,1-2 0,1 1 0,-1-1 0,2 0 0,10 9 0,-14-14 0,0-1 0,0 0 0,0-1 0,1 1 0,0-1 0,-1 0 0,1-1 0,0 1 0,1-1 0,-1 0 0,0-1 0,1 0 0,-1 0 0,0 0 0,1 0 0,-1-1 0,1 0 0,-1-1 0,12-1 0,-3-2 0,0-1 0,0 0 0,0-1 0,-1-1 0,0 0 0,-1-1 0,1 0 0,22-19 0,-2-3 0,55-61 0,-42 35 0,-3-2 0,-2-2 0,38-73 0,83-205 0,-162 334 0,0 1 0,1 0 0,0-1 0,0 1 0,0 0 0,0 0 0,0 0 0,1 0 0,-1 0 0,6-4 0,-8 7 0,1 0 0,0-1 0,-1 1 0,1 0 0,-1-1 0,1 1 0,0 0 0,-1 0 0,1 0 0,0 0 0,0 0 0,-1 0 0,1 0 0,0 0 0,-1 0 0,1 0 0,0 0 0,-1 0 0,1 0 0,0 0 0,-1 1 0,1-1 0,0 1 0,1 0 0,0 0 0,-1 0 0,1 1 0,-1-1 0,0 1 0,1-1 0,-1 1 0,0 0 0,0 0 0,0-1 0,1 4 0,9 23 0,-2 0 0,-1 1 0,-2 0 0,-1 0 0,4 57 0,-4-32 0,4 42 0,-5-39 0,2 0 0,21 82 0,-26-135 0,0-1 0,0 1 0,1 0 0,-1-1 0,1 1 0,0-1 0,0 0 0,0 1 0,5 5 0,-6-9 0,0 1 0,0-1 0,0 1 0,0-1 0,0 1 0,0-1 0,0 1 0,0-1 0,0 0 0,0 0 0,0 0 0,0 1 0,0-1 0,0 0 0,1 0 0,-1 0 0,0-1 0,0 1 0,0 0 0,0 0 0,0-1 0,0 1 0,0 0 0,0-1 0,0 1 0,0-1 0,0 1 0,0-1 0,0 0 0,0 1 0,0-1 0,-1 0 0,1 0 0,0 0 0,0 0 0,-1 1 0,2-3 0,13-16 0,0 0 0,-1-1 0,-2-1 0,21-43 0,-22 40 0,2 1 0,0 0 0,1 1 0,19-24 0,-28 41 0,-1 0 0,0 1 0,1 0 0,0-1 0,0 1 0,1 1 0,-1-1 0,1 1 0,-1 0 0,1 0 0,7-2 0,-9 4 0,-1 1 0,1-1 0,-1 1 0,1 0 0,-1 0 0,0 0 0,1 1 0,-1-1 0,1 1 0,-1-1 0,1 1 0,-1 0 0,0 1 0,0-1 0,0 0 0,1 1 0,-1 0 0,-1 0 0,1 0 0,0 0 0,5 5 0,3 5 0,0 1 0,0 0 0,-1 1 0,-1 0 0,12 23 0,-14-22 0,1-1 0,1 0 0,0 0 0,1-1 0,21 21 0,-29-32 0,1 0 0,-1 0 0,1 0 0,0-1 0,-1 1 0,1-1 0,0 0 0,0 0 0,0 0 0,0 0 0,0 0 0,0 0 0,1-1 0,-1 0 0,0 1 0,0-1 0,0 0 0,1-1 0,-1 1 0,0-1 0,0 1 0,0-1 0,0 0 0,0 0 0,0 0 0,0 0 0,0-1 0,0 1 0,-1-1 0,1 0 0,0 0 0,3-3 0,7-6 0,0-1 0,-1-1 0,-1 0 0,17-22 0,57-92 0,-50 73 0,1 2 0,51-55 0,-84 102 0,1 1 0,0 0 0,0 0 0,1 1 0,-1-1 0,1 1 0,0 0 0,6-3 0,-9 6 0,-1 0 0,1-1 0,0 1 0,0 0 0,-1 0 0,1 0 0,0 0 0,0 0 0,-1 0 0,1 0 0,0 0 0,0 1 0,-1-1 0,1 1 0,0 0 0,-1-1 0,1 1 0,-1 0 0,1 0 0,-1 0 0,1 0 0,-1 0 0,1 0 0,-1 0 0,0 0 0,0 1 0,0-1 0,0 1 0,2 2 0,8 13 0,0 0 0,-2 1 0,12 28 0,-12-23 0,24 39 0,-26-52 0,0 0 0,0 0 0,1-1 0,1 0 0,-1 0 0,1-1 0,1-1 0,0 1 0,0-1 0,0-1 0,1 0 0,0 0 0,0-1 0,0-1 0,17 5 0,-11-6 0,0 0 0,0-1 0,1 0 0,-1-2 0,0 0 0,1-1 0,-1-1 0,0 0 0,0-2 0,23-6 0,10-7 0,-2-2 0,0-1 0,62-38 0,125-97 0,-24-10 0,-184 141 0,-2-1 0,0-1 0,-2-1 0,-1-1 0,26-44 0,-43 63 0,0-1 0,-1 1 0,4-14 0,-7 21 0,-1 1 0,0-1 0,1 1 0,-1-1 0,0 1 0,0 0 0,0-1 0,0 1 0,0-1 0,0 1 0,-1-1 0,1 1 0,0-1 0,-1-1 0,0 3 0,1-1 0,-1 1 0,1-1 0,-1 1 0,1-1 0,-1 1 0,0-1 0,1 1 0,-1 0 0,0-1 0,1 1 0,-1 0 0,0-1 0,0 1 0,1 0 0,-1 0 0,0 0 0,0 0 0,1 0 0,-1 0 0,0 0 0,0 0 0,1 0 0,-1 0 0,0 0 0,0 0 0,1 0 0,-1 1 0,-1-1 0,-7 3 0,-1 1 0,1 0 0,0 0 0,0 0 0,1 1 0,0 1 0,-1-1 0,-6 8 0,-61 58 0,74-69 0,-66 68 0,4 2 0,3 4 0,-83 133 0,142-206 0,-5 9 0,-1 0 0,2 1 0,-1 0 0,2 0 0,0 0 0,0 1 0,-3 18 0,8-31 0,0-1 0,0 1 0,-1 0 0,1 0 0,0 0 0,0 0 0,0 0 0,0 0 0,0 0 0,0 0 0,0-1 0,1 1 0,-1 0 0,0 0 0,0 0 0,1 0 0,-1 0 0,0 0 0,1-1 0,-1 1 0,1 0 0,-1 0 0,1-1 0,-1 1 0,1 0 0,0-1 0,-1 1 0,1-1 0,0 1 0,1 0 0,0 0 0,0-1 0,0 0 0,0 0 0,0 0 0,0 0 0,0 0 0,0 0 0,0-1 0,0 1 0,0-1 0,0 1 0,0-1 0,2-1 0,8-3 0,-1-1 0,0 0 0,15-12 0,6-9 0,-2 0 0,0-3 0,-2 0 0,-1-2 0,40-63 0,-33 40 0,-3-2 0,-3-1 0,23-65 0,-25 44 0,-4-1 0,-2-1 0,11-113 0,-22 84 0,-4 0 0,-10-115 0,4 216 0,-1-34 0,-1 1 0,-3-1 0,-1 0 0,-16-49 0,23 91 0,0 0 0,-1-1 0,1 1 0,0 0 0,-1 0 0,1 0 0,-1 0 0,0 0 0,1 0 0,-1 0 0,0 0 0,0 0 0,1 0 0,-1 0 0,0 0 0,0 0 0,-2-1 0,2 2 0,1 0 0,-1 0 0,1 0 0,-1 1 0,1-1 0,-1 0 0,1 0 0,-1 0 0,1 1 0,-1-1 0,1 0 0,-1 0 0,1 1 0,0-1 0,-1 0 0,1 1 0,-1-1 0,1 1 0,0-1 0,-1 0 0,1 1 0,0-1 0,0 1 0,-1-1 0,1 1 0,0-1 0,0 1 0,-3 6 0,0 1 0,1-1 0,0 0 0,-2 10 0,-4 48 0,0 106 0,17 68 0,-1-99 0,37 185 0,-32-263 0,2-1 0,3-1 0,3 0 0,2-1 0,43 77 0,-51-110 0,1-2 0,1 0 0,0-1 0,2-1 0,1 0 0,1-2 0,0 0 0,39 26 0,-46-37 0,-1-1 0,1 0 0,1-1 0,0-1 0,0 0 0,0-1 0,0-1 0,1 0 0,-1-1 0,1-1 0,0 0 0,0-1 0,0-1 0,0-1 0,0 0 0,0-1 0,18-4 0,-16 1 0,-1-1 0,1 0 0,-1-1 0,-1-1 0,1 0 0,-1-1 0,-1-1 0,26-21 0,-21 13 0,-1-1 0,-1-1 0,0-1 0,-2 0 0,20-33 0,-7-1 0,-2-1 0,-2-2 0,-3-1 0,20-85 0,-34 118 0,-2 6 0,-1 1 0,-1 0 0,-1-1 0,2-28 0,-5 47 0,0 0 0,0 0 0,0 0 0,0 0 0,0-1 0,0 1 0,0 0 0,0 0 0,0 0 0,-1 0 0,1 0 0,0 0 0,-1-1 0,1 1 0,-1 0 0,1 0 0,-1 0 0,0 1 0,1-1 0,-1 0 0,0 0 0,0 0 0,1 0 0,-1 1 0,0-1 0,0 0 0,0 1 0,0-1 0,0 0 0,-1 1 0,-1-1 0,1 1 0,-1 0 0,1 0 0,0 1 0,-1-1 0,1 0 0,-1 1 0,1 0 0,0-1 0,-1 1 0,1 0 0,0 0 0,-3 2 0,-8 5 0,1 0 0,0 1 0,-17 15 0,15-11 0,1 1 0,0 0 0,1 1 0,0 1 0,2 0 0,-19 34 0,26-43 0,0 1 0,0-1 0,1 1 0,0 0 0,0 0 0,1 0 0,0 0 0,0 0 0,1 0 0,0 0 0,1 0 0,-1 0 0,2 0 0,-1 0 0,1-1 0,0 1 0,0 0 0,1-1 0,5 11 0,28 43 0,46 59 0,-48-74 0,-2 2 0,41 82 0,-21 11-1365,-43-110-5461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7:30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0 127 24575,'600'-56'14,"-52"5"93,1 31-2977,-328 27 1431,-149-4-2564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7:31.0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0 24575,'-8'15'0,"-9"18"0,1-1 0,1 2 0,2 0 0,-12 50 0,16-31 0,3-1 0,2 1 0,5 76 0,26 158 0,-21-233 0,57 390-337,-49-355-691,-7-39-5798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8:15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272 738 24575,'-22'30'-2245,"-50"70"-3240,60-80 5145,0 1 0,1 0 0,-9 27 0,2 8 857,2 2-1,3 0 0,3 1 0,-5 90 0,15 245 3066,4-210-655,-25-263-2927,5-36 0,5-1 0,5-1 0,17-215 0,-11 324 0,1 0 0,0 0 0,1 0 0,0 0 0,0 0 0,6-14 0,-7 20 0,0 1 0,0 0 0,0 0 0,0-1 0,-1 1 0,2 0 0,-1 0 0,0 0 0,0 0 0,0 0 0,0 0 0,1 1 0,-1-1 0,0 0 0,1 1 0,-1-1 0,2 0 0,0 1 0,-1 0 0,0 0 0,1 0 0,-1 0 0,0 0 0,1 0 0,-1 1 0,0-1 0,0 1 0,1 0 0,-1 0 0,0-1 0,0 2 0,3 0 0,4 4 0,1 1 0,-2-1 0,1 1 0,-1 1 0,0-1 0,9 13 0,41 58 0,-25-30 0,49 58 0,133 134 0,-167-194 0,1-2 0,2-2 0,2-3 0,110 62 0,-145-92 0,0 0 0,1-1 0,0-1 0,0-1 0,1-1 0,24 4 0,-37-8 0,0 0 0,-1-1 0,1 0 0,0 0 0,0 0 0,-1-1 0,1 0 0,0-1 0,-1 1 0,1-1 0,-1-1 0,0 1 0,0-1 0,0 0 0,0 0 0,0-1 0,0 0 0,-1 0 0,0 0 0,0-1 0,0 1 0,5-8 0,-1 0 0,-2 0 0,0-1 0,0 0 0,-1 0 0,0-1 0,-2 1 0,1-1 0,-2 0 0,0-1 0,2-16 0,0-25 0,-3-73 0,-2 82 0,-5-182 0,-39-255 0,-87-218 0,112 615-1365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8:17.2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955 185 24575,'-282'-144'0,"270"137"0,0 1 0,-1 1 0,1 0 0,-1 1 0,0 0 0,0 1 0,-1 0 0,1 1 0,0 1 0,-27 0 0,29 2 0,1 1 0,0 0 0,-1 0 0,1 1 0,0 0 0,1 1 0,-1 0 0,1 1 0,-1 0 0,1 0 0,1 1 0,-1 0 0,1 0 0,-13 14 0,-5 9 0,1 0 0,1 2 0,2 1 0,1 0 0,-18 41 0,0 9 0,-29 93 0,47-110 0,3 1 0,-18 116 0,30-133 0,3 0 0,1 1 0,3 0 0,10 71 0,-8-104 0,0 1 0,2-1 0,0 0 0,0-1 0,2 1 0,0-1 0,18 29 0,-22-40 0,-1-1 0,1 0 0,0 0 0,1-1 0,-1 1 0,1-1 0,-1 1 0,1-1 0,0 0 0,0-1 0,1 1 0,-1-1 0,0 0 0,1 0 0,0 0 0,-1 0 0,1-1 0,0 0 0,0 0 0,0 0 0,-1 0 0,1-1 0,0 0 0,0 0 0,0 0 0,0-1 0,0 0 0,0 0 0,0 0 0,0 0 0,-1-1 0,7-2 0,3-3 0,-1 0 0,0-1 0,0-1 0,-1 0 0,0-1 0,0 0 0,18-22 0,64-90 0,-88 113 0,45-68 0,-4-2 0,-3-1 0,-3-3 0,-5-1 0,49-167 0,-82 240 0,-1 1 0,0 0 0,1 0 0,1 1 0,7-16 0,-10 24 0,-1 0 0,1 0 0,-1 0 0,1 0 0,0 0 0,-1 0 0,1 0 0,0 0 0,0 1 0,0-1 0,0 0 0,0 1 0,0-1 0,0 0 0,0 1 0,0-1 0,0 1 0,0-1 0,0 1 0,0 0 0,0-1 0,0 1 0,0 0 0,1 0 0,-1 0 0,0 0 0,0 0 0,0 0 0,0 0 0,1 0 0,-1 0 0,0 1 0,0-1 0,0 0 0,0 1 0,0-1 0,0 1 0,0-1 0,0 1 0,0 0 0,0-1 0,0 1 0,0 0 0,0 0 0,0 0 0,-1-1 0,1 1 0,0 0 0,0 2 0,8 9 0,-1 0 0,0 0 0,-1 1 0,-1 0 0,0 0 0,-1 1 0,0 0 0,4 21 0,-1-7 0,39 133 0,28 85 0,-51-177 0,50 98 0,-67-153 0,0 0 0,2-1 0,0 0 0,0 0 0,16 17 0,-22-28 0,0 1 0,-1 0 0,1-1 0,0 0 0,1 1 0,-1-1 0,0-1 0,1 1 0,-1 0 0,1-1 0,-1 0 0,1 1 0,0-2 0,0 1 0,-1 0 0,1-1 0,0 1 0,0-1 0,0 0 0,-1-1 0,1 1 0,0-1 0,0 1 0,0-1 0,-1 0 0,1 0 0,-1-1 0,5-1 0,4-4 0,0-1 0,-1 0 0,1 0 0,-2-1 0,1-1 0,-1 0 0,-1 0 0,11-15 0,61-97 0,-78 117 0,31-55 0,-3-1 0,33-92 0,27-135 0,-76 240 0,-15 47 0,2-8 0,1 0 0,1 0 0,7-14 0,-11 22 0,0 0 0,1 1 0,-1-1 0,0 0 0,1 0 0,-1 1 0,1-1 0,-1 0 0,1 1 0,-1-1 0,1 1 0,-1-1 0,1 1 0,0-1 0,-1 1 0,1-1 0,0 1 0,-1-1 0,1 1 0,0 0 0,0-1 0,-1 1 0,1 0 0,0 0 0,0 0 0,0 0 0,-1-1 0,1 1 0,0 0 0,0 0 0,0 1 0,-1-1 0,1 0 0,0 0 0,0 0 0,-1 0 0,1 1 0,0-1 0,0 0 0,-1 1 0,1-1 0,0 1 0,-1-1 0,1 0 0,0 1 0,-1 0 0,1-1 0,-1 1 0,1-1 0,-1 1 0,1 0 0,-1-1 0,1 1 0,-1 0 0,0-1 0,1 1 0,-1 0 0,1 1 0,6 14 0,0 1 0,-1-1 0,-1 1 0,0 0 0,-1 1 0,-1-1 0,1 27 0,3 10 0,-2-21 0,2 0 0,1 0 0,1-1 0,2 0 0,24 51 0,-34-82 0,-1 1 0,1 0 0,0-1 0,0 1 0,0-1 0,0 1 0,1-1 0,-1 1 0,0-1 0,1 0 0,-1 0 0,0 1 0,1-1 0,0 0 0,-1 0 0,1-1 0,-1 1 0,1 0 0,3 0 0,-4-1 0,1 0 0,-1 0 0,1 0 0,0 0 0,-1-1 0,1 1 0,-1 0 0,1-1 0,-1 0 0,1 1 0,-1-1 0,0 0 0,1 0 0,-1 0 0,0 0 0,1 0 0,-1 0 0,1-1 0,6-7 0,-1 0 0,0-1 0,0 0 0,9-19 0,-13 23 0,26-56 0,-22 45 0,0 0 0,1 1 0,1 0 0,0 1 0,1 0 0,23-27 0,-31 41 0,0-1 0,-1 0 0,1 1 0,0-1 0,0 1 0,0 0 0,0-1 0,1 1 0,-1 0 0,0 0 0,1 1 0,-1-1 0,0 0 0,1 1 0,-1-1 0,1 1 0,-1 0 0,0 0 0,1 0 0,4 1 0,-4 0 0,1 0 0,0 0 0,-1 1 0,1 0 0,-1 0 0,0 0 0,1 0 0,-1 0 0,0 0 0,0 1 0,5 5 0,2 4 0,-1 1 0,0 0 0,-1 0 0,-1 1 0,9 20 0,8 28 0,-15-36 0,1-1 0,1 0 0,19 31 0,-30-55 0,1 0 0,-1 0 0,1 0 0,0 0 0,-1 0 0,1 0 0,0 0 0,-1 0 0,1 0 0,0-1 0,0 1 0,0 0 0,0 0 0,0-1 0,0 1 0,0-1 0,0 1 0,0-1 0,0 1 0,0-1 0,0 1 0,0-1 0,0 0 0,0 0 0,0 0 0,1 0 0,-1 0 0,0 0 0,0 0 0,0 0 0,0 0 0,0 0 0,1 0 0,-1-1 0,0 1 0,0 0 0,0-1 0,0 1 0,0-1 0,0 0 0,0 1 0,0-1 0,0 0 0,0 1 0,-1-1 0,1 0 0,0 0 0,0 0 0,-1 0 0,2-2 0,5-6 0,0-1 0,-1 0 0,-1-1 0,6-12 0,-6 11 0,35-82 0,-31 68 0,1 0 0,1 1 0,1 0 0,2 1 0,0 0 0,20-23 0,-32 44 0,0 1 0,0 0 0,0 0 0,0 1 0,1-1 0,-1 0 0,1 1 0,-1 0 0,1-1 0,-1 1 0,1 0 0,0 0 0,0 0 0,-1 1 0,1-1 0,0 1 0,0-1 0,0 1 0,0 0 0,0 0 0,-1 1 0,1-1 0,0 0 0,0 1 0,0 0 0,0-1 0,-1 1 0,1 0 0,0 1 0,-1-1 0,1 0 0,3 4 0,8 4 0,-1 1 0,0 1 0,0 0 0,15 19 0,-16-18 0,1 2 0,1 0 0,1-1 0,0-1 0,0 0 0,27 14 0,-35-22 0,1-1 0,0 0 0,-1 0 0,1-1 0,0 0 0,0 0 0,0-1 0,0 0 0,0 0 0,1-1 0,-1 0 0,0-1 0,0 0 0,0 0 0,15-5 0,-4 0 0,-1-1 0,-1-1 0,1-1 0,-1-1 0,-1 0 0,0-1 0,0-1 0,-1 0 0,15-16 0,-1-3 0,0-2 0,-3 0 0,25-40 0,-35 49 0,-1-2 0,-1 0 0,-2-1 0,0 0 0,-2-1 0,-1 0 0,-1-1 0,-1 1 0,-2-2 0,-1 1 0,1-57 0,-5 85 0,0 0 0,0-1 0,0 1 0,0 0 0,0-1 0,0 1 0,0-1 0,0 1 0,-1 0 0,1 0 0,0-1 0,-1 1 0,1 0 0,-1-1 0,0 1 0,1 0 0,-1 0 0,0 0 0,0 0 0,1 0 0,-1 0 0,-1-1 0,1 2 0,0 0 0,0 0 0,0 0 0,0 0 0,0 1 0,0-1 0,0 0 0,0 1 0,0-1 0,1 1 0,-1-1 0,0 1 0,0-1 0,0 1 0,1-1 0,-1 1 0,0 0 0,1-1 0,-1 1 0,0 0 0,0 1 0,-6 8 0,1-1 0,0 1 0,-8 18 0,5-5 0,1 0 0,0 1 0,2 0 0,1 0 0,2 0 0,0 1 0,1 45 0,2-59 0,1 0 0,1 0 0,0 0 0,1 0 0,0-1 0,0 1 0,1-1 0,9 17 0,-8-20 0,-1-1 0,1 0 0,0 1 0,0-1 0,1-1 0,0 1 0,0-1 0,0 0 0,0-1 0,1 1 0,0-1 0,0 0 0,9 3 0,2-1 0,0-1 0,0 0 0,0-2 0,0 0 0,1-1 0,0-1 0,-1 0 0,1-2 0,29-3 0,5-5 0,-1-2 0,55-19 0,272-110-1968,-285 101-4255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9:07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 1392 24575,'-22'27'-2679,"-36"45"-164,41-48 3111,0 0 0,-22 45 0,20-29 37,3 2-1,1 0 1,2 0 0,-11 68-1,20-82 51,1 0 0,1 0 0,1 0 0,2 0 0,0 0 0,2 0 0,2 0 0,9 36 0,-11-54-355,0 0 0,1 0 0,1 0 0,-1-1 0,1 1 0,1-1 0,0 0 0,0-1 0,1 0 0,0 0 0,0 0 0,14 11 0,-15-15 0,1 0 0,-1-1 0,1 1 0,-1-1 0,1-1 0,0 1 0,0-1 0,0 0 0,1-1 0,-1 0 0,0 0 0,1 0 0,-1-1 0,0 0 0,1-1 0,-1 1 0,0-2 0,1 1 0,6-3 0,11-4 0,-1-1 0,0-1 0,0-1 0,-1-2 0,0 0 0,36-29 0,114-111 0,-116 96 0,-3-1 0,-2-3 0,-3-2 0,68-115 0,-107 160 0,-1 1 0,-1-1 0,-1-1 0,0 1 0,-2-1 0,0-1 0,3-25 0,-7 38 0,-1 1 0,0-1 0,0 0 0,0 0 0,-1 0 0,0 1 0,0-1 0,-1 0 0,0 1 0,0-1 0,0 1 0,-1 0 0,0-1 0,0 1 0,-1 1 0,1-1 0,-2 0 0,1 1 0,0 0 0,-1 0 0,0 0 0,0 1 0,0-1 0,-9-4 0,-1 0 0,0 2 0,0 0 0,-1 1 0,0 0 0,0 1 0,-1 1 0,-18-2 0,-123-8 0,110 11 0,-28 1 0,45 2 0,-1-1 0,1-2 0,-42-9 0,72 12 0,0 0 0,-1 0 0,1-1 0,0 1 0,0 0 0,0-1 0,0 1 0,0-1 0,0 0 0,0 1 0,0-1 0,0 0 0,0 0 0,0 0 0,0 1 0,0-1 0,0 0 0,1 0 0,-1 0 0,0 0 0,1 0 0,-1-1 0,0-1 0,1 1 0,-1 0 0,1 0 0,0-1 0,0 1 0,1 0 0,-1 0 0,0 0 0,1 0 0,-1 0 0,1-1 0,0 1 0,1-3 0,5-8 0,1 1 0,0 0 0,14-16 0,-13 16 0,191-236 0,-19 25 0,-114 134 0,162-195 0,-226 281 0,-1 0 0,1 0 0,0 0 0,0 1 0,0-1 0,1 1 0,-1-1 0,1 1 0,6-3 0,-9 5 0,1-1 0,-1 1 0,1 0 0,0 0 0,-1 0 0,1 0 0,-1 1 0,1-1 0,-1 0 0,1 0 0,-1 1 0,1-1 0,-1 1 0,1 0 0,-1-1 0,0 1 0,1 0 0,-1 0 0,0 0 0,1 0 0,-1 0 0,0 0 0,0 0 0,0 0 0,0 0 0,0 1 0,0-1 0,0 2 0,12 15 0,-1 1 0,-1 1 0,-1-1 0,13 38 0,20 89 0,43 299 0,-28 6 0,-40-307 0,-3-28 0,28 330 0,-40-461 0,2 0 0,-1 1 0,13-25 0,-11 24 0,18-39 0,1 1 0,4 1 0,34-49 0,-43 73 0,1 1 0,1 1 0,1 1 0,2 1 0,0 1 0,46-32 0,-61 49 0,-1 0 0,2 0 0,-1 1 0,0 1 0,1 0 0,0 0 0,0 1 0,0 0 0,1 1 0,12-2 0,-15 4 0,0 0 0,0 1 0,-1 0 0,1 0 0,0 1 0,0 0 0,-1 1 0,1 0 0,-1 0 0,0 1 0,0 0 0,0 0 0,11 8 0,1 4 0,-1 1 0,-1 0 0,-1 1 0,27 36 0,-12-15 0,-32-38 0,1 1 0,0-1 0,0 0 0,0 0 0,0 0 0,0 0 0,0 0 0,1 0 0,-1 0 0,0 0 0,0 0 0,1-1 0,-1 1 0,0 0 0,1-1 0,-1 1 0,1-1 0,-1 0 0,1 1 0,-1-1 0,3 0 0,-3 0 0,0-1 0,1 1 0,-1-1 0,0 0 0,0 1 0,0-1 0,1 0 0,-1 0 0,0 0 0,0 0 0,0 0 0,0 0 0,0 0 0,-1 0 0,1 0 0,0 0 0,0 0 0,0-2 0,4-9 0,-1 1 0,0-1 0,0 0 0,1-14 0,-3 17 0,0-1 0,11-46 0,20-58 0,-27 98 0,0 1 0,1 0 0,1 0 0,0 0 0,1 1 0,1 0 0,0 0 0,16-16 0,-22 27 0,-1-1 0,1 1 0,0 0 0,0 0 0,0 0 0,1 1 0,-1-1 0,1 1 0,-1 0 0,1 0 0,0 1 0,-1 0 0,1-1 0,0 2 0,0-1 0,9 0 0,-7 2 0,-1 0 0,0 0 0,1 0 0,-1 1 0,0 0 0,0 0 0,0 1 0,0-1 0,-1 1 0,1 1 0,7 5 0,4 5 0,-2 0 0,0 1 0,0 1 0,-1 0 0,-2 1 0,21 34 0,2 13 0,-3 2 0,-3 1 0,32 111 0,35 220 0,-85-346 0,88 485-366,-86-431 275,-5 1-1,-4 1 1,-11 113-1,4-190 92,-1 0 0,-1 0 0,-2 0 0,-1-1 0,-21 51 0,25-72 0,0-1 0,-1 0 0,0 0 0,0 0 0,-1-1 0,0 0 0,-1 0 0,1 0 0,-1-1 0,-10 8 0,12-11 0,-1 0 0,1 0 0,-1-1 0,0 1 0,0-1 0,0-1 0,0 1 0,-1-1 0,1 0 0,0 0 0,0-1 0,-1 0 0,1 0 0,0 0 0,-1-1 0,-10-2 0,5-1 25,-1 0-1,2-1 0,-1 0 1,1 0-1,-1-2 1,1 1-1,1-1 0,0-1 1,0 0-1,0 0 1,1-1-1,0 0 0,1-1 1,-13-18-1,2-1 49,1 0 1,2-1-1,1-1 0,-15-43 0,11 13-73,3 0 0,2 0 0,3-1 0,3-1 0,-1-88 0,10 21 0,29-206 0,-13 226 0,4 0 0,5 1 0,63-165 0,-58 199 0,4 2 0,2 1 0,4 2 0,2 1 0,89-104 0,112-89 0,-239 257 0,0 1 0,0 0 0,0 0 0,0 1 0,7-4 0,-11 6 0,0 1 0,-1 0 0,1-1 0,0 1 0,-1 0 0,1 0 0,0 0 0,0 0 0,0-1 0,-1 1 0,1 0 0,0 0 0,0 0 0,0 1 0,-1-1 0,1 0 0,0 0 0,0 0 0,-1 0 0,1 1 0,0-1 0,0 0 0,-1 1 0,1-1 0,0 1 0,-1-1 0,1 1 0,-1-1 0,1 1 0,0-1 0,-1 1 0,1-1 0,-1 1 0,0 0 0,1-1 0,-1 1 0,1 0 0,-1-1 0,0 1 0,0 0 0,1 0 0,-1-1 0,0 1 0,0 0 0,0 0 0,0 0 0,0-1 0,0 1 0,0 0 0,0 0 0,0 1 0,0 15 0,-1 1 0,0 0 0,-1-1 0,-1 1 0,-1-1 0,-8 24 0,1-1 0,0 5 0,-25 116 0,30-130 0,3 0 0,0 0 0,2 38 0,1-64 0,1 1 0,-1 0 0,1-1 0,1 1 0,-1 0 0,1-1 0,0 0 0,0 1 0,0-1 0,1 0 0,-1 0 0,1 0 0,5 6 0,-4-8 0,-1 0 0,0 1 0,1-2 0,0 1 0,0 0 0,0-1 0,0 0 0,0 1 0,0-2 0,1 1 0,-1 0 0,0-1 0,1 0 0,-1 0 0,1 0 0,9 0 0,2-2 0,0 0 0,0 0 0,0-2 0,0 0 0,0 0 0,0-2 0,-1 0 0,18-8 0,10-8 0,60-38 0,-60 30 0,-1-2 0,-1-1 0,-2-3 0,-2-1 0,-1-1 0,-2-3 0,-2 0 0,-1-2 0,-3-2 0,-1 0 0,-2-2 0,-2-1 0,26-78 0,-30 68 0,-3-1 0,-3 0 0,-2-1 0,-2-1 0,-4 1 0,-1-1 0,-4 0 0,-2 0 0,-3 0 0,-2 0 0,-23-86 0,24 122 0,-3-14 0,-29-68 0,38 105 0,0 1 0,0-1 0,0 1 0,0-1 0,0 1 0,0-1 0,-1 1 0,1-1 0,0 1 0,0-1 0,-1 1 0,1-1 0,0 1 0,-1 0 0,1-1 0,0 1 0,-1-1 0,1 1 0,-1 0 0,1-1 0,0 1 0,-1 0 0,1 0 0,-1-1 0,1 1 0,-1 0 0,1 0 0,-1 0 0,1 0 0,-1-1 0,0 1 0,1 0 0,-1 0 0,1 0 0,-1 0 0,1 0 0,-1 0 0,1 1 0,-2-1 0,1 1 0,-1 1 0,0-1 0,1 1 0,-1-1 0,1 1 0,0-1 0,0 1 0,-1 0 0,1 0 0,-1 3 0,-19 52 0,3 18 0,4 0 0,-9 121 0,14 156 0,9-335 0,6 202 0,-3-183 0,2-1 0,1 1 0,1-1 0,13 35 0,-18-65 0,0 1 0,1 0 0,-1-1 0,1 1 0,0-1 0,0 1 0,1-1 0,-1-1 0,1 1 0,1 0 0,-1-1 0,0 0 0,8 6 0,-8-9 0,-1 1 0,1 0 0,0-1 0,0 0 0,-1 0 0,1 0 0,0 0 0,0-1 0,0 1 0,0-1 0,1 0 0,-1 0 0,0-1 0,0 1 0,0-1 0,0 0 0,-1 0 0,1 0 0,0-1 0,0 1 0,4-3 0,25-14 0,-2 0 0,1-3 0,36-31 0,28-18 0,-56 44 0,1 1 0,2 3 0,0 1 0,78-26 0,-99 41 0,0 1 0,0 0 0,1 2 0,0 0 0,-1 2 0,1 0 0,0 2 0,0 0 0,0 2 0,-1 0 0,1 1 0,21 8 0,-15-1 0,-1 1 0,-1 1 0,0 1 0,-1 2 0,0 0 0,-2 2 0,0 1 0,0 0 0,-2 2 0,29 35 0,-25-24 0,-1 1 0,-3 1 0,0 0 0,-2 2 0,-2 1 0,-1 0 0,15 51 0,-26-63-151,0 1-1,-2-1 0,0 1 0,-2 0 1,-1 0-1,-1 1 0,-1-1 1,-7 40-1,2-38-6674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9:07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83 24575,'652'-66'-302,"-377"52"-2225,-185 12-2835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7:35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606 0 24575,'-119'15'0,"110"-13"0,-1 1 0,0 0 0,1 0 0,0 1 0,-1 0 0,2 1 0,-1 0 0,0 0 0,1 1 0,0 0 0,0 1 0,1 0 0,-8 8 0,1-1 0,-19 18 0,1 2 0,2 1 0,-35 53 0,-57 124 0,118-205 0,-5 10 0,0 0 0,1 0 0,1 0 0,1 1 0,0 0 0,2 0 0,-4 24 0,8-41 0,0 1 0,0-1 0,-1 1 0,2-1 0,-1 1 0,0-1 0,0 1 0,0-1 0,1 1 0,-1-1 0,1 1 0,-1-1 0,1 1 0,-1-1 0,1 0 0,0 1 0,0-1 0,0 0 0,0 1 0,0-1 0,0 0 0,0 0 0,2 2 0,-1-2 0,0-1 0,1 1 0,-1 0 0,0-1 0,0 1 0,1-1 0,-1 0 0,0 0 0,0 0 0,1 0 0,-1 0 0,0 0 0,0-1 0,4 0 0,6-2 0,0-1 0,-1-1 0,1 0 0,16-10 0,18-15 0,-3-3 0,0-1 0,71-74 0,31-27 0,-137 127 0,1 2 0,0-1 0,0 1 0,1 1 0,0-1 0,16-5 0,-23 10 0,1 0 0,-1 0 0,1 1 0,0-1 0,-1 1 0,1-1 0,-1 1 0,1 0 0,0 1 0,-1-1 0,1 1 0,-1 0 0,1-1 0,-1 1 0,1 1 0,-1-1 0,1 1 0,-1-1 0,0 1 0,0 0 0,0 0 0,0 0 0,4 4 0,2 3 0,-1 1 0,0 0 0,0 0 0,-1 0 0,-1 1 0,0 0 0,8 19 0,25 87 0,-35-101 0,98 435 0,-39 10 0,-19 409-4477,-43-763 763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49:19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0 902 24575,'3'-23'0,"-2"9"0,1-1 0,7-27 0,-8 37 0,1 0 0,1 0 0,-1 0 0,1 0 0,-1 0 0,1 1 0,1 0 0,-1-1 0,1 1 0,-1 0 0,8-5 0,2-1 0,2 1 0,-1 0 0,1 1 0,0 1 0,1 0 0,0 1 0,0 0 0,33-5 0,12 1 0,68-3 0,-111 12 0,426-11-371,2 25-177,-262-6 470,805 40 62,-961-46 3,2 1-3,1-1 0,0-2 1,37-5-1,-66 5 22,0 1 1,-1 0-1,1 0 1,0-1-1,0 1 1,0-1-1,0 1 0,0-1 1,-1 0-1,1 0 1,0 0-1,0 0 1,-1 0-1,1 0 0,-1 0 1,1-1-1,-1 1 1,0 0-1,1-1 1,-1 1-1,2-3 1,-3 2 10,0 0 0,0 0 0,1 0 0,-1 1 0,0-1 0,-1 0 0,1 0 0,0 1 0,0-1 0,-1 0 1,1 0-1,-1 1 0,1-1 0,-1 0 0,0 1 0,0-1 0,0 1 0,-1-3 0,-8-9 102,-1 0 0,0 1 0,-1 1 0,-13-11 0,14 12-91,-228-180-28,155 128 0,4-3 0,-91-94 0,154 143 0,12 12 0,0-1 0,1 1 0,-1-1 0,1 0 0,0-1 0,0 1 0,0-1 0,1 1 0,-5-11 0,8 15 0,0 1 0,0-1 0,0 1 0,0 0 0,0-1 0,0 1 0,0 0 0,0-1 0,0 1 0,1-1 0,-1 1 0,0 0 0,0-1 0,0 1 0,0 0 0,0-1 0,1 1 0,-1 0 0,0-1 0,0 1 0,0 0 0,1-1 0,-1 1 0,0 0 0,1 0 0,-1-1 0,0 1 0,0 0 0,1 0 0,-1 0 0,1-1 0,-1 1 0,0 0 0,1 0 0,-1 0 0,0 0 0,1 0 0,-1 0 0,0 0 0,1 0 0,-1 0 0,1 0 0,-1 0 0,0 0 0,1 0 0,0 0 0,19 4 0,2 4 0,-1 1 0,0 0 0,0 2 0,-1 0 0,0 2 0,21 17 0,4 7 0,53 57 0,-59-52 0,-2 1 0,-2 2 0,-2 1 0,-2 2 0,-3 1 0,-1 1 0,19 54 0,-29-60 0,-3 1 0,-1 0 0,-3 1 0,-2 0 0,-1 1 0,-3 0 0,-1-1 0,-8 91 0,-4-77-91,-2 0 0,-2-1 0,-3-1 0,-3 0 0,-2-1 0,-44 82 0,16-51-756,-3-2 0,-5-3 0,-73 85 1,71-100-3321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7:35.9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2559 24575,'11'-79'-61,"2"0"0,5 2-1,36-105 1,-13 76-209,96-178 1,92-82-271,22 21 295,164-192 637,42 34 181,-458 503-408,-75 74 274,24-6-439,2 3 0,5 2 0,2 2 0,-62 150 0,90-188 0,2 1 0,-9 42 0,19-65 0,0 1 0,1-1 0,1 0 0,0 0 0,1 1 0,1-1 0,0 1 0,5 21 0,-4-31 0,-1-1 0,1 0 0,0 0 0,0-1 0,0 1 0,1 0 0,0-1 0,0 1 0,0-1 0,0 0 0,1 0 0,0 0 0,-1 0 0,1-1 0,1 0 0,5 4 0,-2-3 0,-1 0 0,1-1 0,0 0 0,1 0 0,-1-1 0,0 0 0,1-1 0,-1 1 0,12-1 0,11-2 0,-1-1 0,1-2 0,-1 0 0,47-15 0,-6-2 0,-1-3 0,-1-3 0,-2-3 0,96-59 0,-86 40 0,-2-4 0,-3-2 0,83-83 0,-126 109 0,45-59 0,-62 72 0,-1-1 0,-1 0 0,0-1 0,-2 0 0,12-33 0,-20 50 0,1 0 0,-1-1 0,1 1 0,-1-1 0,0 1 0,0-1 0,1 1 0,-1-1 0,0 1 0,0-1 0,-1 1 0,1-1 0,0 1 0,0-1 0,-1 1 0,0-3 0,0 3 0,1 1 0,-1-1 0,1 1 0,-1-1 0,1 1 0,-1-1 0,1 1 0,-1-1 0,1 1 0,-1 0 0,0-1 0,1 1 0,-1 0 0,1 0 0,-1 0 0,0-1 0,1 1 0,-1 0 0,0 0 0,1 0 0,-1 0 0,0 0 0,0 0 0,1 0 0,-2 0 0,0 1 0,0-1 0,0 1 0,1 0 0,-1-1 0,0 1 0,0 0 0,0 0 0,1 0 0,-1 1 0,0-1 0,1 0 0,-1 1 0,1-1 0,0 1 0,-1-1 0,1 1 0,0-1 0,0 1 0,0 0 0,0 0 0,0 0 0,1-1 0,-2 5 0,1-1 0,1-1 0,-1 1 0,1-1 0,0 1 0,1-1 0,-1 1 0,1 0 0,0-1 0,0 0 0,0 1 0,0-1 0,4 8 0,32 52 0,-13-24 0,-13-21 0,-2 1 0,0 1 0,-1 0 0,-2 0 0,0 1 0,-1 0 0,-1 0 0,-1 0 0,-1 0 0,-1 0 0,-1 0 0,0 1 0,-2-1 0,-1 0 0,-11 41 0,-57 126 0,58-159 0,40-63 0,11-22-1365,-23 31-5461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7:36.6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365 1 24575,'-4'7'0,"-26"43"0,2 1 0,-27 68 0,7 29 0,5 1 0,-25 177 0,-9 317 0,66-492 0,14 285 0,-2-421 0,0-1 0,0-1 0,0 0 0,1 0 0,1 0 0,0 0 0,1-1 0,0 1 0,12 23 0,-15-35 0,0 1 0,0-1 0,0 0 0,0 1 0,0-1 0,0 0 0,1 0 0,-1 0 0,0 1 0,1-2 0,-1 1 0,1 0 0,-1 0 0,1 0 0,0-1 0,-1 1 0,1-1 0,0 1 0,-1-1 0,1 1 0,0-1 0,0 0 0,-1 0 0,1 0 0,0 0 0,0 0 0,-1-1 0,1 1 0,0 0 0,-1-1 0,1 1 0,0-1 0,-1 0 0,1 0 0,-1 1 0,1-1 0,-1 0 0,1 0 0,-1 0 0,3-3 0,5-3 0,0-1 0,-1-1 0,0 1 0,12-17 0,-2-1 0,-1-2 0,-1 0 0,16-37 0,29-95 0,-23 56 0,-22 63 0,0-3 0,1 1 0,3 0 0,1 2 0,31-44 0,-50 81 0,1 1 0,0-1 0,0 1 0,0 0 0,0 0 0,0 0 0,7-3 0,-9 5 0,-1 1 0,1 0 0,0-1 0,-1 1 0,1 0 0,0 0 0,-1 0 0,1 0 0,0-1 0,-1 1 0,1 0 0,0 0 0,-1 0 0,1 0 0,0 1 0,-1-1 0,1 0 0,0 0 0,-1 0 0,1 0 0,1 1 0,-2 0 0,1 0 0,0 0 0,0 0 0,0 0 0,0 0 0,-1 0 0,1 0 0,0 0 0,-1 0 0,1 0 0,-1 0 0,1 0 0,-1 1 0,0-1 0,1 0 0,-1 2 0,6 33 0,1 70 0,-6-71 0,1 1 0,10 45 0,-8-65 0,0 0 0,1 0 0,0-1 0,2 1 0,0-1 0,1-1 0,0 1 0,1-1 0,0-1 0,15 16 0,-19-23 0,2 0 0,-1-1 0,0 1 0,1-1 0,0-1 0,0 0 0,1 0 0,-1 0 0,1-1 0,0 0 0,0 0 0,0-1 0,0 0 0,0 0 0,0-1 0,1 0 0,-1-1 0,0 1 0,1-2 0,-1 1 0,0-1 0,10-3 0,-1 0 0,1-1 0,-1 0 0,-1-2 0,1 0 0,-1-1 0,29-18 0,-3-5 0,39-36 0,12-10 0,-88 73 0,1-1 0,-1 2 0,1-1 0,0 1 0,0 0 0,1 0 0,-1 0 0,0 1 0,11-2 0,-14 4 0,1-1 0,-1 1 0,1 1 0,-1-1 0,0 0 0,1 1 0,-1 0 0,1 0 0,-1 0 0,0 0 0,0 0 0,1 1 0,-1 0 0,0-1 0,0 1 0,-1 0 0,1 0 0,0 1 0,-1-1 0,3 3 0,85 102 0,-11-12 0,-62-76 24,1-2 0,1 0 0,1 0 0,30 18 0,-39-29-148,-1 0 0,1-1 1,1 0-1,-1-1 0,1 0 0,-1-1 1,1-1-1,0 1 0,0-2 0,0 0 1,16 0-1,-6-3-6702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7:37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24575,'0'0'0,"35"3"0,12 1 0,-2-1 0,34 11 0,2 3 0,-11-2-8191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7:32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1024 219 24575,'-97'-218'0,"90"218"0,-19 2 0,1 2 0,1 1 0,-1 1 0,1 0 0,-1 2 0,-37 19 0,17 0 0,2 3 0,1 2 0,1 1 0,2 2 0,-51 60 0,9 2 0,-75 119 0,135-185 0,-73 121 0,86-137 0,0 1 0,1 0 0,1 1 0,0 0 0,2 0 0,0 0 0,-4 31 0,8-44 0,0 1 0,0 0 0,0 0 0,1-1 0,-1 1 0,1-1 0,0 1 0,1 0 0,-1-1 0,1 0 0,0 1 0,0-1 0,0 0 0,0 0 0,1 0 0,0 0 0,0 0 0,0-1 0,0 0 0,0 1 0,1-1 0,-1 0 0,1 0 0,6 3 0,7 3 0,1-2 0,0 0 0,0 0 0,35 6 0,-31-8 0,0 1 0,21 9 0,-39-13 0,0 0 0,0 0 0,0 0 0,0 1 0,0-1 0,-1 1 0,1 0 0,-1 0 0,1 0 0,-1 0 0,0 0 0,-1 1 0,1 0 0,-1-1 0,1 1 0,-1 0 0,0 0 0,0 0 0,-1 1 0,3 6 0,-4-4 0,1-1 0,-1 1 0,0-1 0,-1 1 0,1-1 0,-1 1 0,-1-1 0,1 1 0,-1-1 0,0 0 0,-1 0 0,1 0 0,-7 11 0,-9 13 23,-2-1 0,-1-1 0,-40 42 0,-83 69-821,114-112 139,10-8-6167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7:33.0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0 24575,'-1'17'0,"-2"17"0,2 1 0,1-1 0,8 58 0,14 0-682,40 107-1,-38-132-6143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7:33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7:33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41 585 24575,'-40'186'0,"45"-187"0,172-55 0,-175 55 0,0 1 0,1-2 0,-1 1 0,0 0 0,0 0 0,0-1 0,0 1 0,0-1 0,0 1 0,0-1 0,0 0 0,-1 0 0,1 0 0,1-3 0,7-7 0,38-41 0,127-127 0,-173 178 0,56-48 0,62-70 0,-104 102 0,-1-2 0,-1 1 0,0-2 0,-2 0 0,0 0 0,-1-1 0,-2-1 0,9-25 0,-15 37 0,-3 7 0,1-1 0,0 1 0,1 0 0,-1 0 0,1-1 0,0 1 0,0 0 0,0 0 0,5-5 0,-7 9 0,0 0 0,1 0 0,-1 0 0,0 0 0,0 0 0,1 0 0,-1 0 0,0 0 0,1 0 0,-1 0 0,1 0 0,-1 0 0,0 0 0,1 0 0,-1 0 0,0 0 0,0 0 0,1 0 0,-1 0 0,0 0 0,1 1 0,-1-1 0,0 0 0,1 0 0,-1 0 0,0 0 0,0 1 0,1-1 0,-1 0 0,0 0 0,0 1 0,0-1 0,1 0 0,-1 1 0,0-1 0,0 0 0,0 0 0,0 1 0,0-1 0,1 0 0,-1 1 0,0-1 0,0 0 0,0 1 0,6 17 0,4 34 0,-2 0 0,-3 1 0,-2 83 0,-2-69 0,31 793-2389,-26-746-3413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17:34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2069 24575,'3'-68'0,"3"1"0,25-119 0,-26 166 0,1 0 0,1 1 0,0 0 0,1 0 0,1 1 0,1 0 0,1 0 0,0 1 0,1 1 0,1 0 0,0 0 0,1 2 0,27-23 0,-32 31 0,-1 0 0,1 1 0,0 0 0,1 0 0,-1 1 0,1 0 0,0 1 0,0 0 0,0 0 0,0 1 0,0 0 0,0 1 0,1 0 0,13 1 0,-16 1 0,1 1 0,-1-1 0,0 1 0,1 0 0,-1 1 0,0 0 0,0 0 0,-1 1 0,1 0 0,-1 1 0,0-1 0,0 1 0,0 1 0,-1-1 0,1 1 0,-2 0 0,11 13 0,-4-1 0,0 1 0,-1 1 0,-1 0 0,-1 1 0,-1 0 0,-1 0 0,-1 0 0,0 1 0,-2 0 0,-1 0 0,0 1 0,-1 30 0,-3 8 0,-3 1 0,-3-1 0,-17 75 0,-5-12 0,28-109 0,10-23 0,10-24 0,173-484 0,-161 423 0,216-700 0,-51-15 0,-192 785 0,-8 28 0,-12 38 0,-142 518 0,119-378 0,-17 208 0,47-290 0,9 182 0,3-244 0,1 0 0,3-1 0,1 1 0,1-1 0,2-1 0,2 0 0,30 61 0,-34-82 0,1-1 0,0 0 0,1 0 0,1-1 0,0-1 0,1 0 0,0 0 0,1-2 0,1 0 0,-1 0 0,2-1 0,-1-1 0,22 9 0,-24-13 0,1 0 0,0-1 0,0 0 0,0-1 0,0 0 0,0-2 0,1 0 0,-1 0 0,1-1 0,-1-1 0,1 0 0,-1-1 0,0-1 0,0 0 0,0-1 0,27-11 0,-22 6 0,0-1 0,-1-1 0,0-1 0,-1 0 0,0-1 0,-1-1 0,24-26 0,-20 16 0,-1 0 0,-1-1 0,-2-1 0,25-51 0,-22 32 0,-2-2 0,-2 0 0,-1 0 0,-3-2 0,-2 1 0,3-72 0,-10 13 0,-2 93 0,-1 1 0,-1-1 0,-1 1 0,0 0 0,-7-22 0,9 33 0,0 0 0,1 0 0,-1 0 0,0 1 0,0-1 0,0 0 0,0 0 0,0 1 0,-1-1 0,1 1 0,-1-1 0,1 1 0,-1-1 0,1 1 0,-1 0 0,-1-1 0,2 1 0,0 1 0,0 0 0,0 0 0,0 0 0,0 0 0,0 0 0,0 0 0,0 0 0,0 0 0,0 0 0,0 0 0,0 1 0,0-1 0,0 0 0,0 1 0,0-1 0,0 1 0,0-1 0,1 1 0,-1-1 0,0 1 0,-1 1 0,-4 3 0,1 1 0,0 1 0,0-1 0,1 1 0,0 0 0,-5 10 0,-30 71-195,3 1 0,5 1 0,3 2 0,5 1 0,3 0 0,-8 114 0,22-144-6631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20:26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24575,'15'656'-1469,"-7"-140"446,25 117 1111,54-6-1,-82-602-65,18 72 282,-20-86-272,1 0 1,0 0-1,1-1 1,0 0-1,1 0 1,8 12 0,-12-19-34,0-1 0,0 0 0,0 0 0,0 0 0,1 0 0,-1 0 0,1 0 0,-1 0 0,1-1 0,-1 1 0,1-1 0,0 0-1,0 0 1,0 0 0,0 0 0,0 0 0,0-1 0,0 1 0,0-1 0,0 0 0,0 0 0,0 0 0,0 0 0,0-1 0,4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20:27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1153 263 24575,'0'-205'0,"-6"202"0,-19-6 0,4 0 0,-1 1 0,-1 1 0,1 1 0,-1 0 0,0 2 0,-36-2 0,23 10 0,0 1 0,0 2 0,1 1 0,0 2 0,0 1 0,1 2 0,-57 30 0,12 2 0,-140 105 0,174-116 0,1 2 0,-43 48 0,74-70 0,0 1 0,1 1 0,0 0 0,1 0 0,1 1 0,1 1 0,0-1 0,2 2 0,-10 31 0,16-46 0,0 0 0,0 0 0,1 1 0,0-1 0,-1 0 0,2 0 0,-1 0 0,0 0 0,1 0 0,0 0 0,0 0 0,0 0 0,0 0 0,1 0 0,3 7 0,-1-6 0,0 0 0,0 0 0,0 0 0,0 0 0,1-1 0,0 1 0,0-1 0,0 0 0,8 4 0,4 0 0,0 0 0,0-1 0,0 0 0,1-2 0,0 0 0,23 3 0,-5-4 0,0-2 0,0-1 0,0-2 0,0-1 0,0-2 0,-1-1 0,67-20 0,-42 6 0,0-3 0,-1-3 0,90-52 0,-86 40 0,-2-3 0,-1-3 0,-3-2 0,-1-3 0,74-82 0,-124 122 0,1 0 0,0 0 0,-1 0 0,0 0 0,5-10 0,-28 59 0,3 1 0,1 0 0,-8 55 0,10-45 0,-114 682 0,94-517 0,-25 271 0,49-347 0,16 208 0,-7-320 0,1 0 0,2-1 0,0 0 0,19 54 0,-23-80-80,0 0 0,0 1-1,1-1 1,-1 1 0,1-1-1,-1 0 1,1 0 0,0 0-1,-1 0 1,1 0 0,0 0 0,1-1-1,-1 1 1,0 0 0,0-1-1,4 2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49:32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24575,'3'511'120,"7"-395"-615,6-1 0,40 155 0,-46-235-6331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49:21.9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0 24575,'-6'277'0,"3"138"0,4-384 0,1 1 0,1-1 0,2 0 0,1-1 0,13 42 0,-16-65 0,-1 0 0,1 0 0,1-1 0,-1 1 0,1-1 0,0 1 0,0-1 0,1-1 0,0 1 0,0-1 0,0 1 0,1-1 0,0-1 0,0 1 0,0-1 0,0 0 0,1-1 0,-1 1 0,1-1 0,0 0 0,0-1 0,0 0 0,0 0 0,1-1 0,-1 1 0,0-2 0,1 1 0,7-1 0,0-1 0,0 0 0,1-1 0,-1-1 0,-1 0 0,1-1 0,0 0 0,-1-2 0,0 0 0,0 0 0,0-1 0,14-10 0,12-12 0,-2-1 0,40-41 0,38-30 0,-114 100 0,0-1 0,0 1 0,0 0 0,0 0 0,0 0 0,0 0 0,0 0 0,1 0 0,-1 1 0,0-1 0,0 1 0,1 0 0,-1 0 0,0-1 0,1 1 0,-1 1 0,0-1 0,1 0 0,-1 0 0,0 1 0,0 0 0,1-1 0,-1 1 0,0 0 0,0 0 0,4 2 0,3 4 0,0-1 0,-1 1 0,0 0 0,12 14 0,-2-2 0,8 6 0,1-1 0,56 38 0,-74-56 0,0 0 0,0-1 0,1 0 0,0-1 0,-1 0 0,2-1 0,-1 0 0,0 0 0,0-1 0,1-1 0,-1 0 0,1 0 0,0-1 0,15-1 0,-22 0 0,0 0 0,0 0 0,0 0 0,0 0 0,-1-1 0,1 0 0,-1 1 0,1-1 0,-1-1 0,1 1 0,-1 0 0,0-1 0,0 0 0,0 0 0,4-4 0,-3 1 0,0-1 0,-1 1 0,1 0 0,-1-1 0,-1 0 0,1 0 0,-1 0 0,1-7 0,1-9 0,-1 0 0,-2-1 0,0 1 0,-4-33 0,-4-26 0,-4 1 0,-3 0 0,-4 1 0,-4 1 0,-2 1 0,-45-94 0,66 166-273,0-1 0,-1 0 0,0 1 0,-8-10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20:28.4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1009 0 24575,'-85'68'0,"4"3"0,3 3 0,-133 164 0,109-102 0,-110 189 0,164-239 0,4 2 0,4 2 0,-48 155 0,83-228 0,1 0 0,0 1 0,1 0 0,0 28 0,3-42 0,0 0 0,0-1 0,1 1 0,-1 0 0,1 0 0,0 0 0,0-1 0,1 1 0,-1 0 0,1-1 0,4 7 0,-4-8 0,-1 0 0,1 0 0,0 0 0,1 0 0,-1-1 0,0 1 0,0-1 0,1 1 0,-1-1 0,1 0 0,-1 0 0,1 0 0,-1 0 0,1 0 0,0-1 0,-1 1 0,1-1 0,0 0 0,3 0 0,7 0 0,1-1 0,0-1 0,0 0 0,-1-1 0,1 0 0,-1-1 0,0-1 0,17-8 0,97-57 0,-125 69 0,94-60 0,138-113 0,-187 133 0,-2-1 0,-1-3 0,-3-1 0,55-80 0,-77 96 0,-2-1 0,0-1 0,-2-1 0,-2 0 0,-1-1 0,15-66 0,-23 81 0,-1-1 0,-1 1 0,-1 0 0,-1-1 0,0 0 0,-1 1 0,-1-1 0,-1 1 0,-1 0 0,-1 0 0,0 0 0,-1 1 0,-1-1 0,-12-20 0,12 27 0,0 1 0,-1 0 0,-1 1 0,0 0 0,0 0 0,0 1 0,-2 0 0,1 1 0,-1 0 0,0 1 0,-12-7 0,-7 0 0,0 2 0,0 0 0,-43-9 0,65 19-273,0 0 0,1-1 0,-1 0 0,-7-5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20:29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1122 1 24575,'-15'36'0,"7"-14"0,-1-1 0,-1 1 0,0-1 0,-2-1 0,-1 0 0,-29 35 0,7-23 0,-1-2 0,-60 38 0,-89 40 0,116-68 0,-19 8 0,-103 64 0,162-93 0,1 2 0,1 1 0,1 1 0,-29 33 0,39-36 0,1 0 0,1 1 0,1 1 0,1 0 0,1 1 0,1 0 0,1 1 0,1 0 0,1 0 0,-4 31 0,6-24 0,1 1 0,2 0 0,2 0 0,0-1 0,2 1 0,2 0 0,12 53 0,-15-83 0,-1 0 0,0-1 0,1 1 0,0 0 0,-1-1 0,1 1 0,0-1 0,0 1 0,0-1 0,0 0 0,0 1 0,0-1 0,0 0 0,0 0 0,0 1 0,1-1 0,-1 0 0,1 0 0,-1 0 0,0-1 0,1 1 0,0 0 0,-1 0 0,1-1 0,-1 1 0,1-1 0,3 1 0,2-1 0,0 0 0,0 0 0,0-1 0,1 0 0,9-3 0,3 0 0,79-9 0,0 5 0,0 3 0,0 5 0,0 4 0,0 5 0,0 4 0,109 29 0,-162-30 0,-1 2 0,0 1 0,-2 3 0,0 2 0,44 27 0,-66-35 0,-2 2 0,0 0 0,0 1 0,-1 0 0,-1 2 0,-1 0 0,0 1 0,-1 0 0,-2 2 0,1-1 0,-2 2 0,11 23 0,-18-30 0,0 1 0,0 0 0,-2-1 0,0 2 0,0-1 0,-1 0 0,-1 0 0,-1 1 0,-1 17 0,-2-11 0,-1 0 0,0 0 0,-2-1 0,0 0 0,-16 36 0,0-15 0,-1-1 0,-2-1 0,-2-1 0,-1-1 0,-46 45 0,16-24 0,-4-2 0,-1-3 0,-3-4 0,-2-1 0,-2-4 0,-2-4 0,-2-2 0,-86 32 0,130-60-136,-2 0-1,0-2 1,0-2-1,0 0 1,-1-3-1,0 0 1,0-2-1,0-2 0,-52-5 1,57 1-6690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20:47.2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471 140 24575,'42'-25'0,"-18"9"0,1 1 0,1 0 0,0 3 0,1 0 0,42-12 0,-33 17 0,0 1 0,1 2 0,-1 2 0,1 1 0,0 1 0,-1 3 0,1 1 0,-1 1 0,0 3 0,0 0 0,54 22 0,-68-21 0,-1 0 0,0 1 0,-1 2 0,-1 0 0,0 1 0,0 1 0,-1 0 0,-1 2 0,-1 0 0,0 1 0,-1 0 0,0 1 0,-2 1 0,0 0 0,-1 1 0,-2 0 0,1 1 0,-2 0 0,10 37 0,-11-26 0,-2 0 0,-1 1 0,-2 0 0,-1 0 0,-4 58 0,-3-45 0,-1 0 0,-3 0 0,-23 68 0,1-29 0,-5-1 0,-3-2 0,-83 127 0,108-186 0,-13 20 0,-37 44 0,86-95 0,-1 1 0,28-5 0,-36 10 0,-1 0 0,1 0 0,0 1 0,0 1 0,0 0 0,-1 1 0,1 0 0,0 1 0,0 1 0,-1 0 0,16 6 0,-12-3 0,0 1 0,0 1 0,0 1 0,-1 0 0,-1 1 0,0 1 0,25 23 0,-27-23 0,-1 2 0,1 0 0,-2 0 0,0 1 0,-1 0 0,0 1 0,-1 0 0,0 0 0,-2 1 0,0 0 0,0 0 0,-2 0 0,0 1 0,-1 0 0,0 0 0,-2 0 0,0 0 0,-1 22 0,-3-21 0,0 0 0,-1 0 0,-1-1 0,-1 0 0,0 0 0,-1 0 0,-1-1 0,-1 0 0,-10 16 0,4-11 0,-1-2 0,-1 0 0,0 0 0,-2-2 0,-37 29 0,13-18 0,-1-2 0,-1-1 0,-1-3 0,0-2 0,-96 28 0,53-27 0,-2-3 0,0-4 0,-1-4 0,0-4 0,0-4 0,-132-14 0,190 9 30,0-1 0,1-2 0,-62-20 0,85 23-113,1-1 1,0 0-1,0 0 1,0-1-1,1 0 1,-1 0-1,1-1 1,1 0-1,-1-1 1,1 0-1,0 0 1,0 0-1,1-1 1,0 0-1,1 0 1,-1-1-1,-6-15 1,7 8-6744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20:47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1526 1 24575,'-27'17'0,"-179"122"0,125-70 0,3 3 0,3 4 0,3 3 0,4 2 0,-71 114 0,96-126 0,3 2 0,3 1 0,3 2 0,4 1 0,3 2 0,4 1 0,-22 122 0,39-162 0,2 0 0,1 0 0,2 0 0,2 0 0,1 0 0,2 0 0,12 49 0,-12-71 0,2 0 0,0 0 0,0-1 0,2 1 0,0-1 0,0-1 0,1 0 0,12 14 0,-12-18 0,1 0 0,0-1 0,1 0 0,-1 0 0,2-1 0,-1 0 0,1-1 0,1-1 0,-1 0 0,26 9 0,-12-8 0,0-2 0,1 0 0,0-2 0,0 0 0,0-2 0,0-1 0,0-1 0,0-2 0,48-10 0,-16-1 0,0-4 0,-2-2 0,71-34 0,-49 15 0,-2-3 0,-2-4 0,136-109 0,-155 107 0,-3-3 0,-2-2 0,-2-2 0,-3-2 0,45-72 0,-71 97 0,-1-1 0,-2-2 0,-1 1 0,-2-2 0,15-60 0,-24 77 0,-2 1 0,0-1 0,-2 0 0,0 0 0,0 1 0,-2-1 0,-1 0 0,0 0 0,-1 1 0,-1-1 0,-1 1 0,0 0 0,-11-24 0,2 18 0,0 0 0,-1 1 0,-2 0 0,0 1 0,-1 1 0,-1 1 0,-1 0 0,-1 2 0,-1 0 0,-28-17 0,-12-3 0,-1 2 0,-118-46 0,71 41 0,-2 4 0,-1 6 0,-1 4 0,-2 5 0,-230-12 0,137 28-54,-310-24-1257,460 22-5515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20:48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4647 0 24575,'-1105'250'-197,"789"-164"-1146,5 14 0,4 13 0,-437 228 1,545-228 1342,4 8 0,-235 193 0,287-194 0,6 6 0,5 6 0,-149 194 0,226-255 112,3 3-1,4 2 1,-64 136 0,97-178-75,1 0 1,2 1-1,2 1 0,1-1 1,2 2-1,1-1 0,2 1 0,2 0 1,1 0-1,2 0 0,9 59 1,-1-54 261,2-1 1,2 0-1,2-1 1,1 0 0,32 53-1,127 178 2023,-133-211-2198,69 98-311,6-6 0,246 248 1,-144-206-699,450 305 1,-483-382-1003,5-7 0,348 144 0,-417-209 2116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20:48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3331 4790 24575,'54'-160'0,"46"-234"0,-77 262 0,-6-1 0,0-175 0,-20 129-402,-9 1-1,-7 0 1,-9 2 0,-6 0-1,-9 3 1,-107-281 0,99 332 402,-5 3 0,-123-193 0,120 227 0,-3 2 0,-3 4 0,-4 2 0,-86-73 0,38 54-270,-5 5 1,-3 6 0,-263-133 0,-436-120-4245,412 203 1844,86 40 2281,84 31 3664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22:52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0 428 24575,'31'-131'0,"-27"122"0,-1-1 0,1 1 0,1 0 0,0 0 0,0 1 0,1-1 0,0 1 0,0 0 0,1 1 0,0-1 0,0 2 0,1-1 0,0 1 0,12-8 0,14-8 0,1 2 0,40-17 0,-34 19 0,0 2 0,0 1 0,79-16 0,-99 27 0,0 1 0,1 1 0,-1 1 0,1 0 0,-1 2 0,0 1 0,1 0 0,-1 2 0,39 11 0,-51-12 0,-1 0 0,0 1 0,0 0 0,0 0 0,-1 1 0,1 0 0,-1 0 0,0 1 0,-1 0 0,1 0 0,-1 0 0,0 1 0,-1 0 0,7 10 0,-7-7 0,0 1 0,0-1 0,-1 1 0,-1 0 0,0 1 0,0-1 0,-1 1 0,-1-1 0,1 21 0,-4 2 0,-1-1 0,-1 0 0,-2 0 0,-1 0 0,-2-1 0,-21 51 0,2-20 0,-3-1 0,-2-2 0,-67 90 0,100-149 0,-1-1 0,0 1 0,1-1 0,-1 1 0,0 0 0,1 0 0,-1-1 0,1 1 0,-1 0 0,1 0 0,0-1 0,-1 1 0,1 0 0,0 0 0,-1 0 0,1 0 0,0 0 0,0-1 0,0 1 0,0 0 0,0 0 0,0 0 0,0 0 0,0 0 0,0 0 0,0 0 0,1-1 0,-1 1 0,0 0 0,1 0 0,-1 0 0,0 0 0,1-1 0,0 2 0,2 0 0,0 0 0,0-1 0,0 0 0,0 0 0,0 0 0,0 0 0,0 0 0,4 0 0,8 2 0,16 5 0,0 2 0,-1 0 0,0 3 0,0 0 0,-1 2 0,-1 1 0,-1 1 0,0 2 0,-1 0 0,-1 2 0,26 28 0,-38-35 0,0 1 0,0 1 0,-2 0 0,0 0 0,-1 1 0,0 1 0,-2-1 0,0 2 0,-1-1 0,-1 1 0,0 0 0,-2 0 0,0 1 0,-1-1 0,-1 1 0,-1 0 0,-1-1 0,0 1 0,-5 27 0,0-23 0,0-1 0,-2 1 0,-1-2 0,0 1 0,-2-1 0,-1 0 0,0-1 0,-2-1 0,0 1 0,-1-2 0,-1 0 0,-1-1 0,-25 23 0,20-24 0,1 0 0,-2-2 0,0 0 0,-1-2 0,0 0 0,-1-1 0,0-2 0,-1 0 0,0-2 0,-1-1 0,0-1 0,-26 3 0,0-4 0,0-2 0,-1-2 0,1-3 0,0-2 0,-52-11 0,100 15 0,0-1 0,-1 0 0,1 0 0,0 0 0,0-1 0,0 0 0,0 0 0,0 0 0,0 0 0,0 0 0,1-1 0,-1 1 0,1-1 0,0 0 0,-4-4 0,5 3 0,0 1 0,1-1 0,-1 1 0,1-1 0,-1 1 0,1-1 0,0 0 0,1 1 0,-1-1 0,1 0 0,0 0 0,-1 0 0,2 0 0,-1 1 0,0-1 0,1 0 0,1-6 0,14-41-1365,-9 32-5461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22:53.0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1 222 24575,'103'-2'0,"0"-6"0,203-41 0,62-24 0,-255 56 0,149-3 0,-261 20-19,7 0 42,-1 0 1,1 0 0,-1-1-1,1 0 1,13-4-1,-19 4-82,0 0-1,0 0 1,0 0-1,0 0 1,-1-1-1,1 1 1,0 0-1,-1-1 1,1 1-1,-1-1 1,1 0-1,-1 1 1,0-1-1,0 0 1,1 0-1,-1 0 1,-1 0-1,1 0 1,0 0-1,0 0 1,-1 0-1,1 0 1,-1-1-1,0-2 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22:53.5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 24575,'-14'618'0,"15"-502"0,8 228 0,24-4 0,-30-322 30,0 1 0,2-1 0,7 20 0,-9-30-195,1 0 0,0 0 0,0-1 0,1 0 0,0 1 0,0-2 0,1 1 0,12 11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22:54.3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1 286 24575,'12'-116'0,"-10"110"0,0 1 0,0-1 0,0 0 0,1 0 0,-1 1 0,1-1 0,1 1 0,-1 0 0,1 0 0,0 0 0,0 1 0,0-1 0,0 1 0,1 0 0,0 0 0,0 0 0,0 1 0,0 0 0,10-5 0,6-2 0,0 1 0,0 1 0,44-12 0,-28 12 0,-1 2 0,2 1 0,-1 2 0,0 1 0,0 2 0,1 2 0,-1 1 0,0 2 0,0 1 0,61 20 0,-87-22 0,-1 0 0,1 1 0,-1 1 0,0-1 0,0 1 0,0 1 0,-1 0 0,0 0 0,-1 1 0,0 0 0,0 1 0,0-1 0,-1 2 0,0-1 0,6 14 0,-7-11 0,-1 0 0,0 1 0,-1 0 0,0 0 0,-1 0 0,-1 0 0,0 1 0,-1-1 0,0 1 0,-1-1 0,0 1 0,-5 23 0,1-14 0,-2-1 0,0 0 0,-1 0 0,-2 0 0,0-1 0,-19 31 0,-84 109 0,26-41 0,85-119 0,0 0 0,0 0 0,0 0 0,1 0 0,-1 0 0,1 0 0,-1 0 0,0 0 0,1 0 0,0 1 0,-1-1 0,1 0 0,0 0 0,0 1 0,-1-1 0,1 0 0,0 1 0,0-1 0,1 0 0,-1 0 0,0 1 0,0-1 0,0 0 0,1 0 0,-1 1 0,1-1 0,-1 0 0,1 0 0,0 0 0,-1 0 0,1 0 0,0 1 0,0-1 0,-1-1 0,1 1 0,0 0 0,0 0 0,0 0 0,0 0 0,0-1 0,0 1 0,1 0 0,-1-1 0,0 1 0,2 0 0,7 2 0,0 1 0,0-2 0,0 1 0,17 1 0,-15-2 0,-11-2 0,75 11 0,106 32 0,-158-36 0,0 2 0,0 1 0,-1 1 0,0 1 0,-1 1 0,-1 0 0,0 2 0,25 22 0,-33-24 0,0-1 0,-2 1 0,1 1 0,-1 0 0,-1 1 0,-1 0 0,0 0 0,-1 1 0,0 0 0,-2 0 0,0 1 0,0 0 0,-2 0 0,0 0 0,-1 1 0,-1 0 0,0-1 0,-1 1 0,-2 0 0,1-1 0,-2 1 0,0 0 0,-1-1 0,-1 1 0,-1-1 0,0 0 0,-2-1 0,1 1 0,-2-1 0,0-1 0,-1 1 0,-1-1 0,0-1 0,-19 22 0,9-17 0,0 0 0,-1-2 0,-1 0 0,0-2 0,-1 0 0,-1-1 0,-49 20 0,56-27 0,1-2 0,-1 0 0,0 0 0,0-2 0,0 0 0,0-1 0,-1-1 0,1 0 0,-1-1 0,1-1 0,0-1 0,-1-1 0,-25-6 0,11-3-455,0-2 0,-41-23 0,42 19-6371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49:23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1217 24575,'130'168'0,"-127"-164"0,-1 0 0,1 0 0,-1 1 0,0-1 0,-1 1 0,1-1 0,-1 1 0,0 0 0,0-1 0,0 1 0,-1 8 0,-2 56 0,0-47 0,1-6 0,1-3 0,-2 1 0,-4 25 0,6-39 0,0 0 0,0 0 0,0 0 0,0 0 0,0 0 0,0 0 0,0 0 0,0-1 0,0 1 0,0 0 0,0 0 0,0 0 0,0 0 0,-1 0 0,1 0 0,0 0 0,0 0 0,0 0 0,0 0 0,0 0 0,0 0 0,0 0 0,0 0 0,0 0 0,0 0 0,0 0 0,0 0 0,0 0 0,0 0 0,-1 0 0,1 0 0,0 0 0,0 0 0,0 0 0,0 0 0,0 0 0,0 0 0,0 0 0,0 0 0,0 0 0,0 0 0,0 0 0,0 0 0,0 0 0,0 0 0,0 0 0,0-1 0,0 1 0,0 0 0,0-1 0,0 1 0,0 0 0,0-1 0,0 1 0,1 0 0,-1 0 0,0-1 0,0 1 0,0 0 0,1-1 0,-1 1 0,0 0 0,0 0 0,1 0 0,-1-1 0,0 1 0,0 0 0,1 0 0,-1 0 0,0 0 0,1-1 0,-1 1 0,0 0 0,1 0 0,-1 0 0,20-5 0,0 1 0,0 1 0,0 1 0,38 1 0,-46 1 0,-1 2 0,0 0 0,0 0 0,-1 1 0,1 0 0,0 1 0,-1 0 0,0 1 0,0 0 0,0 0 0,9 8 0,21 22 0,-31-26 0,0 0 0,0-1 0,1 0 0,15 8 0,-23-14 0,1-1 0,0 1 0,0-1 0,0 0 0,1 0 0,-1 0 0,0-1 0,0 1 0,0-1 0,1 1 0,-1-1 0,0 0 0,1-1 0,-1 1 0,0 0 0,0-1 0,0 0 0,1 0 0,-1 0 0,0 0 0,3-2 0,5-3 0,-1-1 0,0-1 0,0 1 0,-1-2 0,0 1 0,0-1 0,-1-1 0,0 1 0,-1-1 0,0-1 0,8-14 0,3-10 0,-2-1 0,15-49 0,-8 10 0,-5-2 0,-2-1 0,-4 0 0,2-88 0,-17-318 0,1 401 0,1 17 0,-2 0 0,-3 0 0,-21-90 0,26 151 0,-1 1 0,1 0 0,0 0 0,-1 0 0,0 0 0,0 0 0,-1 0 0,1 0 0,-1 1 0,1-1 0,-6-4 0,6 7 0,1 0 0,-1 0 0,1 0 0,-1 0 0,0 0 0,0 0 0,1 1 0,-1-1 0,0 1 0,0-1 0,0 1 0,0 0 0,1 0 0,-1 0 0,0 0 0,0 0 0,0 0 0,0 0 0,0 1 0,1-1 0,-1 1 0,0-1 0,0 1 0,0 0 0,1 0 0,-1-1 0,1 1 0,-1 0 0,-2 2 0,-5 4 0,-1 1 0,1 0 0,1 1 0,-1-1 0,1 2 0,1-1 0,-11 17 0,-37 79 0,28-44 0,3 1 0,3 1 0,3 2 0,2 0 0,3 0 0,3 1 0,3 1 0,2 101 0,8-98 0,3 0 0,2-1 0,4 0 0,3 0 0,3-2 0,3 0 0,2-1 0,35 66 0,-41-97 0,2-2 0,2 0 0,1 0 0,1-2 0,2-1 0,1-1 0,52 45 0,-64-63 0,1-1 0,0 0 0,0-1 0,1-1 0,0 0 0,1-1 0,0-1 0,21 5 0,-24-8 0,-1-1 0,0-1 0,0 0 0,1-1 0,-1 0 0,0-1 0,0 0 0,1-1 0,-1-1 0,0 0 0,-1-1 0,16-6 0,-10 1 0,0-1 0,0 0 0,-1-1 0,0-1 0,-1 0 0,0-1 0,-1-1 0,-1-1 0,0 0 0,-1-1 0,-1 0 0,18-31 0,4-17 0,-2-1 0,29-88 0,-10 24 0,-48 122 0,0 0 0,0 0 0,1 1 0,0-1 0,0 1 0,8-9 0,-12 14 0,1 1 0,0-1 0,-1 0 0,1 1 0,0-1 0,0 1 0,0-1 0,0 1 0,-1-1 0,1 1 0,0 0 0,0-1 0,0 1 0,0 0 0,0 0 0,0 0 0,0 0 0,0 0 0,0 0 0,0 0 0,0 0 0,1 0 0,0 1 0,0 0 0,-1 0 0,1 0 0,-1 0 0,1 0 0,-1 1 0,1-1 0,-1 1 0,0-1 0,1 1 0,-1-1 0,0 1 0,0-1 0,0 1 0,1 3 0,3 8 0,-1-1 0,0 1 0,-1 0 0,0-1 0,-1 1 0,0 1 0,-1-1 0,-1 0 0,-1 16 0,-2 13 0,-13 63 0,12-82 0,2-10 0,0 0 0,-1 0 0,-1 0 0,0 0 0,-8 17 0,8-57 0,6-24 0,3 1 0,1 1 0,27-96 0,-4 20 0,-22 77-1365,-5 32-5461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22:55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0 128 24575,'20'21'0,"18"22"0,2-3 0,1-1 0,2-1 0,57 36 0,-37-36 0,1-4 0,82 33 0,-103-51 0,1-1 0,1-3 0,0-1 0,76 8 0,-105-18 0,1-1 0,-1 0 0,1-1 0,-1-1 0,1-1 0,-1 0 0,0-1 0,0-1 0,-1 0 0,1-1 0,-1-1 0,0 0 0,19-13 0,-16 7 0,0-1 0,-1-1 0,0-1 0,-1 0 0,-1-1 0,0 0 0,-2-2 0,0 1 0,12-25 0,-13 20 0,0-2 0,-2 1 0,-1-1 0,0-1 0,-2 1 0,-2-1 0,0-1 0,-1 1 0,-2-1 0,0 1 0,-4-32 0,2 58 0,1 0 0,-1 0 0,0 0 0,0-1 0,0 1 0,0 0 0,0 0 0,0 0 0,0 0 0,0-1 0,0 1 0,0 0 0,0 0 0,0 0 0,0-1 0,0 1 0,0 0 0,0 0 0,0 0 0,0-1 0,0 1 0,0 0 0,0 0 0,0 0 0,0-1 0,-1 1 0,1 0 0,0 0 0,0 0 0,0 0 0,0-1 0,0 1 0,-1 0 0,1 0 0,0 0 0,0 0 0,0 0 0,0 0 0,-1 0 0,1-1 0,0 1 0,0 0 0,0 0 0,-1 0 0,1 0 0,0 0 0,0 0 0,0 0 0,-1 0 0,1 0 0,0 0 0,-8 12 0,-6 20 0,2 30 0,3 0 0,2 1 0,2 74 0,3-64 0,-8 185-30,-17 514 93,27-1-434,11-423-2348,-9-281-2415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22:56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0 309 24575,'10'-3'0,"29"-13"0,1 1 0,68-14 0,-76 24 0,0 2 0,0 1 0,0 1 0,1 2 0,53 8 0,-40 0 0,-1 1 0,-1 3 0,58 25 0,-70-25 0,0 1 0,-1 2 0,-1 1 0,0 2 0,-1 0 0,-2 2 0,0 2 0,-1 0 0,-1 2 0,-1 0 0,-1 2 0,-2 0 0,0 2 0,26 49 0,-27-39 0,-2 2 0,-2 0 0,-1 0 0,16 76 0,-28-100 0,0 1 0,-1-1 0,-1 0 0,0 1 0,-1-1 0,-1 1 0,-1-1 0,-1 1 0,0-1 0,-1 0 0,-1 0 0,0-1 0,-1 1 0,-15 27 0,14-35 0,1 0 0,-1 0 0,-1 0 0,-16 14 0,22-21 0,0-1 0,0 1 0,0-1 0,-1 0 0,1 1 0,0-1 0,-1 0 0,1 0 0,-1 0 0,1-1 0,-1 1 0,-2 0 0,4-1 0,-1 0 0,1-1 0,0 1 0,0 0 0,-1 0 0,1-1 0,0 1 0,0-1 0,0 1 0,0-1 0,0 0 0,0 1 0,-1-1 0,2 0 0,-1 0 0,0 1 0,0-1 0,0 0 0,0 0 0,0 0 0,1 0 0,-1 0 0,0 0 0,1-1 0,-1 1 0,0-2 0,0-2 0,-1 0 0,1 0 0,0-1 0,0 1 0,1 0 0,0-1 0,0 1 0,0 0 0,1-1 0,-1 1 0,1 0 0,0 0 0,1-1 0,-1 1 0,1 0 0,0 0 0,4-5 0,6-14 0,1 0 0,18-23 0,-22 33 0,57-77 0,92-101 0,94-72 0,-103 111 0,-60 60 0,189-209 0,-276 298 0,-4 3 0,-13 8 0,-19 15 0,16-9 0,2 1 0,0 1 0,1 0 0,0 1 0,1 1 0,1 0 0,1 1 0,0 0 0,2 1 0,-17 37 0,23-44 0,-1 1 0,2 0 0,0-1 0,0 1 0,2 0 0,-1 0 0,2 1 0,-1-1 0,2 0 0,0 0 0,0 0 0,1 0 0,1 0 0,0 0 0,1-1 0,1 1 0,-1-1 0,2 0 0,6 11 0,12 13 0,2-2 0,1-1 0,34 32 0,-22-24 0,34 46 0,-57-64 0,-1 0 0,-1 1 0,-1 1 0,-1 0 0,-1 1 0,-2 0 0,0 0 0,-2 1 0,-1 0 0,-1 1 0,-1-1 0,-2 1 0,0 0 0,-2 0 0,-1 0 0,-2-1 0,0 1 0,-9 33 0,-10 24-682,-49 120-1,45-140-6143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23:42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23:45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1582 0 24575,'-20'31'0,"0"3"0,-2-2 0,-2 0 0,-39 42 0,-34 9 0,-4-4 0,-123 72 0,-85 65 0,233-153 0,2 3 0,4 3 0,-94 118 0,122-132 0,3 2 0,3 1 0,2 2 0,2 1 0,-43 125 0,66-162 0,2 2 0,1-1 0,2 1 0,0 0 0,1 0 0,2 0 0,3 44 0,-1-56 0,2 0 0,0 0 0,0 0 0,1-1 0,1 1 0,0-1 0,1 0 0,1 0 0,0-1 0,0 0 0,1 0 0,1 0 0,0-1 0,1-1 0,16 16 0,-1-7 0,0-1 0,1-1 0,0-1 0,1-1 0,38 14 0,152 45 0,-106-39 0,104 44 0,-172-61 0,-2 2 0,75 50 0,-108-65 0,-1 0 0,0 1 0,-1 0 0,1 0 0,-1 0 0,-1 1 0,1 0 0,-1 0 0,0 1 0,-1 0 0,0-1 0,0 1 0,0 1 0,2 11 0,-3-9 0,-1 1 0,-1 0 0,0-1 0,-1 1 0,0 0 0,-1 0 0,0 0 0,-1-1 0,0 1 0,-5 15 0,-2 1 0,-1 0 0,-2 0 0,-1-1 0,0 0 0,-27 36 0,13-26 0,-2 0 0,-65 61 0,6-23 0,-189 123 0,206-152 0,-96 47 0,144-82 0,0-1 0,-1-2 0,0 0 0,0-1 0,0-1 0,-1-1 0,0-2 0,-47 1 0,48-6-1365,7 0-5461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23:46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1 24575,'-44'1833'0,"26"-1475"-1365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23:49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2169 24575,'10'-15'0,"47"-68"0,-50 74 0,1 0 0,1 1 0,0 0 0,0 1 0,0-1 0,15-7 0,8-2 0,0 3 0,1 0 0,0 2 0,61-13 0,146-15 0,-173 31 0,113-14 0,239-40 0,-340 46 0,0-3 0,-1-3 0,87-40 0,-82 21 0,-75 37 0,0 0 0,0-1 0,0 0 0,-1 0 0,0 0 0,-1-1 0,11-13 0,-16 14 0,-11 11 0,-13 12 0,-25 28 0,2 2 0,-51 68 0,-69 116 0,141-195 0,-1 2 0,-70 108 0,97-143 0,6-6 0,9-5 0,178-135 0,-141 99 0,3 2 0,1 3 0,66-33 0,-110 66 0,0 0 0,1 1 0,0 0 0,0 1 0,0 1 0,0 0 0,0 1 0,1 1 0,-1 0 0,18 2 0,-21 0 0,0 0 0,0 1 0,0 1 0,0 0 0,-1 1 0,1 0 0,-1 0 0,0 1 0,0 0 0,-1 1 0,1 0 0,-1 1 0,14 13 0,-4 1 0,0 2 0,-1 0 0,-2 1 0,0 0 0,-2 2 0,20 48 0,13 21 0,-47-95 0,1 1 0,-1 0 0,0 0 0,1 0 0,-1 0 0,1 0 0,0-1 0,-1 1 0,1 0 0,0 0 0,-1-1 0,1 1 0,0 0 0,0-1 0,0 1 0,-1-1 0,1 1 0,0-1 0,0 0 0,0 1 0,0-1 0,0 0 0,0 1 0,0-1 0,0 0 0,2 0 0,-1 0 0,-1-1 0,1 0 0,0 1 0,-1-1 0,1 0 0,0 0 0,-1 0 0,1 0 0,-1 0 0,1 0 0,-1 0 0,0-1 0,2-1 0,5-8 0,0 0 0,-1 0 0,8-15 0,-12 20 0,85-178 0,-2 5 0,-65 140 0,2 1 0,41-51 0,-58 81 0,1 1 0,-1-1 0,1 2 0,1-1 0,-1 1 0,1 0 0,10-6 0,-15 11 0,0-1 0,0 1 0,0 0 0,0 0 0,0 0 0,1 0 0,-1 1 0,0-1 0,0 1 0,0 0 0,1 0 0,-1 0 0,0 0 0,0 1 0,1-1 0,-1 1 0,0 0 0,0 0 0,0 0 0,0 0 0,0 0 0,0 1 0,0-1 0,0 1 0,2 2 0,6 5 0,0 1 0,-1 0 0,0 1 0,-1 0 0,0 0 0,0 1 0,-2 1 0,11 19 0,42 113 0,-52-122 0,11 36 0,-12-37 0,0-1 0,1 0 0,20 38 0,-27-58 0,0 1 0,0-1 0,0 1 0,1-1 0,-1 0 0,1 0 0,-1 0 0,1 0 0,-1 0 0,1 0 0,0 0 0,-1 0 0,1 0 0,0-1 0,0 1 0,-1-1 0,1 1 0,0-1 0,0 0 0,0 0 0,0 0 0,-1 0 0,1 0 0,0 0 0,0 0 0,0-1 0,0 1 0,-1-1 0,1 1 0,0-1 0,0 0 0,-1 1 0,1-1 0,0 0 0,1-2 0,7-3 0,0 0 0,-1-1 0,0 0 0,12-11 0,16-22 0,-2-1 0,-2-2 0,28-48 0,-32 46 0,2 1 0,2 2 0,41-42 0,-71 81 0,0 0 0,0 1 0,0-1 0,0 1 0,1-1 0,-1 1 0,1 0 0,-1 0 0,1 0 0,0 1 0,0-1 0,0 1 0,0 0 0,0 0 0,0 1 0,0-1 0,0 1 0,0 0 0,4 0 0,-2 1 0,-1 0 0,1 1 0,-1 0 0,0 0 0,0 1 0,0-1 0,0 1 0,0 0 0,-1 0 0,1 1 0,-1-1 0,0 1 0,5 6 0,19 21 0,28 41 0,-34-42 0,1 0 0,31 29 0,-45-50 0,-1-2 0,1 0 0,1 0 0,-1 0 0,1-1 0,1-1 0,-1 1 0,1-2 0,0 0 0,0 0 0,13 3 0,-4-5 0,0-1 0,0 0 0,0-1 0,0-1 0,0-1 0,-1-1 0,1-1 0,0 0 0,-1-2 0,0 0 0,0-1 0,18-10 0,27-15 0,116-80 0,-19-6 0,-135 97 0,-2-1 0,0-2 0,-2 0 0,20-28 0,-40 50 0,-1 0 0,1 0 0,-1 0 0,0 0 0,1 0 0,-1-1 0,0 1 0,-1-1 0,1 1 0,0-1 0,-1 1 0,1-1 0,-1 1 0,0-5 0,0 6 0,0 1 0,0-1 0,-1 1 0,1-1 0,0 0 0,0 1 0,-1-1 0,1 1 0,0-1 0,-1 1 0,1-1 0,0 1 0,-1 0 0,1-1 0,-1 1 0,1-1 0,-1 1 0,1 0 0,-1-1 0,1 1 0,-1 0 0,1 0 0,-2-1 0,0 1 0,1-1 0,-1 1 0,0 0 0,0 0 0,0 0 0,0 0 0,0 1 0,0-1 0,1 0 0,-1 1 0,-2 0 0,-8 3 0,1 1 0,0 0 0,0 1 0,0 0 0,1 1 0,0 0 0,0 1 0,1 0 0,0 0 0,0 1 0,1 0 0,-10 14 0,-4 8 0,2 2 0,-27 56 0,46-88 0,0 0 0,0 1 0,0-1 0,1 0 0,-1 1 0,1-1 0,-1 0 0,1 1 0,-1-1 0,1 1 0,0-1 0,0 0 0,0 1 0,-1-1 0,2 1 0,-1-1 0,0 1 0,0-1 0,0 1 0,1-1 0,-1 0 0,1 2 0,0-2 0,1 0 0,-1-1 0,0 1 0,1-1 0,-1 0 0,0 0 0,1 1 0,-1-1 0,1 0 0,-1 0 0,1 0 0,-1 0 0,0 0 0,1-1 0,-1 1 0,1 0 0,-1-1 0,0 1 0,1-1 0,-1 1 0,0-1 0,1 0 0,0 0 0,20-10 0,0 0 0,-1-1 0,-1-2 0,33-26 0,68-74 0,-74 64 0,-3-2 0,-2-2 0,-2-2 0,-3-2 0,-2-1 0,-3-2 0,-3-1 0,-2-1 0,-4-1 0,-2-1 0,-2-1 0,-4-1 0,-3-1 0,7-127 0,-21 6 0,1 31 0,-17 1211 0,24-905 0,26 155 0,-18-223 0,3 0 0,4-2 0,47 118 0,-61-178 0,1-1 0,1-1 0,0 1 0,1-2 0,20 26 0,-27-38 0,0 1 0,0-1 0,1 0 0,0 0 0,-1 0 0,1 0 0,0 0 0,0-1 0,0 0 0,1 0 0,-1 0 0,0 0 0,1-1 0,0 1 0,-1-1 0,1 0 0,0-1 0,-1 1 0,1-1 0,0 0 0,0 0 0,-1 0 0,1-1 0,0 0 0,-1 0 0,1 0 0,6-3 0,4-3 0,-1 0 0,0-1 0,-1-1 0,1 0 0,-2-1 0,1-1 0,-1 0 0,-1 0 0,19-25 0,-1-3 0,-3-1 0,24-45 0,-4-8 0,65-185 0,0-111 0,-71 206 0,-9-1 0,-7-2 0,-9 0 0,-8-203 0,-9 365 0,2 24 0,0 0 0,0 0 0,0 0 0,-1 0 0,1 0 0,0 0 0,0 0 0,0 0 0,0 0 0,0 1 0,0-1 0,0 0 0,0 0 0,0 0 0,0 0 0,0 0 0,0 0 0,0 0 0,0 0 0,-1 0 0,1 0 0,0 0 0,0 0 0,0 0 0,0 0 0,0 0 0,0 0 0,0 0 0,0 0 0,0 0 0,0 0 0,-1 0 0,1 0 0,0 0 0,0 0 0,0 0 0,0 0 0,0 0 0,0 0 0,0-1 0,0 1 0,0 0 0,0 0 0,0 0 0,0 0 0,0 0 0,0 0 0,0 0 0,-1 0 0,1 0 0,-5 41 0,-16 1026 0,50-140-240,65-4-224,-39-601 464,-35-233 0,48 134 0,-60-202-8,0-1 1,2 0-1,0 0 1,1-1 0,0 0-1,25 27 1,-31-40 38,1 0-1,0 0 0,0-1 1,0 0-1,1 0 1,0-1-1,0 0 0,0 0 1,1 0-1,-1-1 1,1-1-1,0 1 0,-1-1 1,1 0-1,0-1 1,0 0-1,1 0 1,-1 0-1,0-1 0,16-2 1,-4-2-22,-1-1 0,1-1 0,-1 0 0,0-1 0,-1-1 1,0-1-1,0-1 0,-1 0 0,0-1 0,-1-1 0,0-1 0,-1 0 0,17-19 1,-1-1-13,-3-2 1,-1 0 0,-1-2 0,40-76 0,-49 78 2,-2-1 0,-1 0 0,-1-1 0,-2-1 0,-2 0 0,-2 0 0,5-54 0,-11 61 0,-1-1 0,-2 1 0,0 0 0,-2 0 0,-2 0 0,-1 1 0,-1-1 0,-1 1 0,-23-47 0,7 29 0,-2 1 0,-2 1 0,-3 2 0,-62-70 0,36 55 0,-2 2 0,-96-70 0,55 61 0,69 47 0,1-2 0,0 0 0,-53-50 0,77 63 0,-1 0 0,1-1 0,1 0 0,0 0 0,0-1 0,0 0 0,2 0 0,-1 0 0,1 0 0,0-1 0,1 1 0,1-1 0,-1 0 0,2 0 0,-1 0 0,2 0 0,0-19 0,3 6 0,1 0 0,1 0 0,1 0 0,1 0 0,1 1 0,1 1 0,1-1 0,1 1 0,1 1 0,0 0 0,2 1 0,1 0 0,0 1 0,26-25 0,-33 37 0,1 0 0,-1 1 0,1 0 0,0 0 0,0 1 0,1 0 0,0 0 0,-1 1 0,2 1 0,-1 0 0,0 0 0,1 1 0,-1 0 0,20-1 0,-22 3 0,0 1 0,0 0 0,0 0 0,-1 0 0,1 1 0,0 1 0,-1-1 0,0 1 0,1 0 0,-1 0 0,0 1 0,-1 0 0,1 1 0,-1-1 0,0 1 0,0 0 0,0 1 0,-1 0 0,1-1 0,7 13 0,0 4 0,0 1 0,-1 0 0,-2 1 0,0 1 0,-2-1 0,10 45 0,-7-8 0,6 106 0,-15-137 0,0-6 0,-1-1 0,-1 1 0,-1 0 0,-5 33 0,6-56 0,-1 1 0,1 0 0,-1 0 0,1-1 0,-1 1 0,0 0 0,1-1 0,-1 1 0,0-1 0,0 1 0,0-1 0,0 1 0,-2 1 0,2-3 0,1 0 0,-1 1 0,1-1 0,-1 0 0,1 0 0,-1 1 0,1-1 0,-1 0 0,0 0 0,1 0 0,-1 0 0,1 0 0,-1 0 0,0 0 0,1 0 0,-1 0 0,1 0 0,-1 0 0,0 0 0,1 0 0,-1 0 0,1-1 0,-1 1 0,1 0 0,-2-1 0,0-1 0,-1 1 0,1-1 0,0 0 0,0-1 0,0 1 0,0 0 0,1-1 0,-1 1 0,0-1 0,1 1 0,0-1 0,-1 0 0,0-4 0,-2-9 0,1 0 0,0 0 0,1-1 0,1 1 0,1 0 0,0-1 0,5-28 0,2 3 0,22-73 0,-20 87 0,1 1 0,1 0 0,1 0 0,2 1 0,17-25 0,-23 40 0,-1 1 0,2 0 0,0 1 0,0 0 0,0 1 0,12-9 0,-14 13 0,-1 0 0,1 0 0,0 1 0,0 0 0,0 0 0,1 0 0,-1 1 0,0 0 0,1 1 0,15-2 0,-15 3 0,0 1 0,0 0 0,0 0 0,0 1 0,-1 0 0,1 0 0,0 1 0,-1 0 0,0 0 0,1 1 0,-1 0 0,-1 0 0,1 1 0,-1 0 0,1 0 0,-1 0 0,5 7 0,12 13 0,-1 1 0,31 50 0,-35-48 0,9 13 0,2-2 0,53 57 0,-71-86 0,0 1 0,1-2 0,0 1 0,0-2 0,1 1 0,1-2 0,-1 0 0,1 0 0,0-2 0,1 1 0,-1-2 0,24 5 0,-10-6 0,0-2 0,0-1 0,0-1 0,0-1 0,0-1 0,-1-2 0,1-1 0,-1-1 0,29-11 0,0-4 0,-2-2 0,-1-3 0,63-40 0,-76 40 0,-1-1 0,42-39 0,-64 51 0,0-2 0,-1 0 0,-1 0 0,-1-1 0,0-1 0,13-27 0,-26 46 0,-1 0 0,1 0 0,0 0 0,-1 0 0,1 0 0,-1 0 0,1-1 0,-1 1 0,0 0 0,1 0 0,-1 0 0,0 0 0,0 0 0,0-1 0,0 1 0,0 0 0,0 0 0,0 0 0,0-1 0,0 1 0,-1 0 0,1 0 0,-1-2 0,0 3 0,0-1 0,0 1 0,0-1 0,0 1 0,0 0 0,0 0 0,0-1 0,0 1 0,0 0 0,0 0 0,0 0 0,0 0 0,0 0 0,0 0 0,0 0 0,0 0 0,0 1 0,0-1 0,0 0 0,-1 1 0,-8 3 0,0 0 0,1 0 0,-18 11 0,-1 6 0,0 1 0,2 1 0,-46 52 0,-56 91 0,126-162 0,-39 61 0,39-61 0,0 1 0,0-1 0,0 1 0,1 0 0,-1-1 0,1 1 0,0 0 0,0 0 0,1 0 0,0 0 0,0 0 0,0 9 0,1-13 0,0 1 0,-1 0 0,1 0 0,0-1 0,0 1 0,0 0 0,0-1 0,0 1 0,0-1 0,0 1 0,1-1 0,-1 0 0,0 1 0,1-1 0,-1 0 0,1 0 0,-1 0 0,1 0 0,0 0 0,0-1 0,-1 1 0,1 0 0,0-1 0,0 1 0,0-1 0,-1 0 0,1 1 0,0-1 0,0 0 0,2 0 0,5 0 0,-1-1 0,1 1 0,-1-1 0,1-1 0,11-3 0,2-3 0,1 0 0,-1-2 0,-1-1 0,1 0 0,35-27 0,-12 3 0,55-54 0,-60 46 0,-1-2 0,-2-1 0,-2-1 0,-3-2 0,-1-2 0,-3-1 0,-2-1 0,33-97 0,-37 81 0,-4 0 0,-3-1 0,-2-1 0,-4 0 0,-3 0 0,-6-134 0,-5 149 0,-3 0 0,-2 1 0,-30-94 0,40 147 0,-1 0 0,0 0 0,0 0 0,0 0 0,0 0 0,0 0 0,0 0 0,0 0 0,-1 0 0,-1-1 0,-2 5 0,5 14 0,30 311 0,-7-101 0,134 1082 0,-137-1164-1365,-14-97-5461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23:49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24575,'69'24'0,"0"-3"0,93 15 0,148 7 0,-154-24 0,416 70 79,-281-42-1523,-257-42-5382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23:50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433 1 24575,'41'413'-1,"26"-5"11,-2-20-217,61 820-785,-124-1162 992,1-7 0,-1 0 0,-3 0 0,-7 64 0,8-102 7,0 0-1,0 0 0,0 0 0,-1 0 0,1 0 1,0 0-1,0-1 0,0 1 0,-1 0 0,1 0 1,0 0-1,-1 0 0,1-1 0,-1 1 0,1 0 1,-1 0-1,1-1 0,-1 1 0,0 0 0,1-1 1,-1 1-1,0-1 0,1 1 0,-1-1 0,0 1 1,0-1-1,0 1 0,1-1 0,-2 1 0,0-2 20,1 1-1,0 0 1,-1-1 0,1 1-1,-1-1 1,1 1-1,0-1 1,0 0-1,-1 0 1,1 0 0,0 0-1,0 1 1,0-1-1,0-1 1,-2-1-1,-5-7 174,0-1-1,-11-20 0,-17-37-198,4-1 0,-42-130 0,-11-157 0,60 206 0,-7-235 0,31 280 0,5 0 0,4 1 0,25-119 0,-26 191 0,1 0 0,1 1 0,2 0 0,1 0 0,2 2 0,0-1 0,36-51 0,-37 64 0,1 0 0,0 2 0,1-1 0,1 2 0,1 0 0,-1 1 0,2 0 0,0 1 0,1 2 0,0 0 0,0 0 0,41-12 0,-39 16 0,0 2 0,1 0 0,-1 1 0,1 1 0,-1 1 0,1 1 0,0 1 0,-1 1 0,1 0 0,-1 2 0,0 1 0,0 0 0,0 2 0,-1 0 0,0 1 0,20 12 0,-19-9 0,-2 2 0,0 0 0,0 1 0,-1 0 0,-1 2 0,-1 0 0,0 1 0,-1 0 0,-1 1 0,0 1 0,-1 0 0,-2 1 0,0 1 0,16 40 0,-17-29 0,-1 0 0,-2 1 0,-1 0 0,-1 0 0,-2 0 0,-3 63 0,-3-52 0,-3 1 0,-1-1 0,-2-1 0,-26 74 0,13-61 0,-2-1 0,-3-1 0,-2-1 0,-3-1 0,-1-2 0,-3-1 0,-80 83 0,113-129 0,0 0 0,0-1 0,1 1 0,-1-1 0,1 1 0,-1 0 0,1 0 0,-2 5 0,4-8 0,0 0 0,0 1 0,0-1 0,0 0 0,0 0 0,0 1 0,0-1 0,0 0 0,0 0 0,0 0 0,0 1 0,0-1 0,0 0 0,0 0 0,0 1 0,0-1 0,1 0 0,-1 0 0,0 1 0,0-1 0,0 0 0,0 0 0,0 0 0,1 0 0,-1 1 0,0-1 0,0 0 0,0 0 0,1 0 0,-1 0 0,0 0 0,0 0 0,1 1 0,-1-1 0,0 0 0,0 0 0,1 0 0,21 1 0,6-3 0,1 1 0,-1 2 0,0 1 0,0 1 0,0 1 0,-1 2 0,35 11 0,-44-11 0,0 1 0,0 0 0,-1 2 0,0 0 0,0 1 0,-1 0 0,0 2 0,-1 0 0,0 0 0,-1 2 0,18 21 0,-26-27 0,-1-1 0,0 1 0,0 0 0,-1 0 0,0 1 0,-1-1 0,0 1 0,0 0 0,0 0 0,-1 0 0,-1 0 0,0 0 0,0 0 0,0 0 0,-1 1 0,-1-1 0,0 0 0,0 0 0,0 0 0,-1 0 0,-1 0 0,-4 11 0,-1-2 0,-1 0 0,0-1 0,-1 0 0,-1 0 0,-1-1 0,0-1 0,-1 0 0,-1-1 0,-25 21 0,-18 9 0,-2-3 0,-121 65 0,-144 41 0,174-90-1351,-2-6-1,-296 56 1,361-92-2786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23:50.9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24575,'58'880'0,"-34"-652"-1365,-22-213-5461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23:51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24575,'0'0'0,"3"33"0,2 10 0,0-1 0,-2-9 0,12 28 0,3 2 0,-1-9-8191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49:23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24575,'62'34'-341,"2"-2"0,1-3-1,99 29 1,-96-37-6485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23:51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24575,'-17'109'0,"6"0"0,4 1 0,13 178 0,74 458 0,-78-726 0,-1-11 0,0 1 0,1-1 0,-1 0 0,2 0 0,-1 0 0,1 0 0,1 0 0,7 13 0,-11-22 0,1 1 0,-1-1 0,0 1 0,1-1 0,-1 1 0,1-1 0,-1 1 0,1-1 0,-1 0 0,1 1 0,-1-1 0,1 0 0,0 0 0,-1 1 0,1-1 0,-1 0 0,1 0 0,0 0 0,-1 0 0,1 0 0,-1 0 0,1 0 0,0 0 0,-1 0 0,1 0 0,0 0 0,-1 0 0,1 0 0,-1 0 0,1-1 0,0 1 0,-1 0 0,1-1 0,-1 1 0,1 0 0,-1-1 0,1 1 0,-1 0 0,1-1 0,-1 1 0,1-1 0,-1 1 0,0-1 0,1 0 0,18-27 0,-18 26 0,31-60 0,39-111 0,-14 27 0,-42 112 0,-1 1 0,22-39 0,-32 64 0,1 1 0,0 0 0,0 0 0,1 0 0,0 0 0,0 1 0,0 0 0,1 0 0,0 1 0,12-7 0,-16 10 0,0 1 0,1-1 0,0 1 0,-1 0 0,1 0 0,0 1 0,-1-1 0,1 1 0,0 0 0,0 0 0,0 0 0,-1 0 0,1 1 0,0 0 0,-1-1 0,1 1 0,0 1 0,-1-1 0,1 0 0,-1 1 0,0 0 0,1 0 0,-1 0 0,0 0 0,0 0 0,0 1 0,0-1 0,2 4 0,9 9 0,-1 0 0,0 1 0,20 35 0,-24-37 0,8 13 0,0 1 0,1-1 0,1-1 0,42 45 0,-56-65 0,1-1 0,0 0 0,0 0 0,1-1 0,-1 1 0,1-1 0,0-1 0,0 1 0,0-1 0,0-1 0,1 1 0,-1-1 0,1 0 0,-1-1 0,1 0 0,0 0 0,0-1 0,0 0 0,-1 0 0,1 0 0,12-4 0,-1-2-170,-1-1-1,0 0 0,0-2 1,-1 0-1,0-1 0,-1-1 1,25-20-1,-12 8-6655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23:52.3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161 953 24575,'-20'31'0,"-1"1"0,2 0 0,0 2 0,-20 55 0,28-52 0,1-1 0,3 1 0,1 1 0,1-1 0,2 1 0,2 0 0,2 0 0,1 0 0,2-1 0,1 1 0,2-1 0,16 49 0,-14-60 0,2 0 0,0-1 0,1 0 0,2-1 0,0 0 0,2-1 0,30 34 0,-30-40 0,0-2 0,1 0 0,0-1 0,1-1 0,1 0 0,0-2 0,1 0 0,0-1 0,0-1 0,27 8 0,-25-11 0,-1-1 0,1-1 0,-1 0 0,1-2 0,0-1 0,0 0 0,0-2 0,0 0 0,0-2 0,0 0 0,0-2 0,-1 0 0,0-1 0,34-15 0,-33 10 0,0-1 0,0-1 0,-1-1 0,-1 0 0,0-2 0,-1 0 0,-1-2 0,0 0 0,-2 0 0,0-2 0,-1 0 0,21-36 0,-11 6 0,-3 0 0,-1-1 0,-3-1 0,14-64 0,30-223 0,-57 309 0,65-552 0,-12 93 0,-53 454 0,-2 17 0,-12 47 0,-146 569 0,120-457 0,-25 205 0,55-294 0,2 1 0,2 0 0,2-1 0,3 1 0,2-1 0,3 0 0,20 71 0,-22-100 0,2-1 0,0 0 0,2 0 0,0-1 0,1 0 0,27 34 0,-29-44 0,-1-1 0,2 0 0,-1 0 0,1-1 0,1 0 0,-1-1 0,1 0 0,1-1 0,0 0 0,0-1 0,0-1 0,23 7 0,-13-8 20,0 0 0,1-1 0,-1-1 0,1-2 0,31-2 0,0-5-763,60-14 1,-78 13-6084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23:52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 24575,'484'4'-63,"-14"-34"-3020,-358 21-1962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23:53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925 9 24575,'-18'-2'0,"-9"-1"0,-42 0 0,58 3 0,0 2 0,0-1 0,0 1 0,0 1 0,0 0 0,-20 9 0,-13 10 0,0 2 0,2 2 0,0 2 0,2 2 0,2 2 0,-48 48 0,33-23 0,1 3 0,4 1 0,-55 93 0,84-123 0,2 1 0,1 1 0,1 1 0,2 0 0,2 0 0,-10 49 0,17-59 0,1 1 0,1 0 0,1-1 0,1 1 0,2 0 0,0 0 0,2-1 0,0 0 0,2 1 0,10 27 0,-3-19 0,2 0 0,1-1 0,2 0 0,1-2 0,46 56 0,136 122 0,-108-117 0,-84-82 0,40 45 0,-46-50 0,0 0 0,0 1 0,0-1 0,-1 1 0,0-1 0,0 1 0,0 0 0,0 0 0,-1-1 0,0 1 0,2 9 0,-4-11 0,1 1 0,-1-1 0,0 0 0,0 1 0,0-1 0,0 0 0,0 0 0,-1 0 0,0 0 0,1 0 0,-1 0 0,0 0 0,0 0 0,-1-1 0,1 1 0,-1-1 0,1 0 0,-1 1 0,-5 2 0,-5 4 0,-1-1 0,-25 12 0,-40 13-186,-95 25 0,125-43-807,18-5-5833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23:54.0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0 24575,'-41'139'0,"6"1"0,6 2 0,-15 205 0,44-143 0,2-177 0,1-2 0,2 1 0,0 0 0,2-1 0,16 43 0,-20-62 0,-1-1 0,1 1 0,0-1 0,1 1 0,-1-1 0,1 0 0,0 0 0,0-1 0,1 1 0,-1-1 0,1 0 0,0 0 0,0 0 0,0-1 0,1 0 0,-1 0 0,13 5 0,-10-6 0,-1-1 0,1 0 0,0 0 0,0 0 0,0-1 0,0 0 0,0-1 0,0 0 0,0 0 0,0-1 0,0 0 0,-1 0 0,14-6 0,4-4 0,0 0 0,-1-2 0,-1-1 0,0-1 0,-1-1 0,-1 0 0,28-31 0,119-155 0,-167 200 0,231-339 0,-163 236 0,-67 103 0,0 0 0,0 0 0,0 1 0,0-1 0,1 1 0,-1 0 0,6-4 0,-8 6 0,1 0 0,-1-1 0,0 1 0,1 0 0,-1 0 0,0 0 0,0 0 0,1 0 0,-1 0 0,0-1 0,1 1 0,-1 0 0,0 0 0,1 0 0,-1 0 0,0 0 0,1 0 0,-1 0 0,0 0 0,1 0 0,-1 1 0,0-1 0,1 0 0,-1 0 0,0 0 0,1 0 0,-1 0 0,0 0 0,1 1 0,0 16 0,-14 25 0,11-37 0,0 1 0,0-1 0,0 1 0,0-1 0,1 1 0,0 0 0,0 10 0,3 9 0,0 0 0,2 0 0,1 0 0,1-1 0,1 1 0,2-2 0,0 1 0,1-1 0,1-1 0,1 0 0,2 0 0,0-1 0,26 30 0,-35-46 0,0 0 0,-1-1 0,2 1 0,-1-1 0,0 0 0,1-1 0,0 1 0,0-1 0,0 0 0,0-1 0,10 4 0,-12-5 0,1-1 0,-1 0 0,0 1 0,1-1 0,-1-1 0,1 1 0,-1-1 0,1 0 0,-1 0 0,0 0 0,1 0 0,-1-1 0,0 1 0,0-1 0,0 0 0,0-1 0,0 1 0,3-4 0,11-8-341,0-2 0,-1 0-1,16-21 1,-14 15-6485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23:54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346 187 24575,'-21'-187'0,"15"194"0,-11 12 0,-11 10 0,2 1 0,1 1 0,-37 61 0,38-42 0,3 1 0,1 1 0,3 0 0,-15 79 0,13-22 0,-4 133 0,18-135 0,12 137 0,-2-185 0,3-1 0,3 1 0,34 105 0,-42-153 0,1-1 0,1 0 0,-1 0 0,1-1 0,1 1 0,0-1 0,13 15 0,-17-21 0,1-1 0,-1 0 0,1 0 0,0 0 0,0 0 0,0 0 0,0-1 0,0 1 0,0-1 0,0 0 0,0 0 0,0 0 0,1 0 0,-1-1 0,0 1 0,1-1 0,-1 0 0,0 0 0,1 0 0,-1 0 0,0-1 0,1 1 0,-1-1 0,0 0 0,0 0 0,1 0 0,-1 0 0,0-1 0,3-1 0,11-6 0,-1-1 0,0 0 0,-1-1 0,21-20 0,54-60 0,-33 31 0,262-298 0,-260 288 0,-57 72 0,-3 9 0,-8 32 0,-3 26 0,11-57 0,0 0 0,1 0 0,1 0 0,0 0 0,1 0 0,0 0 0,1-1 0,0 1 0,1-1 0,0 0 0,1 0 0,0 0 0,1 0 0,0-1 0,1 0 0,0 0 0,0-1 0,1 0 0,0 0 0,1-1 0,0 0 0,0 0 0,0-1 0,18 9 0,9 5 39,1-1 0,77 28 0,82 13-1421,-191-59 1282,75 20-6726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24:21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488 20 24575,'-74'338'0,"28"8"0,1-5 0,-40 114 0,60-354 0,-4-2 0,-61 140 0,86-230 0,-22 43 0,25-50 0,0 0 0,-1 0 0,1 0 0,0 0 0,-1 0 0,0-1 0,1 1 0,-1 0 0,0-1 0,0 1 0,0-1 0,0 0 0,0 1 0,0-1 0,0 0 0,-1 0 0,1 0 0,0-1 0,-3 2 0,4-3 0,-1 1 0,1-1 0,0 1 0,0-1 0,0 0 0,-1 1 0,1-1 0,0 0 0,0 0 0,0 0 0,0 0 0,0 0 0,0 0 0,1 0 0,-1 0 0,0 0 0,0 0 0,1 0 0,-1-1 0,1 1 0,-1 0 0,1 0 0,-1-1 0,1 1 0,0 0 0,0-1 0,-1 1 0,1 0 0,1-3 0,-4-42 0,4 36 0,0 0 0,0 0 0,1 0 0,0 0 0,0 0 0,1 0 0,1 1 0,0 0 0,0-1 0,1 1 0,0 1 0,0-1 0,1 1 0,0 0 0,1 0 0,-1 0 0,2 1 0,-1 0 0,1 1 0,12-8 0,-4 4 0,1 0 0,0 2 0,1 0 0,0 1 0,0 1 0,0 1 0,1 0 0,0 2 0,36-4 0,-14 6 0,-1 2 0,0 2 0,0 1 0,0 2 0,-1 2 0,48 16 0,226 96 0,-215-78 0,-60-27 0,186 70 0,-194-76 0,0-1 0,1-1 0,0-2 0,0-1 0,49-1 0,-59-4 0,0-1 0,0-2 0,0 0 0,0-1 0,0-1 0,-1-1 0,38-18 0,-31 11 0,-2-2 0,0-1 0,0 0 0,-2-2 0,25-25 0,-14 8 0,-2-1 0,-2-2 0,-1-1 0,-2-1 0,-2-2 0,34-79 0,-27 41 0,39-151 0,-58 171 0,-2 0 0,-3-1 0,1-81 0,-9 135 0,0 0 0,-1 0 0,0 0 0,0 0 0,-1 0 0,0 0 0,0 0 0,-6-13 0,7 20 0,0-1 0,0 0 0,0 0 0,-1 1 0,1-1 0,0 0 0,-1 1 0,1 0 0,-1-1 0,0 1 0,0 0 0,1 0 0,-1 0 0,0 0 0,0 0 0,0 0 0,0 0 0,0 1 0,0-1 0,0 1 0,0-1 0,0 1 0,0 0 0,0 0 0,-1 0 0,1 0 0,0 0 0,0 0 0,0 1 0,0-1 0,0 1 0,0-1 0,0 1 0,0 0 0,0 0 0,0 0 0,0 0 0,-1 1 0,-13 7 0,0 1 0,0 1 0,1 0 0,1 1 0,0 0 0,1 1 0,0 1 0,-21 30 0,11-11 0,2 1 0,1 1 0,-18 43 0,24-42 0,1 2 0,1 0 0,2 0 0,2 1 0,2 0 0,1 0 0,1 42 0,3-54 0,2 0 0,1-1 0,2 1 0,0-1 0,2 1 0,1-1 0,0-1 0,2 1 0,2-2 0,0 1 0,18 28 0,-21-40 0,1-1 0,1-1 0,-1 1 0,2-2 0,0 1 0,0-1 0,1-1 0,0 0 0,0-1 0,1 0 0,0-1 0,1-1 0,-1 0 0,1 0 0,0-2 0,1 1 0,-1-2 0,1 0 0,0-1 0,0 0 0,0-1 0,-1-1 0,1 0 0,0-1 0,0-1 0,27-6 0,-15 1 0,1-1 0,-1-2 0,-1 0 0,0-2 0,0-1 0,-1-1 0,40-29 0,-35 19 0,-1-2 0,-1 0 0,-2-2 0,0-1 0,27-41 0,-22 23 0,-3-2 0,-1-1 0,-3-1 0,-2-1 0,-2-1 0,-3 0 0,21-111 0,-35 147 0,-2 20 0,-3 30 0,1-16 0,-9 99 0,0 34 0,10-131 0,0 0 0,2 0 0,1 0 0,0 0 0,10 31 0,-12-46 0,1 1 0,0-1 0,0 1 0,0-1 0,1 0 0,-1 0 0,1 0 0,0 0 0,0 0 0,0-1 0,1 1 0,-1-1 0,1 0 0,0 0 0,0 0 0,0 0 0,0-1 0,0 0 0,9 3 0,-7-3 0,0-1 0,0 0 0,0 0 0,0 0 0,0-1 0,0 0 0,0-1 0,1 1 0,-1-1 0,0 0 0,0-1 0,0 1 0,-1-1 0,1 0 0,7-4 0,4-3 0,-1-1 0,-1 0 0,0-1 0,0-1 0,-1 0 0,0-1 0,16-20 0,78-112 0,-81 104 0,4-5 0,-21 28 0,1 1 0,0 0 0,2 1 0,-1 0 0,2 1 0,22-19 0,-35 33 0,0 1 0,1-1 0,-1 0 0,0 1 0,0-1 0,0 0 0,1 1 0,-1 0 0,0-1 0,0 1 0,1 0 0,-1-1 0,0 1 0,1 0 0,-1 0 0,0 0 0,1 0 0,-1 0 0,0 1 0,1-1 0,-1 0 0,2 1 0,0 1 0,-1-1 0,0 0 0,0 1 0,0-1 0,0 1 0,0 0 0,0 0 0,0 0 0,0 0 0,2 4 0,3 7 0,0 0 0,-1 0 0,6 20 0,-7-21 0,41 136 0,12 28 0,-50-156 0,1 1 0,1-2 0,1 1 0,1-2 0,1 1 0,16 17 0,-23-29 0,1 0 0,1 0 0,-1-1 0,1 0 0,0 0 0,0-1 0,1 0 0,0 0 0,-1-1 0,2 0 0,-1-1 0,0 0 0,11 2 0,-8-3 0,1-1 0,-1 0 0,1-1 0,-1-1 0,1 0 0,-1 0 0,1-1 0,-1-1 0,15-4 0,0-4 0,0 0 0,-1-2 0,0-1 0,-1-1 0,0-1 0,-1-1 0,-1-1 0,21-22 0,-9 6 0,-2-2 0,-2-2 0,-1 0 0,-1-2 0,36-70 0,-52 84 0,0 0 0,-2-1 0,-1-1 0,-1 0 0,-2 0 0,-1-1 0,0 0 0,-3 0 0,0 0 0,-3-48 0,-1 64 0,0 0 0,-1 0 0,-1 0 0,0 0 0,-1 1 0,0-1 0,-1 1 0,0 0 0,-13-19 0,13 23 0,-1 1 0,0 0 0,0 1 0,0-1 0,-1 1 0,0 0 0,0 1 0,-1 0 0,1 0 0,-1 1 0,0-1 0,-1 2 0,1-1 0,-17-4 0,-1 4 0,0 0 0,-1 1 0,1 2 0,0 0 0,-1 2 0,-50 8 0,5-2 0,123-44 0,89-52 0,116-82 0,-50 3 0,45-33 0,-244 196 0,0 0 0,1 0 0,0 1 0,0 0 0,0 0 0,0 1 0,1 0 0,-1 0 0,10-1 0,-15 4 0,0-1 0,0 1 0,0 0 0,0 1 0,0-1 0,0 0 0,-1 1 0,1-1 0,0 1 0,0 0 0,-1 0 0,1 0 0,0 1 0,-1-1 0,1 0 0,-1 1 0,1 0 0,-1-1 0,0 1 0,0 0 0,0 0 0,0 1 0,0-1 0,0 0 0,-1 0 0,1 1 0,-1-1 0,0 1 0,1 0 0,-1-1 0,1 5 0,5 14 0,-1 0 0,-1 0 0,5 41 0,-2 72 0,-5-58 0,44 455 0,-7-96 0,-36-372 0,-1 1 0,4 0 0,24 111 0,-31-174 0,0 1 0,0-1 0,1 0 0,-1 0 0,0 0 0,1 1 0,-1-1 0,1 0 0,-1 0 0,1 0 0,-1 0 0,1 0 0,0 0 0,0 0 0,-1 0 0,1 0 0,0 0 0,0 0 0,0 0 0,0-1 0,0 1 0,0 0 0,0-1 0,0 1 0,1-1 0,-1 1 0,0-1 0,0 1 0,0-1 0,1 0 0,-1 0 0,0 0 0,0 0 0,1 1 0,-1-2 0,0 1 0,0 0 0,0 0 0,1 0 0,-1 0 0,0-1 0,0 1 0,0-1 0,1 1 0,-1-1 0,0 1 0,0-1 0,0 0 0,0 1 0,0-1 0,1-1 0,9-6 0,-1-1 0,-1 1 0,1-2 0,7-10 0,-9 11 0,41-47 0,59-91 0,28-72 0,-94 148 0,31-50 0,216-332 0,-395 632 0,100-167 0,1 0 0,0 0 0,0 1 0,1-1 0,1 1 0,0 0 0,0 0 0,0 21 0,3-26 0,1 0 0,0 0 0,0 0 0,0 0 0,1 0 0,1-1 0,-1 1 0,1-1 0,0 0 0,1 1 0,0-1 0,0-1 0,0 1 0,1-1 0,9 10 0,81 74 0,0-1 0,-84-76 0,0 0 0,0 1 0,-2 0 0,0 1 0,13 27 0,-15-25 0,-1 0 0,-1 0 0,-1 0 0,0 1 0,-1-1 0,-1 1 0,0 0 0,-2 0 0,0 0 0,-1 0 0,-1-1 0,0 1 0,-8 26 0,2-16 0,-2-1 0,-1 0 0,-2-1 0,0 0 0,-2-1 0,0-1 0,-29 35 0,15-25-1365,7-9-5461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24:21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24:31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270 0 24575,'-45'124'0,"4"1"0,6 3 0,6 0 0,-14 145 0,-31 673 0,72-878-273,3 0 0,3 1 0,3-1 0,24 101 0,-22-138-6553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24:32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1980 24575,'-69'-117'0,"66"111"0,1 0 0,-1 0 0,1 0 0,1 0 0,-1-1 0,1 1 0,0 0 0,0-1 0,1 1 0,0-1 0,0 0 0,0 1 0,1-1 0,0 1 0,0 0 0,1-1 0,0 1 0,3-7 0,3-8 0,1 0 0,2 1 0,0 1 0,14-20 0,21-22 0,2 2 0,110-104 0,134-83 0,355-219-568,33 51 186,-670 408 385,67-38-9,2 3 0,91-35 0,-147 68 20,1 0-1,0 1 0,1 2 1,-1 0-1,1 1 0,0 2 0,0 1 1,0 0-1,0 2 0,0 1 1,-1 1-1,34 8 0,-38-4-156,0 1 0,-1 0-1,23 14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49:24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532 1 24575,'-28'13'0,"0"-1"0,1 1 0,0 2 0,1 0 0,1 1 0,-38 33 0,19-5 0,2 2 0,-48 69 0,70-87 0,2 0 0,1 2 0,2 0 0,1 1 0,1 0 0,-9 36 0,18-52 0,1 0 0,1 0 0,0 0 0,1 0 0,1 0 0,0 0 0,1 1 0,1-1 0,0 0 0,1 0 0,1 0 0,0-1 0,1 1 0,1-1 0,0 0 0,1 0 0,0-1 0,1 0 0,12 16 0,1-3 0,1 0 0,46 41 0,61 40 0,-32-28 0,-87-71 0,-1 0 0,0 1 0,0 0 0,-1 1 0,12 18 0,-19-26 0,0 0 0,1 0 0,-1 0 0,0 0 0,-1 0 0,1 1 0,0-1 0,-1 0 0,1 1 0,-1-1 0,0 0 0,0 1 0,0-1 0,0 0 0,0 1 0,0-1 0,-1 1 0,1-1 0,-1 0 0,1 0 0,-1 1 0,0-1 0,0 0 0,0 0 0,0 0 0,-1 0 0,1 0 0,0 0 0,-1 0 0,1 0 0,-1-1 0,0 1 0,0 0 0,1-1 0,-1 0 0,-4 3 0,-9 5-170,0 0-1,-1-1 0,1-1 1,-2 0-1,1-1 0,-1-1 1,-33 6-1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24:33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 1538 24575,'77'-97'0,"-5"-3"0,81-146 0,-121 185 0,-2-2 0,-3-1 0,-3-2 0,-3 0 0,21-116 0,-38 155 0,-1 1 0,-1-49 0,-2 65 0,-1 0 0,0 0 0,-1 0 0,0 0 0,-1 0 0,0 0 0,0 0 0,-1 1 0,-1-1 0,-6-10 0,9 17 0,0 0 0,-1 0 0,1 1 0,-1-1 0,0 1 0,1-1 0,-1 1 0,0 0 0,-1 0 0,1 0 0,0 0 0,0 1 0,-1 0 0,1-1 0,-1 1 0,1 0 0,-1 0 0,0 1 0,1-1 0,-1 1 0,0 0 0,1 0 0,-1 0 0,0 1 0,0-1 0,1 1 0,-1 0 0,-4 1 0,-8 3 0,0 1 0,0 1 0,1 0 0,-27 18 0,8-2 0,0 2 0,1 1 0,2 1 0,1 2 0,1 2 0,1 0 0,-37 57 0,37-45 0,2 2 0,1 2 0,3 0 0,2 1 0,-24 88 0,38-109 0,0 1 0,2 0 0,1 0 0,1 0 0,1 0 0,2 0 0,8 55 0,-7-67 0,2-1 0,0-1 0,1 1 0,0-1 0,1 0 0,0 0 0,2 0 0,-1-1 0,2 0 0,0 0 0,0-1 0,1-1 0,0 1 0,1-1 0,1-1 0,14 10 0,-10-9 0,1-1 0,1-1 0,-1 0 0,1-1 0,1-2 0,0 1 0,0-2 0,23 4 0,-14-6 0,0-1 0,0-1 0,0-1 0,-1-1 0,35-6 0,-6-5 0,-1-2 0,0-3 0,-1-1 0,-1-4 0,56-30 0,-25 6 0,-2-3 0,-3-5 0,82-70 0,-57 32 0,141-160 0,-190 186 0,82-125 0,-112 151 0,-2-2 0,-2-1 0,-2-1 0,23-76 0,-36 97 0,-1-1 0,-1 0 0,2-39 0,-6 54 0,0 0 0,0-1 0,-1 1 0,0 0 0,-1 0 0,0 0 0,-1 0 0,1 0 0,-2 0 0,1 1 0,-1-1 0,-7-10 0,9 17 0,1-1 0,-1 1 0,0 0 0,-1-1 0,1 1 0,0 0 0,0 0 0,-1 1 0,1-1 0,-1 0 0,0 1 0,0 0 0,1-1 0,-1 1 0,0 0 0,0 1 0,-4-2 0,2 2 0,0 0 0,0 0 0,1 0 0,-1 1 0,0-1 0,1 1 0,-1 0 0,1 1 0,-1-1 0,-5 4 0,-3 1 0,0 2 0,1 0 0,0 0 0,0 1 0,1 1 0,-14 13 0,1 4 0,1 1 0,2 2 0,1 0 0,1 1 0,1 0 0,-23 61 0,18-31 0,4 1 0,-23 121 0,38-153 0,0-1 0,2 1 0,1-1 0,1 1 0,1 0 0,2-1 0,1 0 0,16 56 0,-15-68 0,2-1 0,-1-1 0,2 1 0,0-1 0,1 0 0,0-1 0,1 0 0,1 0 0,0-1 0,1-1 0,1 0 0,-1 0 0,2-2 0,0 1 0,0-2 0,27 15 0,-9-11-195,1-2 0,1-1 0,-1-1 0,2-2 0,-1-1 0,60 2 0,-55-6-6631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24:34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217 147 24575,'-192'870'0,"191"-863"0,-4 19 0,-13 43 0,28-145 0,5 9 0,3 1 0,3 1 0,2 0 0,4 2 0,2 1 0,50-79 0,-70 126 0,1 1 0,1 0 0,0 0 0,1 1 0,22-18 0,-30 28 0,-1 0 0,1 0 0,0 0 0,0 1 0,0-1 0,1 1 0,-1 0 0,0 1 0,1-1 0,-1 1 0,1 0 0,0 0 0,-1 0 0,1 1 0,0-1 0,0 1 0,-1 0 0,1 1 0,0-1 0,0 1 0,-1 0 0,1 0 0,-1 0 0,1 1 0,6 3 0,-1 1 0,1 1 0,-1 1 0,-1 0 0,0 0 0,0 1 0,0 0 0,-1 0 0,-1 1 0,0 0 0,0 0 0,-1 1 0,0 0 0,6 15 0,6 20 0,22 93 0,-37-129 0,30 146 0,16 60 0,-47-209 0,1 0 0,0 0 0,0 0 0,0 0 0,0 0 0,10 11 0,-12-17 0,0 0 0,0 0 0,0 1 0,0-1 0,0 0 0,1-1 0,-1 1 0,0 0 0,1 0 0,-1 0 0,0-1 0,1 1 0,-1-1 0,1 1 0,-1-1 0,1 0 0,-1 1 0,1-1 0,0 0 0,-1 0 0,1 0 0,-1 0 0,1 0 0,-1-1 0,1 1 0,-1 0 0,1-1 0,-1 1 0,1-1 0,-1 0 0,1 1 0,-1-1 0,0 0 0,1 0 0,-1 0 0,0 0 0,0 0 0,0 0 0,0 0 0,2-1 0,11-13 0,0 0 0,-1 0 0,0-1 0,17-30 0,36-76 0,-57 103 0,39-78 0,80-152 0,-95 192 0,3 2 0,50-62 0,-80 109 0,1 1 0,-1 0 0,1 1 0,0 0 0,1 0 0,0 0 0,0 1 0,0 0 0,9-4 0,-13 8 0,-1-1 0,0 1 0,1 1 0,-1-1 0,1 0 0,-1 1 0,1 0 0,-1 0 0,1 0 0,-1 0 0,1 0 0,-1 1 0,1-1 0,-1 1 0,0 0 0,1 0 0,-1 0 0,0 1 0,0-1 0,1 1 0,-1 0 0,0 0 0,-1 0 0,1 0 0,0 0 0,-1 1 0,4 3 0,9 14 0,0 0 0,-1 1 0,-1 1 0,-2 0 0,15 37 0,-3-8 0,2 1 0,1-2 0,3-2 0,2 0 0,2-2 0,69 76 0,-81-102 0,0 0 0,2-2 0,0 0 0,1-1 0,1-2 0,0 0 0,1-2 0,0-1 0,1-1 0,1-1 0,0-1 0,0-2 0,33 5 0,-18-8 0,-1-2 0,0-2 0,1-2 0,-1-1 0,0-2 0,0-3 0,-1-1 0,68-23 0,-46 8 0,-1-3 0,-1-3 0,-1-2 0,94-67 0,-119 73 0,-1-2 0,-1-1 0,-1-1 0,-2-2 0,-1-1 0,-2-1 0,25-40 0,-41 55 0,0 0 0,-1-1 0,-2 0 0,1 0 0,-2-1 0,-1 0 0,-1 0 0,0 0 0,-2-1 0,0 0 0,-2 1 0,0-1 0,-2 0 0,0 0 0,-8-42 0,7 55 0,-1 0 0,0 0 0,0 0 0,0 0 0,-1 0 0,-1 1 0,0 0 0,0 0 0,0 0 0,-1 0 0,0 1 0,-11-10 0,12 13 0,1 1 0,-1-1 0,0 1 0,0 1 0,0-1 0,-1 1 0,1 0 0,0 0 0,-1 0 0,0 1 0,1 0 0,-1 0 0,0 0 0,1 1 0,-1 0 0,0 0 0,0 0 0,1 1 0,-1 0 0,0 0 0,-9 3 0,-10 5 0,0 2 0,1 0 0,0 1 0,-30 21 0,-84 71 0,77-50 0,2 2 0,3 3 0,-69 94 0,57-57 0,-97 185 0,154-260 0,5-12 0,1 0 0,0 1 0,0 0 0,1 0 0,1 0 0,0 0 0,-4 20 0,7-29 0,0-1 0,0 0 0,0 1 0,0-1 0,0 0 0,0 1 0,0-1 0,0 0 0,0 1 0,0-1 0,0 0 0,0 1 0,1-1 0,-1 0 0,0 1 0,0-1 0,0 0 0,0 1 0,1-1 0,-1 0 0,0 0 0,0 1 0,0-1 0,1 0 0,-1 0 0,0 0 0,1 1 0,-1-1 0,0 0 0,0 0 0,1 0 0,-1 0 0,0 0 0,1 1 0,-1-1 0,0 0 0,1 0 0,16-5 0,15-14 0,-32 19 0,176-138 0,-5 3 0,-158 125 0,17-12 0,1 2 0,0 0 0,48-20 0,-71 36 0,0 1 0,1 0 0,-1 0 0,1 1 0,0 0 0,-1 0 0,1 1 0,0 0 0,0 1 0,0 0 0,0 0 0,0 1 0,0 0 0,0 1 0,-1 0 0,1 0 0,-1 1 0,1 0 0,12 7 0,9 11 0,-1 0 0,-2 2 0,0 1 0,34 41 0,17 14 0,-56-59 0,0-1 0,2-1 0,0 0 0,1-2 0,0-1 0,1-1 0,47 17 0,-58-25 0,1-2 0,0 0 0,0-1 0,0-1 0,1 0 0,-1-1 0,0-1 0,1 0 0,-1-2 0,0 1 0,0-2 0,0 0 0,0-1 0,0-1 0,21-9 0,-16 3 0,0-1 0,-1 0 0,-1-1 0,0-1 0,-1-1 0,0-1 0,-1-1 0,-1 0 0,25-35 0,5-16 0,54-109 0,-61 106 0,-22 38 0,-6 12 0,0 0 0,1 1 0,24-30 0,-35 49 0,0 0 0,0-1 0,1 1 0,-1 0 0,0 0 0,0 0 0,1 0 0,-1 0 0,0 0 0,1 1 0,-1-1 0,1 0 0,-1 1 0,1-1 0,-1 1 0,1-1 0,0 1 0,-1 0 0,1 0 0,-1 0 0,1 0 0,2 0 0,-2 1 0,1-1 0,-1 1 0,0 0 0,0 0 0,0 1 0,1-1 0,-1 0 0,0 1 0,0-1 0,-1 1 0,1-1 0,0 1 0,1 3 0,4 3 0,-1 1 0,0 1 0,-1-1 0,0 1 0,6 16 0,3 25 0,-2 1 0,-2 1 0,-2 0 0,0 54 0,0-14 0,-3-39 0,-5-34 0,1 1 0,1-1 0,1 0 0,1 0 0,1 0 0,14 36 0,-18-54 0,-1 0 0,1-1 0,0 1 0,0 0 0,0-1 0,0 1 0,1-1 0,-1 1 0,0-1 0,1 1 0,-1-1 0,1 0 0,-1 0 0,1 0 0,0 0 0,-1 0 0,1 0 0,0 0 0,0-1 0,0 1 0,2 0 0,-1-1 0,-1 0 0,1 0 0,0 0 0,-1-1 0,1 1 0,-1-1 0,1 0 0,-1 0 0,1 0 0,-1 0 0,0 0 0,1 0 0,-1 0 0,2-3 0,8-6 0,0 0 0,-1-1 0,0 0 0,12-17 0,-17 20 0,237-350 0,-69 89 0,-171 265 0,43-54 0,-42 54 0,0 0 0,0 0 0,0 0 0,1 1 0,0-1 0,-1 1 0,1 0 0,0 1 0,1-1 0,7-2 0,-11 4 0,0 1 0,-1 0 0,1 0 0,0 0 0,-1 0 0,1 0 0,-1 0 0,1 0 0,0 0 0,-1 1 0,1-1 0,0 0 0,-1 1 0,1 0 0,-1-1 0,1 1 0,-1 0 0,1 0 0,-1 0 0,2 1 0,0 0 0,0 1 0,-1 0 0,1 1 0,0-1 0,-1 0 0,0 1 0,4 6 0,0 5 0,-1 0 0,0 0 0,3 18 0,9 48 0,-8-34 0,2-1 0,19 54 0,-23-84 0,0 0 0,1-1 0,0 0 0,1-1 0,1 1 0,0-2 0,1 0 0,0 0 0,26 22 0,-9-15 11,1-1 0,0-1 0,2-1 0,0-2 0,0-1 0,2-1 0,-1-2 0,55 11 0,28-1-475,135 7-1,-194-23-70,11 1-6291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24:35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0 775 24575,'260'-65'-61,"364"-44"0,273 22-786,-535 56 621,-261 22-394,838-100 307,-932 108 427,-2 0 132,0 1 0,-1-1 0,1 0 0,0-1-1,-1 1 1,7-4 0,-11 5-218,1 0 0,-1-1 0,1 1-1,-1-1 1,1 1 0,-1 0-1,1-1 1,-1 1 0,0-1-1,1 1 1,-1-1 0,0 1 0,1-1-1,-1 1 1,0-1 0,0 0-1,1 1 1,-1-1 0,0 1-1,0-1 1,0-1 0,0 1-51,0-1 1,-1 1-1,1 0 0,-1-1 1,1 1-1,-1 0 1,1-1-1,-1 1 0,0 0 1,1 0-1,-1 0 1,0-1-1,-2 0 0,-12-13 23,-1 1 0,-1 1 0,-1 1 0,0 0 0,0 1 0,-30-12 0,11 3 0,-41-20 0,-2 3 0,-1 4 0,-2 4 0,-130-30 0,187 55 0,18 4 0,18 3 0,257 69 0,-234-60 0,-1 0 0,-1 3 0,0 0 0,-1 2 0,-1 1 0,29 24 0,-52-38 0,0 1 0,-1 0 0,0 1 0,0-1 0,0 1 0,0 0 0,-1 0 0,0 1 0,0-1 0,-1 1 0,0 0 0,0 0 0,0 0 0,-1 0 0,0 0 0,0 1 0,-1-1 0,0 0 0,-1 1 0,1 0 0,-1-1 0,-1 1 0,1-1 0,-1 1 0,-1-1 0,1 0 0,-1 1 0,-3 6 0,-7 16 0,-1-1 0,-1 0 0,-35 53 0,-68 75 0,92-125 0,-383 426-608,356-403-149,-5 5-6069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24:36.9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1232 82 24575,'-119'-67'0,"113"64"0,0 1 0,0 0 0,0 0 0,-1 0 0,1 1 0,0 0 0,-1 0 0,1 1 0,-1-1 0,1 1 0,-1 1 0,1-1 0,-1 1 0,1 1 0,0-1 0,0 1 0,-12 4 0,-5 4 0,0 1 0,0 1 0,-24 17 0,5-1 0,2 2 0,0 1 0,2 2 0,-42 49 0,59-59 0,1 2 0,2 1 0,0 0 0,2 1 0,0 1 0,2 0 0,-20 60 0,30-73 0,0 1 0,1-1 0,1 1 0,1-1 0,0 1 0,1 0 0,1 0 0,0-1 0,1 1 0,1-1 0,0 1 0,1-1 0,1 0 0,0 0 0,1 0 0,9 16 0,12 13 0,1-2 0,3 0 0,56 60 0,15 19 0,-97-114 0,1 0 0,-1 0 0,-1 1 0,0 0 0,0 0 0,0 0 0,-1 1 0,-1-1 0,1 1 0,2 17 0,-5-20 0,0 1 0,0 0 0,-1-1 0,0 1 0,0-1 0,0 1 0,-1-1 0,0 0 0,0 1 0,-1-1 0,1 0 0,-1 0 0,-1-1 0,1 1 0,-7 7 0,-4 4 0,-1-1 0,0-1 0,-2 0 0,0-1 0,-26 17 0,-102 52 0,99-59 0,-387 202-1365,388-204-5461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24:37.3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722 1 24575,'-188'711'0,"83"-277"0,92-385 0,-107 382 0,-24-11 0,90-298 120,47-109-332,-1 0 0,0 0 0,-1-1-1,-1-1 1,1 1 0,-21 16 0,13-15-6614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24:39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1021 24575,'25'-145'0,"-25"143"0,1 0 0,0 0 0,0-1 0,0 1 0,0 0 0,1 0 0,-1 1 0,1-1 0,-1 0 0,1 0 0,-1 1 0,1-1 0,0 1 0,0-1 0,0 1 0,0 0 0,0 0 0,0 0 0,0 0 0,0 0 0,0 0 0,0 0 0,1 1 0,-1-1 0,0 1 0,1 0 0,-1 0 0,5 0 0,8-1 0,0 1 0,0 1 0,26 3 0,287 78 0,-133-29 0,397 66 0,-475-105 0,0-4 0,1-6 0,131-11 0,-207 2 0,-1-1 0,79-23 0,-416 178 0,242-120 0,-127 80 0,-19 9 0,142-91 0,110-74 0,0 7 0,2 3 0,81-40 0,-101 60 0,1 1 0,1 2 0,0 2 0,1 1 0,54-9 0,-79 19 0,-1 0 0,1 0 0,0 1 0,-1 1 0,1 0 0,-1 0 0,1 1 0,-1 0 0,0 1 0,0 1 0,0 0 0,0 0 0,-1 1 0,1 1 0,-1-1 0,17 14 0,-13-7 0,0 1 0,-1 0 0,-1 1 0,0 0 0,-1 1 0,-1 1 0,0-1 0,-1 2 0,13 29 0,5 39 0,-18-56 0,13 32 0,-22-60 0,1 0 0,-1 1 0,0-1 0,1 0 0,-1 0 0,1 0 0,0 0 0,-1 0 0,1 0 0,0 0 0,0 0 0,0 0 0,0 0 0,0 0 0,0-1 0,0 1 0,0 0 0,0 0 0,0-1 0,0 1 0,0-1 0,0 1 0,2 0 0,-2-2 0,1 1 0,-1 0 0,0-1 0,1 1 0,-1 0 0,0-1 0,0 1 0,0-1 0,1 0 0,-1 0 0,0 1 0,0-1 0,0 0 0,0 0 0,0 0 0,0 0 0,-1 0 0,2-1 0,6-9 0,-2 0 0,1 0 0,7-19 0,-9 20 0,14-32 0,-11 23 0,1-1 0,1 1 0,0 0 0,22-27 0,-32 45 0,1 1 0,-1-1 0,0 0 0,1 1 0,0-1 0,-1 1 0,1-1 0,-1 0 0,1 1 0,0 0 0,-1-1 0,1 1 0,0-1 0,-1 1 0,1 0 0,0-1 0,0 1 0,0 0 0,-1 0 0,1 0 0,0-1 0,0 1 0,0 0 0,-1 0 0,1 0 0,0 0 0,1 1 0,-1-1 0,0 1 0,0 0 0,0 0 0,0-1 0,0 1 0,0 0 0,-1 0 0,1 0 0,0 0 0,0 0 0,-1 0 0,1 1 0,0-1 0,-1 0 0,1 2 0,3 8 0,-1 1 0,3 24 0,-4-27 0,1 9 0,-2-7 0,1-1 0,0 1 0,0-1 0,2 0 0,-1 0 0,7 13 0,-8-21 0,-1 1 0,1-1 0,-1 0 0,1 0 0,0-1 0,0 1 0,0 0 0,0-1 0,0 1 0,0-1 0,0 0 0,1 1 0,-1-1 0,0 0 0,1 0 0,-1-1 0,1 1 0,-1 0 0,1-1 0,-1 0 0,1 1 0,-1-1 0,1 0 0,0 0 0,-1-1 0,1 1 0,-1 0 0,1-1 0,-1 0 0,1 1 0,4-3 0,8-3 0,-1 0 0,1-1 0,-1-1 0,-1 0 0,1-1 0,-1 0 0,-1-1 0,21-20 0,-6 1 0,-2-1 0,32-47 0,-18 14 0,-2-2 0,-3-2 0,-3-2 0,35-114 0,49-297 0,-108 442 0,-1 15 0,-1-1 0,-2 0 0,0 0 0,-2 0 0,-1-26 0,0 50 0,0-1 0,0 1 0,1-1 0,-1 1 0,0 0 0,0-1 0,0 1 0,0-1 0,-1 1 0,1 0 0,0-1 0,0 1 0,0-1 0,0 1 0,0 0 0,0-1 0,-1 1 0,1 0 0,0-1 0,0 1 0,0 0 0,-1-1 0,1 1 0,0 0 0,-1 0 0,1-1 0,0 1 0,0 0 0,-1 0 0,1-1 0,0 1 0,-1 0 0,1 0 0,-1 0 0,1 0 0,0 0 0,-1-1 0,1 1 0,-1 0 0,0 0 0,-14 13 0,-11 25 0,-1 21 0,3 1 0,3 1 0,-18 83 0,14-50 0,-209 965-1519,94 14 0,134-1018 1519,-1 8 0,2 0 0,8 122 0,-2-177-13,0 1 1,0-1-1,1 1 1,0-1 0,1 0-1,0 1 1,0-1-1,7 10 1,-9-16 27,0 0-1,0-1 1,1 1 0,-1 0-1,0-1 1,1 1 0,0-1-1,-1 0 1,1 0 0,0 1-1,0-1 1,-1 0 0,1-1 0,0 1-1,0 0 1,0 0 0,0-1-1,0 1 1,0-1 0,1 0-1,-1 0 1,0 1 0,0-1-1,0-1 1,0 1 0,0 0-1,0 0 1,0-1 0,0 1-1,0-1 1,0 0 0,0 0-1,0 1 1,0-1 0,0 0-1,0-1 1,2-1 0,10-6 281,-1-1 0,0-1 0,-1 0 1,0-1-1,0 0 0,-2-1 0,1 0 0,13-24 0,4-11-332,27-64-1,-23 33 37,-3 0 0,-4-2 0,-4-1 0,-3-1 0,-3-1 0,2-85 0,-20-510 0,0 625 0,2 0 0,11-101 0,-7 137 0,0 1 0,2-1 0,0 1 0,0 0 0,2 1 0,0-1 0,1 1 0,1 1 0,0-1 0,1 1 0,1 1 0,19-21 0,9-1 0,2 2 0,1 2 0,2 2 0,1 2 0,1 2 0,69-30 0,-101 50 0,0 1 0,1 0 0,-1 0 0,1 2 0,0 0 0,0 0 0,19 0 0,-30 3 0,0 0 0,0 0 0,0 1 0,-1-1 0,1 1 0,0 0 0,0 0 0,0 0 0,0 0 0,-1 1 0,1 0 0,-1 0 0,1 0 0,-1 0 0,0 0 0,1 0 0,-1 1 0,-1 0 0,1 0 0,0-1 0,0 2 0,-1-1 0,0 0 0,0 0 0,0 1 0,0-1 0,0 1 0,-1 0 0,1-1 0,-1 1 0,0 0 0,1 6 0,0 6 0,-1 1 0,0 0 0,-1-1 0,0 1 0,-2 0 0,0 0 0,-1-1 0,0 0 0,-8 23 0,-1-5 0,-2 1 0,-1-2 0,-24 39 0,23-51 0,13-17 0,0 0 0,0 0 0,0 0 0,0 0 0,1 0 0,-3 7 0,5-11 0,0 0 0,0 1 0,0-1 0,0 0 0,0 0 0,0 0 0,0 1 0,0-1 0,0 0 0,1 0 0,-1 0 0,0 1 0,0-1 0,0 0 0,0 0 0,1 0 0,-1 0 0,0 0 0,0 0 0,0 1 0,1-1 0,-1 0 0,0 0 0,0 0 0,0 0 0,1 0 0,-1 0 0,0 0 0,0 0 0,0 0 0,1 0 0,-1 0 0,0 0 0,0 0 0,1 0 0,-1 0 0,0 0 0,0 0 0,0 0 0,1 0 0,-1 0 0,0 0 0,0-1 0,0 1 0,1 0 0,-1 0 0,0 0 0,12-4 0,187-97 0,-97 46 0,-33 18 0,-35 17 0,0 2 0,1 1 0,59-18 0,-93 34 0,-1 1 0,0 0 0,0 0 0,1-1 0,-1 1 0,0 0 0,1 0 0,-1 0 0,0 0 0,1-1 0,-1 1 0,0 0 0,1 0 0,-1 0 0,0 0 0,1 0 0,-1 0 0,0 0 0,1 0 0,-1 0 0,1 0 0,-1 0 0,0 0 0,1 0 0,-1 0 0,0 1 0,1-1 0,-1 0 0,0 0 0,1 0 0,-1 0 0,0 1 0,0-1 0,1 0 0,-1 0 0,0 1 0,0-1 0,1 0 0,-1 0 0,0 1 0,0-1 0,1 0 0,-1 1 0,0-1 0,0 1 0,-10 17 0,-23 16 0,-54 34 0,117-92 0,-2-2 0,0-1 0,-2-1 0,0-1 0,-3-1 0,0-1 0,-2-1 0,-1-2 0,25-58 0,-21 26 0,-3 0 0,-4-2 0,-2-1 0,7-82 0,-7-282 0,-15 432 0,0 0 0,1 0 0,-1 0 0,0 0 0,0 0 0,0 0 0,-1-1 0,1 1 0,0 0 0,0 0 0,-1 0 0,1 0 0,0 0 0,-1 0 0,1 0 0,-1 0 0,1 0 0,-1 0 0,-1-1 0,2 2 0,-1 0 0,0 0 0,1 0 0,-1 0 0,1 0 0,-1 1 0,1-1 0,-1 0 0,0 0 0,1 1 0,-1-1 0,1 0 0,-1 1 0,1-1 0,-1 0 0,1 1 0,-1-1 0,1 1 0,0-1 0,-1 0 0,1 1 0,0-1 0,-1 1 0,1 0 0,-24 41 0,5 9 0,2 0 0,-18 96 0,4 113 0,27-166 60,15 166 0,40 86-1545,-35-266-5341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0:48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 24575,'-10'49'0,"2"1"0,3 1 0,1-1 0,3 1 0,9 86 0,131 562 0,-129-656 0,22 129-1365,-29-155-5461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0:48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1053 24575,'5'-29'0,"-1"6"0,0-1 0,2 0 0,0 1 0,2 0 0,0 0 0,2 1 0,13-25 0,44-47 0,4 4 0,3 2 0,5 3 0,148-123 0,-179 168 40,2 3 0,89-50 0,-111 73-226,-1 1 1,2 1-1,-1 1 0,2 2 1,-1 1-1,1 1 1,40-3-1,-45 8-6640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0:49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1 546 24575,'117'-94'0,"191"-115"0,-249 175-119,240-147-1127,-258 154-5580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0:49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396 11 24575,'-167'-10'0,"165"10"0,1 0 0,-1 0 0,0 1 0,1-1 0,-1 1 0,1-1 0,0 1 0,-1 0 0,1 0 0,-1 0 0,1-1 0,0 1 0,0 0 0,0 1 0,-1-1 0,1 0 0,0 0 0,0 0 0,0 1 0,1-1 0,-1 0 0,0 1 0,0-1 0,0 3 0,-16 41 0,14-34 0,-7 24 0,1 1 0,2 0 0,2 0 0,-1 46 0,9 147 0,1-156 0,4 1 0,3-1 0,26 90 0,-23-114 0,3 0 0,2-2 0,2 0 0,2-2 0,45 69 0,-58-99 0,1-1 0,0-1 0,1 1 0,1-2 0,-1 0 0,2 0 0,22 14 0,-31-23 0,1 0 0,0 0 0,0 0 0,0 0 0,0-1 0,1 0 0,-1 0 0,0-1 0,1 0 0,0 0 0,-1 0 0,1-1 0,-1 0 0,1-1 0,0 1 0,-1-1 0,1 0 0,-1-1 0,1 1 0,-1-1 0,0-1 0,12-5 0,-6 0 0,0 0 0,-1-1 0,0 0 0,0-1 0,-1-1 0,0 1 0,-1-1 0,0-1 0,-1 0 0,0 0 0,-1-1 0,0 0 0,7-21 0,0-3 0,-2-1 0,-2 0 0,10-71 0,-14 56 0,-2 0 0,-3 0 0,-2-1 0,-2 1 0,-11-58 0,7 77 0,0 0 0,-2 1 0,-2 0 0,-1 0 0,-1 1 0,-2 1 0,-1 1 0,-39-56 0,43 72 0,0 0 0,-1 0 0,0 1 0,-1 1 0,-1 0 0,0 1 0,0 1 0,-1 0 0,0 1 0,-34-13 0,27 15 0,-2 0 0,1 1 0,-1 2 0,1 0 0,-1 2 0,0 1 0,-39 2 0,33 0 0,0 2 0,0 1 0,1 1 0,0 2 0,-45 15 0,73-21 0,0 0 0,0-1 0,1 1 0,-1 0 0,0 0 0,1 0 0,-1 0 0,1 0 0,-1 0 0,1 0 0,0 1 0,-1-1 0,1 1 0,0-1 0,0 1 0,0-1 0,0 1 0,0-1 0,0 1 0,1 0 0,-1-1 0,0 4 0,1-2 0,0 0 0,0-1 0,0 1 0,1 0 0,-1 0 0,1-1 0,-1 1 0,1 0 0,0-1 0,0 1 0,1-1 0,-1 1 0,3 3 0,5 7 0,2 0 0,-1-1 0,2 0 0,13 11 0,-21-20 0,79 64 0,3-4 0,123 69 0,-96-63 0,-21-11 0,259 154 0,-268-167 0,2-4 0,120 39 0,-48-38-1365,-125-36-5461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49:24.7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1 24575,'-58'1093'0,"47"-781"0,-23 539-1365,32-804-5461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0:50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1 282 24575,'25'-1'0,"5"1"0,-1-1 0,0-1 0,0-2 0,43-11 0,192-93 0,-184 70 0,2 5 0,121-34 0,-130 54-1365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0:52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54 267 24575,'-10'35'0,"-2"9"0,1 0 0,3 0 0,-4 49 0,14 31 0,28 184 0,1 25 0,-32-401 0,0-145 0,3 170 0,2 0 0,18-81 0,-22 122 0,1 0 0,-1 0 0,1 0 0,-1 0 0,1 0 0,0 0 0,-1 0 0,1 0 0,0 0 0,0 1 0,1-1 0,-1 0 0,0 0 0,0 1 0,1-1 0,-1 1 0,1-1 0,0 1 0,-1 0 0,1 0 0,0 0 0,0-1 0,0 2 0,-1-1 0,5-1 0,-3 2 0,0 0 0,-1 1 0,1-1 0,0 1 0,0-1 0,-1 1 0,1 0 0,0 0 0,-1 0 0,1 1 0,-1-1 0,1 1 0,-1-1 0,0 1 0,0 0 0,1 0 0,-1 0 0,2 3 0,32 37 0,-2 0 0,29 48 0,-35-48 0,2-1 0,54 58 0,-79-93 0,0-1 0,0-1 0,1 1 0,0-1 0,-1 0 0,1 0 0,1-1 0,-1 0 0,1 0 0,-1 0 0,1-1 0,0 0 0,0 0 0,0-1 0,10 1 0,-11-2 0,0-1 0,1 1 0,-1-2 0,1 1 0,-1-1 0,0 1 0,0-2 0,0 1 0,0-1 0,0 0 0,-1 0 0,1 0 0,-1-1 0,0 0 0,0 0 0,0 0 0,4-6 0,7-8 0,0-1 0,-2 0 0,0-1 0,-2-1 0,0 0 0,-1-1 0,-1 0 0,-1 0 0,7-29 0,-3-2 0,-1-1 0,7-107 0,-6 198 0,-1 28 0,28 89 0,-32-131 0,1 0 0,1 0 0,1 0 0,1-2 0,1 1 0,1-2 0,17 20 0,-28-35 0,1-1 0,-1 0 0,1 0 0,1-1 0,-1 1 0,0-1 0,1 0 0,0 0 0,0-1 0,0 1 0,0-1 0,0 0 0,0 0 0,0-1 0,1 1 0,7 0 0,-8-2 0,1-1 0,-1 1 0,0-1 0,0 0 0,0 0 0,0 0 0,0-1 0,0 0 0,-1 0 0,1 0 0,0-1 0,-1 1 0,0-1 0,0 0 0,1-1 0,-2 1 0,7-7 0,3-4 0,-2 0 0,0 0 0,0-1 0,-2 0 0,0-1 0,12-29 0,29-105 0,-5 10 0,-44 137 0,0 0 0,1 0 0,-1 0 0,1 0 0,0 0 0,0 0 0,0 0 0,4-4 0,-5 7 0,-1-1 0,1 1 0,0-1 0,0 1 0,0 0 0,-1-1 0,1 1 0,0 0 0,0 0 0,0-1 0,0 1 0,0 0 0,-1 0 0,1 0 0,0 0 0,0 0 0,0 0 0,0 1 0,0-1 0,-1 0 0,1 0 0,0 1 0,0-1 0,0 0 0,-1 1 0,1-1 0,0 1 0,0-1 0,-1 1 0,1-1 0,0 1 0,-1-1 0,1 1 0,-1 0 0,1-1 0,-1 1 0,2 1 0,11 16 0,0 1 0,-1 0 0,-1 1 0,-1 0 0,14 37 0,22 43 0,-41-90 0,2 0 0,-1-1 0,1 1 0,1-1 0,-1-1 0,2 1 0,9 7 0,-15-13 0,0-1 0,0 0 0,0 0 0,-1 0 0,2-1 0,-1 1 0,0-1 0,0 0 0,0 0 0,1 0 0,-1 0 0,0 0 0,1-1 0,-1 1 0,1-1 0,-1 0 0,1 0 0,-1 0 0,1-1 0,-1 1 0,0-1 0,6-2 0,-4 1 0,-1 0 0,1-1 0,-1 0 0,0 0 0,0 0 0,0 0 0,0-1 0,0 0 0,-1 0 0,0 1 0,0-2 0,0 1 0,0 0 0,3-9 0,6-13 0,-2 0 0,-1-1 0,-2-1 0,0 1 0,4-46 0,2-144 0,-12 200 0,-2-22 0,0 28 0,0 0 0,1 0 0,1 0 0,0 1 0,4-22 0,-5 32 0,0 0 0,0-1 0,1 1 0,-1 0 0,0 0 0,0 0 0,0 0 0,0-1 0,0 1 0,0 0 0,0 0 0,0 0 0,0 0 0,1-1 0,-1 1 0,0 0 0,0 0 0,0 0 0,0 0 0,0 0 0,1 0 0,-1 0 0,0 0 0,0-1 0,0 1 0,1 0 0,-1 0 0,0 0 0,0 0 0,0 0 0,0 0 0,1 0 0,-1 0 0,0 0 0,0 0 0,0 0 0,1 0 0,-1 0 0,0 0 0,0 1 0,0-1 0,0 0 0,1 0 0,-1 0 0,0 0 0,0 0 0,0 0 0,0 0 0,0 0 0,1 1 0,-1-1 0,0 0 0,0 0 0,0 0 0,0 0 0,0 0 0,0 1 0,0-1 0,1 0 0,-1 0 0,0 0 0,0 0 0,0 1 0,0-1 0,0 0 0,0 0 0,0 0 0,0 1 0,6 13 0,4 19 0,-2 1 0,-2-1 0,3 39 0,0 103 0,-8-93 0,31-204 0,-28 110 0,1 0 0,0 0 0,1 1 0,0-1 0,1 1 0,0 0 0,12-12 0,-16 20 0,-1 0 0,1 0 0,0 0 0,0 1 0,0-1 0,0 1 0,0 0 0,0-1 0,1 2 0,-1-1 0,1 0 0,-1 1 0,1-1 0,0 1 0,0 0 0,-1 1 0,1-1 0,0 0 0,0 1 0,0 0 0,0 0 0,0 0 0,0 1 0,-1-1 0,1 1 0,0 0 0,0 0 0,4 2 0,4 3 0,0 1 0,-1 1 0,0-1 0,19 18 0,-20-16 0,0 0 0,1 0 0,0-2 0,20 11 0,-30-17 0,1-1 0,-1 1 0,0 0 0,1-1 0,-1 0 0,1 1 0,-1-1 0,1 0 0,-1 0 0,0 0 0,1 0 0,-1 0 0,1 0 0,-1 0 0,1-1 0,-1 1 0,1 0 0,-1-1 0,0 1 0,1-1 0,-1 1 0,0-1 0,3-1 0,-1-1 0,-1 1 0,1-1 0,-1 0 0,0 1 0,0-1 0,0 0 0,0 0 0,0 0 0,2-7 0,1-5 0,0-1 0,-1 0 0,3-21 0,-7 34 0,17-213 0,-6 36 0,-11 189 0,1 0 0,0-1 0,0 1 0,5 17 0,0-1 0,2 19 0,2-1 0,32 82 0,-37-110 0,2-1 0,0 0 0,0 0 0,2 0 0,0-1 0,0-1 0,1 0 0,0 0 0,1-1 0,1 0 0,24 18 0,-31-26 0,0 0 0,1 0 0,-1 0 0,1-1 0,-1 0 0,1 0 0,0 0 0,0-1 0,0 0 0,0 0 0,0-1 0,0 0 0,0 0 0,0 0 0,10-2 0,-8 0 0,0 0 0,0-1 0,-1 0 0,1-1 0,-1 1 0,0-1 0,0-1 0,0 1 0,0-1 0,7-8 0,2-3 0,-1-1 0,-1-1 0,0 0 0,-1-1 0,-2 0 0,0-1 0,13-31 0,-8 4 0,-2-1 0,-2 0 0,9-68 0,3-20 0,-16 118 0,-8 18 0,1 0 0,-1 0 0,0 0 0,0 0 0,1 0 0,-1 0 0,0 0 0,0 0 0,1 0 0,-1 0 0,0 0 0,0 0 0,1 0 0,-1 0 0,0 0 0,1 0 0,-1 0 0,0 0 0,0 1 0,0-1 0,1 0 0,-1 0 0,0 0 0,0 0 0,1 0 0,-1 1 0,0-1 0,0 0 0,0 0 0,0 1 0,1-1 0,-1 0 0,0 0 0,0 0 0,0 1 0,0-1 0,14 37 0,-12-30 0,28 88 0,4-2 0,79 156 0,-108-241 0,0 0 0,0 0 0,1 0 0,0 0 0,0-1 0,1 0 0,-1 0 0,12 7 0,-16-12 0,1-1 0,-1 1 0,1-1 0,-1 0 0,1 0 0,0 0 0,0 0 0,-1 0 0,1-1 0,0 1 0,0-1 0,0 0 0,0 0 0,0 0 0,-1 0 0,1 0 0,0 0 0,0-1 0,0 0 0,0 1 0,-1-1 0,1 0 0,0 0 0,-1-1 0,1 1 0,-1-1 0,1 1 0,-1-1 0,0 0 0,1 0 0,2-3 0,7-7 0,-1 0 0,-1-1 0,0 0 0,0-1 0,14-27 0,30-84 0,-29 64 0,-13 33 0,-7 14 0,1 0 0,0 1 0,1 0 0,0 0 0,10-13 0,-16 25 0,-1 1 0,1-1 0,0 0 0,-1 1 0,1-1 0,0 0 0,-1 1 0,1-1 0,0 1 0,-1 0 0,1-1 0,0 1 0,0-1 0,0 1 0,-1 0 0,1 0 0,0-1 0,0 1 0,0 0 0,0 0 0,0 0 0,0 0 0,-1 0 0,1 0 0,0 0 0,0 0 0,1 1 0,0 0 0,0 0 0,0 0 0,0 0 0,0 0 0,0 1 0,-1-1 0,1 1 0,0-1 0,-1 1 0,3 2 0,3 6 0,-1 0 0,1 1 0,4 11 0,-10-20 0,26 68 0,4 11 0,-28-74 0,1 1 0,0-1 0,0-1 0,1 1 0,0-1 0,0 1 0,1-1 0,6 5 0,-10-9 0,0-1 0,0 1 0,0-1 0,0 0 0,1 1 0,-1-1 0,1 0 0,-1 0 0,0-1 0,1 1 0,0 0 0,-1-1 0,1 1 0,-1-1 0,1 0 0,0 0 0,-1 0 0,1 0 0,-1-1 0,4 0 0,-1 0 0,0-1 0,-1 0 0,1 0 0,0-1 0,-1 1 0,1-1 0,-1 0 0,0 0 0,6-7 0,4-4 0,-1-1 0,-1-1 0,-1 0 0,13-22 0,78-150 0,-101 187 0,-1 0 0,0 1 0,1-1 0,-1 0 0,1 0 0,-1 0 0,1 1 0,-1-1 0,1 0 0,0 1 0,-1-1 0,1 0 0,0 1 0,0-1 0,-1 1 0,1-1 0,0 1 0,1-1 0,-1 1 0,-1 0 0,0 1 0,1-1 0,-1 0 0,0 0 0,1 1 0,-1-1 0,0 0 0,1 1 0,-1-1 0,0 1 0,0-1 0,1 0 0,-1 1 0,0-1 0,0 1 0,0-1 0,0 1 0,0-1 0,0 0 0,0 1 0,0-1 0,0 1 0,0-1 0,0 1 0,-2 38 0,-6-2 0,-2-1 0,-22 52 0,33-88 0,-1 0 0,0 0 0,0 0 0,1 0 0,-1 0 0,0-1 0,0 1 0,1 0 0,-1 0 0,0 0 0,1 0 0,-1 0 0,0 0 0,0 0 0,1 0 0,-1 0 0,0 0 0,1 0 0,-1 0 0,0 1 0,0-1 0,1 0 0,-1 0 0,0 0 0,1 0 0,-1 0 0,0 0 0,0 1 0,0-1 0,1 0 0,-1 0 0,0 0 0,0 1 0,0-1 0,1 0 0,-1 0 0,0 1 0,0-1 0,0 0 0,0 0 0,0 1 0,1-1 0,-1 0 0,0 0 0,0 1 0,0-1 0,0 0 0,0 1 0,0-1 0,0 0 0,0 0 0,0 1 0,0-1 0,0 0 0,0 1 0,0-1 0,-1 0 0,1 0 0,0 1 0,0-1 0,0 0 0,0 0 0,-1 1 0,25-14 0,-23 12 0,134-102-1365,-116 87-5461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0:52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24575,'40'199'-683,"87"253"0,-94-344-724,-6-22-4011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0:53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1275 24575,'70'36'0,"1"-3"0,108 33 0,-138-54 0,1-2 0,0-2 0,0-2 0,0-1 0,46-2 0,-72-4 0,-1 1 0,1-2 0,-1 0 0,0-1 0,0-1 0,0 0 0,0-1 0,-1-1 0,0 0 0,0-1 0,0 0 0,-1-1 0,0-1 0,-1 0 0,0 0 0,0-1 0,14-16 0,-9 4 0,-2-1 0,0 0 0,-1-1 0,-2-1 0,0 0 0,-1-1 0,-2 0 0,11-50 0,-4-8 0,9-132 0,-12-113 86,8-83-1537,-19 388-5375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0:53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345 241 24575,'-32'33'0,"-81"87"0,95-98 0,2 0 0,0 1 0,2 1 0,-13 26 0,7-3 0,3 2 0,1 0 0,2 0 0,-9 72 0,13-43 0,4 1 0,4 93 0,2-169 0,0 0 0,0 0 0,0 0 0,0 0 0,1 0 0,-1 0 0,1 0 0,0 0 0,0 0 0,0 0 0,0-1 0,0 1 0,1 0 0,-1-1 0,1 1 0,2 2 0,0-2 0,0-1 0,0 0 0,0 1 0,0-1 0,1 0 0,-1-1 0,1 1 0,-1-1 0,7 1 0,7 3 0,-1 1 0,0 1 0,0 0 0,0 1 0,-1 1 0,23 17 0,81 74 0,-9-5 0,-107-92 0,1 0 0,-1 0 0,0 0 0,1-1 0,0 0 0,-1 0 0,1 0 0,0 0 0,0-1 0,0 0 0,0 0 0,6 1 0,-8-2 0,0-1 0,0 1 0,-1-1 0,1 1 0,0-1 0,0 0 0,0 0 0,-1 0 0,1 0 0,0-1 0,-1 1 0,1-1 0,-1 1 0,0-1 0,0 0 0,1 0 0,-1 0 0,0 0 0,-1-1 0,1 1 0,0 0 0,2-6 0,5-9 0,0 0 0,-2-1 0,0 0 0,-1 0 0,7-33 0,8-99 0,-11 17 0,-14-265 0,-63-127 0,36 369 0,39 188 0,1 0 0,2 0 0,17 35 0,-7-17 0,274 596-2416,-243-538-3359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2:41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7081 0 24575,'-406'354'-4574,"33"36"-1,-172 183 4575,-739 600 0,677-705 0,-22-28 0,-24 18 0,182-131 0,157-111 0,139-87 0,7 8 0,-165 172 0,-167 164 1598,446-423-1555,-80 76 2460,5 6-1,-122 163 1,242-282-2503,1 0 0,0 1 0,-8 20 0,11-30-80,1-13 280,-1-11-1685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6:02.8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2441 24575,'-1'44'0,"3"0"0,1-1 0,3 1 0,14 58 0,115 300 0,30-6 0,-104-256 0,-37-83 0,-37-111 0,6 21 0,-19-96 0,5-2 0,-5-186 0,24 296 0,1-3 0,3-47 0,-2 66 0,0 0 0,1 0 0,0 0 0,0 0 0,1 0 0,-1 0 0,1 1 0,0-1 0,0 0 0,1 1 0,-1-1 0,1 1 0,0 0 0,0 0 0,5-5 0,-6 8 0,1-1 0,-1 1 0,1-1 0,-1 1 0,1 0 0,0 0 0,-1 0 0,1 0 0,0 1 0,0-1 0,0 1 0,0-1 0,-1 1 0,1 0 0,0 0 0,0 1 0,0-1 0,0 0 0,0 1 0,-1 0 0,1 0 0,0 0 0,0 0 0,-1 0 0,1 0 0,-1 1 0,1-1 0,2 3 0,8 5 0,0 0 0,-1 2 0,19 19 0,-27-26 0,170 196 0,5 6 0,-168-194 0,1-1 0,0 0 0,0-1 0,1-1 0,22 12 0,-31-18 0,-1-2 0,1 1 0,0 0 0,0-1 0,0 0 0,0 0 0,0 0 0,0 0 0,1-1 0,-1 1 0,0-1 0,0 0 0,0 0 0,0-1 0,1 1 0,-1-1 0,0 0 0,0 0 0,0-1 0,0 1 0,0-1 0,-1 0 0,1 0 0,0 0 0,-1 0 0,4-3 0,2-4 0,-1 1 0,-1-1 0,1 0 0,-2 0 0,1-1 0,-1 0 0,-1 0 0,0 0 0,6-16 0,2-13 0,10-52 0,-7 13 0,-5-1 0,3-92 0,-17-159 0,44 555 0,-29-180 0,1 0 0,2-1 0,29 61 0,-33-84 0,0 0 0,1-1 0,1-1 0,1 0 0,1-1 0,0 0 0,1-1 0,34 26 0,-44-39 0,0 0 0,0 0 0,0 0 0,0-1 0,1 0 0,-1-1 0,1 1 0,0-1 0,0 0 0,0-1 0,0 0 0,0 0 0,0-1 0,0 1 0,8-2 0,-6 0 0,0-1 0,0 0 0,-1-1 0,1 0 0,-1 0 0,0 0 0,0-1 0,0-1 0,0 1 0,12-11 0,-4 1 0,-1 0 0,-1-1 0,0-1 0,-1 0 0,0-1 0,-2 0 0,0-1 0,-1 0 0,13-31 0,-17 34 0,-1-1 0,0 1 0,-1-1 0,-1 0 0,0-1 0,1-23 0,-4 32 0,-1 0 0,0 0 0,0-1 0,0 1 0,-1 0 0,0 0 0,0 0 0,-1 1 0,0-1 0,-1 0 0,0 1 0,0 0 0,0 0 0,-10-11 0,-5-2 0,-2 1 0,0 1 0,-39-25 0,30 22 0,-43-39 0,65 52 0,1 1 0,0-2 0,0 1 0,1-1 0,0 1 0,1-2 0,-1 1 0,2-1 0,-7-18 0,9 22 0,0-1 0,1 1 0,-1-1 0,2 0 0,-1 0 0,1 1 0,0-1 0,0 0 0,1 0 0,0 1 0,0-1 0,1 0 0,-1 1 0,1-1 0,1 1 0,-1 0 0,1-1 0,1 1 0,-1 1 0,1-1 0,0 0 0,0 1 0,0 0 0,1 0 0,0 0 0,0 1 0,0-1 0,0 1 0,8-4 0,2-1 0,1 0 0,-1 1 0,2 1 0,-1 1 0,1 0 0,0 1 0,1 0 0,-1 2 0,1 0 0,18 0 0,-12 2 0,0 2 0,0 1 0,0 0 0,0 2 0,-1 1 0,0 0 0,0 2 0,0 1 0,-1 1 0,0 0 0,0 2 0,-1 1 0,27 19 0,-11-2 0,0 1 0,-2 3 0,-2 0 0,-1 2 0,49 69 0,-31-30 0,33 43 0,-83-116 0,1 0 0,-1 0 0,1-1 0,0 1 0,-1 0 0,1 0 0,0-1 0,-1 1 0,1 0 0,0-1 0,0 1 0,0-1 0,-1 1 0,1-1 0,0 1 0,0-1 0,0 0 0,0 0 0,0 1 0,0-1 0,1 0 0,-1 0 0,-1 0 0,1-1 0,0 1 0,-1 0 0,1-1 0,-1 1 0,1-1 0,0 1 0,-1-1 0,1 1 0,-1-1 0,1 1 0,-1-1 0,0 0 0,1 1 0,-1-1 0,0 0 0,1 1 0,-1-1 0,0 0 0,1 0 0,6-49 0,-7 44 0,9-150 0,-5 63 0,23-136 0,-25 217 0,1 1 0,0-1 0,0 1 0,1 0 0,1 0 0,0 0 0,0 1 0,1 0 0,8-11 0,-11 18 0,0-1 0,1 1 0,-1 0 0,1 0 0,-1 0 0,1 0 0,0 1 0,0-1 0,0 1 0,1 0 0,-1 0 0,0 1 0,1-1 0,-1 1 0,1 0 0,0 0 0,-1 1 0,1-1 0,-1 1 0,1 0 0,0 0 0,-1 1 0,1-1 0,0 1 0,6 2 0,8 3 0,-1 0 0,1 1 0,-1 1 0,-1 1 0,0 1 0,20 14 0,95 82 0,-67-51 0,-46-39 0,-11-9 0,-1 0 0,1 0 0,1-1 0,-1 0 0,1-1 0,0 0 0,1 0 0,-1 0 0,12 2 0,-19-7 0,0 0 0,0 0 0,0 0 0,-1 0 0,1-1 0,0 1 0,0-1 0,0 1 0,0-1 0,0 0 0,-1 0 0,1 0 0,0 0 0,0 0 0,-1 0 0,1 0 0,-1-1 0,1 1 0,-1 0 0,0-1 0,0 1 0,1-1 0,-1 0 0,0 1 0,0-1 0,0 0 0,-1 0 0,1 1 0,0-1 0,-1 0 0,1-4 0,4-8 0,-2 0 0,0-1 0,1-15 0,-3 22 0,5-69 0,4-29 0,-8 94 0,0-1 0,1 1 0,1 0 0,0 0 0,1 1 0,7-14 0,-11 23 0,0-1 0,1 1 0,-1 0 0,1 0 0,-1 0 0,1 0 0,0 0 0,0 0 0,0 0 0,0 1 0,0-1 0,0 1 0,1-1 0,-1 1 0,0 0 0,1 0 0,-1 0 0,1 0 0,3-1 0,-2 2 0,-1 0 0,1 0 0,0 0 0,-1 1 0,1-1 0,-1 1 0,1 0 0,-1 0 0,1 0 0,-1 0 0,0 1 0,6 2 0,4 5 0,-1 0 0,0 1 0,0 0 0,-1 0 0,14 18 0,18 23 0,29 34 0,-61-75 0,-1 0 0,1 0 0,1-1 0,-1-1 0,19 10 0,-28-17 0,1 1 0,-1-1 0,1-1 0,-1 1 0,1 0 0,-1 0 0,1-1 0,0 0 0,-1 1 0,1-1 0,-1 0 0,1 0 0,0-1 0,-1 1 0,1 0 0,0-1 0,3-1 0,-2 0 0,1 0 0,-1 0 0,0-1 0,0 1 0,0-1 0,-1 0 0,1 0 0,-1 0 0,4-5 0,5-7 0,-1-1 0,-1 0 0,15-31 0,-23 43 0,63-140 0,-37 77 0,68-117 0,-92 176 0,1 1 0,0 0 0,0 0 0,1 1 0,0-1 0,0 1 0,0 0 0,1 1 0,0 0 0,0 0 0,0 0 0,0 1 0,1 0 0,0 0 0,0 1 0,0 0 0,0 0 0,1 1 0,-1 0 0,1 1 0,-1 0 0,1 0 0,0 1 0,15 1 0,1 0 0,1 0 0,-1-2 0,48-7 0,-64 6 0,1 0 0,-1-1 0,0-1 0,0 1 0,0-1 0,0-1 0,-1 1 0,0-2 0,0 1 0,0-1 0,0 0 0,-1-1 0,9-10 0,-1-2 0,-2 0 0,0-2 0,-1 1 0,-1-2 0,0 1 0,-2-2 0,8-27 0,-3-3 0,-2 0 0,6-58 0,-17 108 0,0-31 0,-7 25 0,5 9 0,0 0 0,0 0 0,0 0 0,0 0 0,1 0 0,-1 1 0,0-1 0,0 0 0,0 0 0,1 1 0,-1-1 0,0 0 0,0 1 0,1-1 0,-1 1 0,0-1 0,1 1 0,-2 1 0,-11 12 0,0 1 0,0 1 0,1 0 0,1 1 0,1 0 0,-14 34 0,6-16 0,4-12 0,9-15 0,1-1 0,-1 1 0,1 0 0,0 0 0,1 0 0,0 0 0,0 1 0,1 0 0,-2 11 0,4-20 0,0 1 0,1-1 0,-1 0 0,0 1 0,1-1 0,-1 0 0,0 1 0,1-1 0,-1 0 0,0 0 0,1 1 0,-1-1 0,1 0 0,-1 0 0,1 0 0,-1 0 0,0 1 0,1-1 0,-1 0 0,1 0 0,-1 0 0,1 0 0,-1 0 0,1 0 0,-1 0 0,0 0 0,1 0 0,-1 0 0,1-1 0,-1 1 0,1 0 0,-1 0 0,1 0 0,-1 0 0,0-1 0,1 1 0,23-8 0,-20 6 0,32-8 0,2 1 0,0 2 0,0 1 0,0 2 0,50 2 0,-36 1 0,99-16 0,-134 13 0,0 0 0,0-1 0,-1-1 0,1 0 0,-1-1 0,-1-1 0,1 0 0,-2-1 0,25-20 0,-18 9 0,-1-1 0,-1 0 0,0-2 0,-2 0 0,-1-1 0,-1-1 0,-1 0 0,-1-1 0,-1-1 0,-1 0 0,-2 0 0,8-38 0,-5 13 0,-4-1 0,-1 0 0,-3 0 0,-2-1 0,-9-95 0,-23-48 0,22 162 0,-1 1 0,-2 1 0,-24-53 0,34 85 0,1-1 0,-1 1 0,1-1 0,-1 1 0,0-1 0,0 1 0,1 0 0,-1-1 0,0 1 0,0 0 0,0 0 0,0 0 0,-1 0 0,1 0 0,0 0 0,0 0 0,-1 0 0,1 0 0,-1 0 0,1 1 0,0-1 0,-1 1 0,-2-2 0,2 3 0,1 0 0,-1 0 0,1 0 0,0 0 0,-1 0 0,1 0 0,0 0 0,0 0 0,-1 0 0,1 1 0,0-1 0,0 0 0,0 1 0,1-1 0,-1 1 0,0-1 0,0 1 0,1-1 0,-1 1 0,1-1 0,0 1 0,-1 2 0,-5 21 0,1-1 0,1 1 0,1-1 0,1 1 0,2 44 0,4-22 0,2-1 0,12 53 0,-12-77 0,0-1 0,1 0 0,1 0 0,1 0 0,1-1 0,0 0 0,2-1 0,0 0 0,2-1 0,0 0 0,0-1 0,2-1 0,0 0 0,1-2 0,0 1 0,1-2 0,24 14 0,-12-11 40,1-1-1,0-1 0,0-2 1,2-1-1,-1-2 0,44 7 1,-27-9-225,0-2 1,0-3-1,84-6 0,-16-11-1133,-1-5-1,198-62 0,-132 24 500,-39 8-2134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1:00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1:03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327 1 24575,'-2'5'0,"-18"40"0,3 1 0,-18 70 0,-28 314 0,10-52 0,-74 167-1365,117-513-5461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1:03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1 435 24575,'15'-12'0,"18"-15"0,1 1 0,1 2 0,55-28 0,15 7 0,209-60 0,123 5 0,-323 83-126,123-4 0,-152 15-987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49:26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1323 24575,'-15'-107'0,"-2"-172"0,18 275 0,-1 0 0,1 0 0,0 0 0,0 0 0,0 0 0,0 0 0,1 0 0,0 0 0,-1 1 0,1-1 0,4-4 0,29-33 0,-28 34 0,2-3 0,0 1 0,1 0 0,0 1 0,1 0 0,0 1 0,0 0 0,0 0 0,1 1 0,0 1 0,0 0 0,1 1 0,-1 0 0,1 1 0,0 0 0,18-1 0,-20 4 0,1 0 0,0 0 0,-1 1 0,1 1 0,-1 0 0,0 1 0,0 0 0,1 0 0,-2 1 0,1 0 0,0 1 0,-1 1 0,0-1 0,0 2 0,-1-1 0,0 1 0,16 16 0,-18-16 0,0 1 0,0 0 0,-1 0 0,0 1 0,0 0 0,-1 0 0,0 0 0,-1 0 0,0 1 0,-1 0 0,0 0 0,3 14 0,-4-11 0,-1 0 0,-1 0 0,0 0 0,-1 0 0,0-1 0,-1 1 0,0 0 0,-8 23 0,-1-8 0,-1 0 0,-1 0 0,-2-1 0,-1-1 0,0 0 0,-2-2 0,-34 36 0,-156 150 0,207-210 0,1 1 0,-1-1 0,0 1 0,1-1 0,-1 1 0,0 0 0,1-1 0,-1 1 0,0 0 0,1-1 0,0 1 0,-1 0 0,1 0 0,-1-1 0,1 1 0,0 0 0,-1 0 0,1 0 0,0 0 0,0 0 0,0 0 0,0 1 0,0-2 0,1 0 0,0 1 0,0-1 0,0 0 0,0 0 0,0 0 0,-1 0 0,1 0 0,0 0 0,0 0 0,0 0 0,0 0 0,0 0 0,0-1 0,-1 1 0,1 0 0,1-1 0,47-19 0,-49 20 0,108-56 0,120-84 0,-125 74 0,548-386 0,-650 451 0,16-12 0,-1 0 0,0-2 0,15-18 0,-30 33 0,-1-1 0,1 1 0,-1 0 0,0 0 0,1-1 0,-1 1 0,0-1 0,1 1 0,-1 0 0,0-1 0,0 1 0,1-1 0,-1 1 0,0 0 0,0-1 0,0 1 0,1-1 0,-1 1 0,0-1 0,0 1 0,0-1 0,0 1 0,0-1 0,0 1 0,0-1 0,0 1 0,0-1 0,0 1 0,-1-1 0,1 1 0,0 0 0,0-1 0,0 1 0,-1-1 0,1 1 0,0-1 0,0 1 0,-1 0 0,1-1 0,-1 0 0,-1 1 0,1-1 0,-1 0 0,0 1 0,0-1 0,0 1 0,0-1 0,0 1 0,0 0 0,0 0 0,-3 0 0,-49 8 0,28 1 0,0 0 0,1 2 0,0 1 0,1 1 0,0 1 0,1 1 0,1 1 0,0 1 0,-25 26 0,12-8 0,2 2 0,2 1 0,2 2 0,-34 56 0,54-79 0,0 0 0,0 0 0,2 0 0,0 1 0,1 0 0,1 0 0,-4 25 0,9-38 0,-1 0 0,1 1 0,0-1 0,0 0 0,0 1 0,1-1 0,-1 0 0,2 1 0,-1-1 0,0 0 0,1 0 0,0 0 0,0 0 0,0 0 0,1-1 0,0 1 0,0-1 0,0 1 0,0-1 0,1 0 0,0 0 0,-1-1 0,1 1 0,1-1 0,-1 1 0,0-1 0,1-1 0,0 1 0,0-1 0,5 2 0,5 2 0,0-2 0,0 0 0,1-1 0,0 0 0,-1-1 0,1-1 0,0-1 0,0 0 0,0-1 0,29-5 0,-3-3 0,0-2 0,71-28 0,-59 16 0,0-3 0,-2-2 0,-1-3 0,69-53 0,169-168 0,-282 244 0,-31 35 0,-63 62 0,47-58 0,0-3 0,-2-1 0,-1-2 0,-79 33 0,120-58 0,-1 1 0,1 0 0,0 0 0,0 0 0,-1 1 0,1-1 0,0 0 0,0 1 0,0-1 0,1 1 0,-1 0 0,0 0 0,1-1 0,-1 1 0,1 0 0,-1 1 0,-1 3 0,3-4 0,0 1 0,0-1 0,0 0 0,0 1 0,1-1 0,-1 1 0,1-1 0,-1 0 0,1 0 0,0 1 0,0-1 0,0 0 0,0 0 0,0 0 0,1 0 0,-1 0 0,1 0 0,-1 0 0,3 1 0,6 9 0,1-1 0,1 0 0,0-1 0,0 0 0,1-1 0,1 0 0,-1-1 0,1-1 0,1 0 0,17 5 0,-10-4 0,1-1 0,-1-2 0,1 0 0,0-2 0,1 0 0,29-1 0,-35-2 0,-1-1 0,1-1 0,0-1 0,-1-1 0,1 0 0,-1-1 0,0-1 0,-1 0 0,1-1 0,-1-1 0,-1-1 0,0 0 0,0-1 0,0 0 0,-1-2 0,-1 1 0,0-2 0,-1 0 0,0 0 0,-1-1 0,0 0 0,-1-1 0,-1 0 0,-1-1 0,11-25 0,-2-4 0,-2-1 0,-2-1 0,-3-1 0,10-86 0,-10-197 0,-11 244 0,0-49 0,-21-156 0,22 290 0,0 1 0,-1-1 0,1 0 0,0 0 0,-1 0 0,1 1 0,-1-1 0,0 0 0,1 1 0,-1-1 0,-2-3 0,3 5 0,-1 0 0,1 0 0,0 0 0,-1 0 0,1 0 0,0 0 0,0 0 0,-1 0 0,1 0 0,0 0 0,-1 0 0,1 0 0,0 1 0,-1-1 0,1 0 0,0 0 0,0 0 0,-1 0 0,1 0 0,0 1 0,0-1 0,-1 0 0,1 0 0,0 0 0,0 1 0,-1-1 0,1 0 0,0 0 0,0 1 0,0-1 0,0 0 0,-1 1 0,1-1 0,0 0 0,0 0 0,0 1 0,0 0 0,-15 44 0,-14 118 0,6 1 0,-1 213 0,20-196 0,30 290 0,-24-455 0,1-1 0,0 1 0,0 0 0,2-1 0,10 26 0,-13-38 0,-1 0 0,0-1 0,1 1 0,0 0 0,0-1 0,0 1 0,0-1 0,0 1 0,0-1 0,1 0 0,-1 0 0,1 0 0,-1 0 0,1 0 0,0-1 0,0 1 0,0-1 0,0 0 0,0 0 0,0 0 0,0 0 0,0-1 0,0 1 0,1-1 0,-1 1 0,0-1 0,0 0 0,0-1 0,1 1 0,-1 0 0,0-1 0,0 0 0,0 0 0,6-2 0,4-3 0,1 0 0,-1-1 0,0-1 0,-1 0 0,0-1 0,0 0 0,-1-1 0,0 0 0,0 0 0,9-15 0,5-7 0,-1-1 0,28-53 0,-31 48 0,-2-1 0,-2-1 0,-1 0 0,16-71 0,-31 110 0,-1 0 0,1 0 0,-1-1 0,1 1 0,-1 0 0,0 0 0,0 0 0,0-1 0,0 1 0,0 0 0,0 0 0,0-1 0,0 1 0,0 0 0,-1 0 0,1-1 0,0 1 0,-1 0 0,1 0 0,-1 0 0,1 0 0,-1 0 0,-1-2 0,1 3 0,0-1 0,0 1 0,0 0 0,0 0 0,0 0 0,0 0 0,0 0 0,-1 0 0,1 1 0,0-1 0,0 0 0,0 1 0,0-1 0,0 0 0,0 1 0,0-1 0,0 1 0,1-1 0,-1 1 0,-2 1 0,-5 4 0,0 1 0,0-1 0,0 2 0,-8 10 0,2 2 0,1 0 0,1 2 0,0-1 0,2 1 0,0 1 0,-10 37 0,16-44 0,0 1 0,0 0 0,2 0 0,0 0 0,1 0 0,1 0 0,0 1 0,2-1 0,0 0 0,4 19 0,-4-30 0,0-1 0,-1 1 0,2-1 0,-1 0 0,1 0 0,0 0 0,0 0 0,0 0 0,0-1 0,1 0 0,0 1 0,0-1 0,4 3 0,-5-5 0,0 0 0,-1-1 0,1 0 0,0 1 0,-1-1 0,1 0 0,0-1 0,0 1 0,0 0 0,0-1 0,0 1 0,0-1 0,0 0 0,0 0 0,0-1 0,0 1 0,0 0 0,0-1 0,0 0 0,0 1 0,0-1 0,-1 0 0,1-1 0,0 1 0,5-4 0,1-1 0,1-1 0,-1 0 0,0-1 0,-1 0 0,1-1 0,-2 0 0,1 0 0,6-11 0,47-88 0,-45 78 0,16-34 0,-18 32 0,2 1 0,1 1 0,1 1 0,2 0 0,25-28 0,-44 55 0,1 1 0,-1-1 0,1 0 0,0 1 0,-1-1 0,1 1 0,0 0 0,0 0 0,0 0 0,0 0 0,0 0 0,0 0 0,0 0 0,0 0 0,0 1 0,0-1 0,1 1 0,-1 0 0,0 0 0,0 0 0,4 0 0,-4 1 0,1-1 0,-1 2 0,0-1 0,1 0 0,-1 0 0,0 1 0,0-1 0,0 1 0,0-1 0,0 1 0,0 0 0,-1 0 0,1 0 0,-1 0 0,3 4 0,2 5 0,0 1 0,-1-1 0,-1 1 0,0 0 0,0 1 0,2 16 0,0 32 0,-2 1 0,-5 77 0,-1-47 0,2-92 0,0 1 0,0-1 0,0 0 0,0 0 0,-1 1 0,1-1 0,0 0 0,0 1 0,0-1 0,0 0 0,0 1 0,1-1 0,-1 0 0,0 0 0,0 1 0,0-1 0,0 0 0,0 0 0,0 1 0,0-1 0,0 0 0,1 0 0,-1 1 0,0-1 0,0 0 0,0 0 0,1 1 0,-1-1 0,0 0 0,0 0 0,1 0 0,-1 0 0,0 1 0,0-1 0,1 0 0,-1 0 0,0 0 0,0 0 0,1 0 0,-1 0 0,1 0 0,12-7 0,11-19 0,-1-6 0,-2-2 0,-1-1 0,29-70 0,-9 18 0,-30 66 0,-4 7 0,1 0 0,0 1 0,0-1 0,2 1 0,0 1 0,0-1 0,21-19 0,-29 31 0,0 0 0,-1 0 0,1 1 0,0-1 0,0 1 0,0-1 0,1 1 0,-1-1 0,0 1 0,0-1 0,0 1 0,0 0 0,0 0 0,0-1 0,1 1 0,-1 0 0,0 0 0,0 0 0,0 1 0,0-1 0,1 0 0,-1 0 0,0 0 0,0 1 0,0-1 0,1 1 0,1 1 0,-1-1 0,0 1 0,0 0 0,0 0 0,0 0 0,0 0 0,-1 0 0,1 0 0,0 1 0,1 4 0,3 4 0,-1 1 0,-1-1 0,5 24 0,-1 13-455,-3 0 0,-1 90 0,-4-105-6371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1:03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554 0 24575,'-68'52'0,"4"1"0,-87 94 0,111-101 0,2 2 0,2 1 0,3 2 0,-32 63 0,54-89 0,1 0 0,1 0 0,1 1 0,-9 51 0,15-59 0,1 1 0,0-1 0,1 0 0,1 1 0,1-1 0,1 1 0,0-1 0,6 19 0,-4-24 0,0 0 0,0-1 0,1 1 0,1-1 0,0 0 0,0-1 0,1 0 0,1 0 0,17 17 0,-12-15 0,1-1 0,1 0 0,0-1 0,1-1 0,0-1 0,22 10 0,4-4 0,0-1 0,1-2 0,1-2 0,0-2 0,52 3 0,-8-7 0,0-4 0,0-3 0,0-5 0,120-25 0,-195 31 0,1-1 0,-1-1 0,0 0 0,0 0 0,0-2 0,0 0 0,-1 0 0,0-1 0,-1-1 0,1 0 0,-2-1 0,18-16 0,11-18-1365,-27 27-5461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1:04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658 0 24575,'-57'63'0,"3"1"0,3 3 0,3 2 0,-58 109 0,45-54 0,6 3 0,5 2 0,6 1 0,6 3 0,-35 218 0,71-338 0,-15 147 0,16-140 0,0 1 0,2-1 0,1 1 0,0-1 0,9 34 0,-10-51 0,-1 0 0,1 0 0,0 0 0,0 0 0,0-1 0,1 1 0,-1 0 0,1-1 0,-1 1 0,1-1 0,0 1 0,0-1 0,0 0 0,0 0 0,0 0 0,1 0 0,-1 0 0,0-1 0,1 1 0,0 0 0,-1-1 0,1 0 0,0 0 0,0 0 0,0 0 0,-1 0 0,1-1 0,0 1 0,0-1 0,0 0 0,0 1 0,0-1 0,0-1 0,0 1 0,0 0 0,0-1 0,0 0 0,0 1 0,0-1 0,3-2 0,10-3 0,-1-1 0,-1-1 0,1 0 0,-1 0 0,-1-2 0,14-11 0,13-15 0,-1-1 0,-1-2 0,-3-2 0,-1-1 0,35-58 0,-10 1 0,65-149 0,-82 153 0,36-125 0,-65 174 0,-2-1 0,-3 0 0,-1 0 0,-2-1 0,-2-48 0,-3 89 0,0-1 0,-1 1 0,0 0 0,0 0 0,-1 0 0,1 1 0,-2-1 0,1 0 0,-1 1 0,0-1 0,0 1 0,-1 0 0,0 0 0,0 0 0,0 0 0,-7-6 0,4 6 0,-1 0 0,0 0 0,-1 0 0,0 1 0,1 0 0,-2 1 0,1 0 0,0 1 0,-1-1 0,-18-2 0,21 4 0,0 0 0,-1 1 0,0 0 0,1 1 0,-1-1 0,0 2 0,1-1 0,-1 1 0,-14 3 0,19-3 0,0 0 0,0 1 0,0-1 0,0 1 0,0 0 0,0 0 0,0 0 0,1 1 0,-1-1 0,1 0 0,-1 1 0,1 0 0,0-1 0,0 1 0,0 0 0,1 0 0,-1 0 0,1 0 0,-1 1 0,1-1 0,0 0 0,0 1 0,1-1 0,-1 4 0,-2 13 0,1-1 0,1 1 0,1 0 0,1 0 0,1-1 0,1 1 0,5 22 0,5 6 0,30 78 0,-6-42 0,4-1 0,3-2 0,62 85 0,187 206 0,-217-287-455,4-4 0,90 71 0,-129-120-6371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1:04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 24575,'112'-10'0,"1"6"0,116 9 0,274 45 0,-419-40 0,-51-7-682,56-2-1,-72-2-6143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1:07.0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0 24575,'-15'32'0,"5"-13"0,0 0 0,2 1 0,0 1 0,1-1 0,1 1 0,1 1 0,-3 32 0,12 35 0,3 0 0,36 163 0,-23-147 0,63 297 0,-82-396 0,0 0 0,-1 0 0,0-1 0,0 1 0,-1 7 0,1-12 0,0-1 0,0 1 0,0-1 0,0 0 0,0 1 0,0-1 0,0 1 0,0-1 0,-1 1 0,1-1 0,0 0 0,0 1 0,0-1 0,-1 0 0,1 1 0,0-1 0,0 0 0,-1 1 0,1-1 0,0 0 0,-1 0 0,1 1 0,0-1 0,-1 0 0,1 0 0,0 0 0,-1 1 0,1-1 0,-1 0 0,-1 0 0,1-1 0,0 1 0,0-1 0,0 1 0,-1-1 0,1 0 0,0 0 0,0 1 0,0-1 0,0 0 0,0 0 0,1 0 0,-1 0 0,0 0 0,-1-2 0,-3-4 0,1-1 0,-1 0 0,1 0 0,1 0 0,0 0 0,0-1 0,1 1 0,-3-14 0,-5-71 0,10 56 0,1-1 0,2 1 0,2 0 0,1 0 0,2 0 0,1 1 0,2 0 0,2 1 0,1 0 0,2 1 0,34-56 0,-41 77 0,0 0 0,0 1 0,1 0 0,1 0 0,0 1 0,0 1 0,1 0 0,0 0 0,1 1 0,24-12 0,-29 17 0,-1 1 0,1 0 0,0 0 0,0 1 0,0 0 0,0 0 0,0 1 0,0 0 0,0 1 0,1-1 0,-1 2 0,0-1 0,0 1 0,0 0 0,0 1 0,0 0 0,0 0 0,0 1 0,0 0 0,-1 0 0,15 9 0,-8-2 0,1 1 0,-1 0 0,-1 1 0,0 0 0,-1 1 0,0 1 0,-1 0 0,-1 0 0,0 1 0,-1 1 0,0-1 0,12 33 0,-3 8 0,-2 1 0,14 93 0,-19-84 0,26 85 0,-35-144 0,1 0 0,-1-1 0,1 1 0,0-1 0,1 1 0,0-1 0,0 0 0,0-1 0,0 1 0,1-1 0,7 7 0,-9-9 0,1-1 0,0 0 0,0 0 0,0 0 0,-1-1 0,2 1 0,-1-1 0,0 0 0,0 0 0,0 0 0,0-1 0,1 1 0,-1-1 0,0 0 0,0 0 0,1-1 0,-1 1 0,0-1 0,0 0 0,5-2 0,6-2 0,0-1 0,0 0 0,-1-1 0,0-1 0,0-1 0,-1 1 0,0-2 0,-1 0 0,0-1 0,0 0 0,-1 0 0,-1-1 0,0-1 0,12-19 0,2-8 0,-1-1 0,-2-1 0,25-74 0,17-116 0,-36 116 0,-43 337 0,16-208 0,-2 38 0,-1-10 0,2 1 0,2 0 0,8 60 0,-8-97 0,0 1 0,1-1 0,-1 0 0,1 0 0,0 0 0,0 0 0,1 0 0,-1-1 0,1 1 0,0-1 0,0 1 0,1-1 0,-1 0 0,9 6 0,-9-8 0,0 0 0,1 0 0,-1 0 0,1-1 0,-1 1 0,1-1 0,0 0 0,-1 0 0,1 0 0,0-1 0,0 1 0,0-1 0,0 0 0,0 0 0,0-1 0,-1 1 0,1-1 0,0 1 0,0-1 0,0 0 0,3-2 0,9-4 0,0 0 0,0-1 0,-1 0 0,0-2 0,0 0 0,-1 0 0,-1-1 0,0-1 0,0 0 0,14-19 0,9-16 0,52-88 0,-26 36 0,-62 98 0,1 0 0,-1 0 0,1 0 0,-1 1 0,1-1 0,-1 0 0,1 0 0,-1 1 0,1-1 0,0 0 0,-1 1 0,1-1 0,0 1 0,0-1 0,-1 1 0,1-1 0,0 1 0,0 0 0,0-1 0,0 1 0,-1 0 0,1-1 0,0 1 0,1 0 0,-1 0 0,0 1 0,0-1 0,-1 1 0,1 0 0,0-1 0,0 1 0,-1-1 0,1 1 0,-1 0 0,1 0 0,-1-1 0,1 1 0,-1 0 0,1 0 0,-1 0 0,1-1 0,-1 1 0,0 0 0,1 1 0,8 54 0,-9-49 0,21 143 0,-17-133 0,1 1 0,0-1 0,1 1 0,1-2 0,1 1 0,12 20 0,-18-33 0,1 0 0,0 0 0,0 0 0,0 0 0,0-1 0,1 1 0,0-1 0,0 0 0,0 0 0,0 0 0,0-1 0,0 1 0,1-1 0,-1 0 0,1 0 0,-1-1 0,6 2 0,-4-2 0,0-1 0,0 0 0,0 0 0,0 0 0,-1-1 0,1 1 0,0-1 0,0-1 0,0 1 0,-1-1 0,1 0 0,7-4 0,1-2 0,-1 0 0,-1 0 0,1-2 0,-1 1 0,-1-1 0,0-1 0,0 0 0,-1-1 0,0 0 0,7-13 0,1-8 0,22-54 0,-30 62 0,1 0 0,1 0 0,1 1 0,25-33 0,-38 56 0,1 0 0,-1 1 0,1-1 0,0 0 0,-1 0 0,1 0 0,0 0 0,0 1 0,0-1 0,0 0 0,0 1 0,0-1 0,0 1 0,0-1 0,0 1 0,0-1 0,0 1 0,0 0 0,0-1 0,0 1 0,0 0 0,0 0 0,0 0 0,1 0 0,-1 0 0,0 0 0,0 0 0,1 1 0,0 0 0,0 0 0,0 0 0,0 0 0,-1 1 0,1-1 0,0 0 0,-1 1 0,1 0 0,-1-1 0,0 1 0,0 0 0,1 0 0,0 3 0,4 7 0,-1 0 0,-1 0 0,6 22 0,-1 20 0,5 89 0,3 17 0,-17-159 0,0 1 0,0-1 0,0 1 0,0-1 0,1 0 0,-1 1 0,1-1 0,-1 1 0,1-1 0,-1 0 0,1 1 0,0-1 0,0 0 0,0 1 0,1 1 0,-1-3 0,-1 0 0,1 0 0,-1 0 0,1 0 0,-1 0 0,1 0 0,-1-1 0,1 1 0,-1 0 0,1 0 0,-1 0 0,1 0 0,-1-1 0,0 1 0,1 0 0,-1-1 0,1 1 0,-1 0 0,0-1 0,1 1 0,-1 0 0,0-1 0,1 1 0,-1 0 0,0-1 0,0 1 0,1-1 0,-1 1 0,0-1 0,21-50 0,-19 46 0,32-108 0,-18 57 0,3 0 0,30-65 0,-45 114 0,0 0 0,0 0 0,1 0 0,-1 0 0,1 1 0,1 0 0,7-7 0,-12 12 0,1-1 0,0 1 0,-1 0 0,1-1 0,0 1 0,0 0 0,0 1 0,0-1 0,0 0 0,0 0 0,0 1 0,0-1 0,1 1 0,-1 0 0,0 0 0,0 0 0,0 0 0,0 0 0,0 0 0,1 0 0,-1 1 0,0-1 0,0 1 0,0-1 0,0 1 0,0 0 0,0 0 0,0 0 0,0 0 0,0 0 0,2 3 0,7 5 0,-1 0 0,0 1 0,0 0 0,-1 1 0,-1 0 0,11 17 0,36 79 0,-38-71 0,29 45 0,-46-79 0,1-1 0,0 0 0,0 1 0,0-1 0,1 0 0,-1 0 0,0 0 0,0 0 0,1 0 0,-1 0 0,0 0 0,1 0 0,-1 0 0,1-1 0,-1 1 0,1-1 0,0 1 0,-1-1 0,1 1 0,-1-1 0,1 0 0,0 0 0,-1 0 0,1 0 0,0 0 0,-1 0 0,1 0 0,0-1 0,-1 1 0,1-1 0,-1 1 0,1-1 0,-1 1 0,1-1 0,-1 0 0,1 0 0,-1 0 0,0 0 0,1 0 0,-1 0 0,2-2 0,8-7 0,0 0 0,-1-1 0,16-22 0,-13 17 0,108-146 0,-74 95 0,3 3 0,66-67 0,-109 125 0,-1 0 0,1 0 0,1 0 0,-1 1 0,1 0 0,0 0 0,0 1 0,0 0 0,1 1 0,-1 0 0,1 0 0,18-3 0,-21 5 0,1 1 0,0 0 0,0 1 0,-1 0 0,1 0 0,0 0 0,-1 0 0,1 1 0,-1 0 0,0 1 0,1-1 0,-1 1 0,0 1 0,-1-1 0,1 1 0,-1 0 0,1 0 0,5 6 0,2 4 0,-1 0 0,0 0 0,-1 1 0,-1 0 0,0 1 0,-1 1 0,-1-1 0,8 24 0,39 145 0,-52-173 0,46 275-1365,-47-268-5461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1:07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24575,'0'0'0,"3"34"0,2 11 0,0-3-8191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1:08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1668 24575,'140'360'0,"-37"-102"0,-56-126 0,-14-36 0,59 123 0,-88-211 0,0-1 0,0 0 0,1 0 0,0 0 0,0 0 0,9 8 0,-12-14 0,-1 0 0,0 0 0,1 0 0,-1 0 0,1 0 0,-1 0 0,1 0 0,0 0 0,-1-1 0,1 1 0,0 0 0,0-1 0,-1 0 0,1 1 0,0-1 0,0 0 0,0 0 0,0 0 0,-1 0 0,1 0 0,0-1 0,0 1 0,-1 0 0,1-1 0,0 0 0,0 1 0,-1-1 0,1 0 0,0 0 0,-1 0 0,1 0 0,-1 0 0,0 0 0,1 0 0,1-2 0,9-11 0,0 0 0,-1-1 0,-1 0 0,0-1 0,-1 0 0,0-1 0,6-21 0,12-20 0,145-243 0,-141 255 0,1 2 0,2 1 0,2 2 0,55-49 0,-74 76 0,1 0 0,0 1 0,1 1 0,0 1 0,0 0 0,2 2 0,-1 0 0,1 1 0,0 1 0,1 1 0,0 1 0,0 1 0,0 1 0,0 1 0,0 1 0,44 3 0,-1 7 0,-46-5 0,1-1 0,-1-1 0,36-1 0,-54-2 0,-1 1 0,1 0 0,0 0 0,0-1 0,0 1 0,-1 0 0,1 0 0,0 0 0,0 0 0,0 0 0,-1 0 0,1 0 0,0 1 0,0-1 0,0 0 0,-1 0 0,1 1 0,0-1 0,0 0 0,-1 1 0,2 0 0,-11 17 0,-77 92 0,4-7 0,63-74 0,1 0 0,1 2 0,2-1 0,1 2 0,2 0 0,1 1 0,2 0 0,-9 50 0,18-79 0,0-1 0,-1 1 0,1-1 0,0 1 0,1 0 0,-1-1 0,2 8 0,-1-11 0,-1 1 0,0-1 0,0 1 0,0-1 0,1 0 0,-1 1 0,0-1 0,0 1 0,1-1 0,-1 1 0,0-1 0,1 0 0,-1 1 0,1-1 0,-1 0 0,0 1 0,1-1 0,-1 0 0,1 1 0,-1-1 0,1 0 0,0 0 0,0 0 0,0 0 0,0 0 0,0 0 0,0 0 0,0 0 0,0-1 0,0 1 0,0 0 0,0-1 0,0 1 0,0-1 0,0 1 0,-1-1 0,1 0 0,0 1 0,0-1 0,0-1 0,13-13 0,-1-1 0,0-1 0,-2 0 0,0 0 0,-1-1 0,15-37 0,-5 12 0,36-75 0,30-60 0,-84 175 0,1-3 0,0 1 0,0-1 0,1 1 0,0 0 0,5-6 0,-8 10 0,0 0 0,0 0 0,0 0 0,0 1 0,0-1 0,0 1 0,0-1 0,0 1 0,0-1 0,0 1 0,0-1 0,0 1 0,0 0 0,0-1 0,0 1 0,0 0 0,1 0 0,-1 0 0,0 0 0,0 0 0,0 0 0,0 1 0,0-1 0,0 0 0,0 0 0,1 1 0,-1-1 0,0 1 0,0-1 0,0 1 0,0-1 0,0 1 0,-1 0 0,1-1 0,0 1 0,0 0 0,1 1 0,8 10 0,-1 1 0,0 0 0,-1 0 0,0 1 0,-1 0 0,0 0 0,-2 1 0,7 22 0,7 16 0,-6-20 0,2 0 0,0-1 0,2-1 0,29 39 0,-39-61 0,0-1 0,0-1 0,1 1 0,0-1 0,0-1 0,0 1 0,1-1 0,11 5 0,-13-8 0,1 0 0,-1 0 0,0-1 0,1 0 0,-1-1 0,1 1 0,-1-1 0,1-1 0,0 0 0,-1 0 0,1 0 0,12-3 0,4-3 0,0 0 0,-1-2 0,0-1 0,-1 0 0,0-2 0,0-1 0,-1 0 0,-1-2 0,0 0 0,-1-1 0,18-18 0,-2-2 0,-2-1 0,-1-2 0,-2-1 0,38-64 0,-30 33 0,-4-1 0,-2-2 0,-4-1 0,-3-2 0,-3 0 0,13-89 0,35-481 0,-52 403 0,-4 99 0,11-255 0,-25 397 0,0 1 0,0-1 0,0 1 0,0-1 0,0 1 0,0-1 0,0 0 0,-1 1 0,1-1 0,-1 1 0,1-1 0,-2-1 0,1 3 0,1 0 0,0 0 0,0-1 0,-1 1 0,1 0 0,0 0 0,-1 0 0,1 0 0,0 0 0,0 0 0,-1 0 0,1 0 0,0 0 0,-1 0 0,1 0 0,0 0 0,0 0 0,-1 1 0,1-1 0,0 0 0,-1 0 0,1 0 0,0 0 0,0 0 0,-1 1 0,1-1 0,0 0 0,0 0 0,0 0 0,-1 1 0,1-1 0,0 0 0,0 0 0,0 1 0,0-1 0,-1 1 0,-19 37 0,-12 45 0,3 1 0,5 1 0,3 2 0,4 0 0,-10 150 0,23-136 0,5-1 0,4 1 0,5-1 0,39 177 0,-30-204-32,3-2 0,3 0-1,3-1 1,3-1-1,4-2 1,2-2 0,2-1-1,63 75 1,-64-95 8,1-1-1,2-2 1,2-2 0,2-2 0,1-2-1,1-2 1,2-2 0,2-2-1,0-3 1,2-2 0,74 24 0,-39-25-462,1-3 1,0-5 0,2-4 0,-1-3 0,139-7 0,-130-6-4213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1:29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3348 24575,'362'-281'0,"434"-323"0,-704 539-6,924-670-595,-26-36 68,-468 307 1636,-459 406-1066,-33 31-37,67-66 0,-84 79 0,0-2 0,-1 1 0,0-1 0,14-28 0,-23 35-105,1 1 0,-2-1 0,1 0 0,-1 0 0,-1 0 0,1 0 0,-2 0 0,1 0 0,-1 0 0,0 0 0,-1 0 0,-3-12 0,2 4-6721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1:29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1107 24 24575,'-187'-24'0,"651"67"0,332 19 0,-548-39 0,-244-22 0,10-1 0,1 2 0,-1 0 0,0 1 0,0 0 0,21 8 0,-33-10 0,1 0 0,-1 0 0,0 1 0,1-1 0,-1 1 0,0-1 0,0 1 0,0 0 0,0 0 0,0 0 0,0 0 0,-1 0 0,1 0 0,-1 0 0,1 1 0,-1-1 0,0 0 0,0 1 0,0-1 0,0 1 0,0 0 0,-1-1 0,1 1 0,-1 0 0,0-1 0,0 1 0,0 0 0,0-1 0,0 1 0,0 0 0,-1-1 0,1 1 0,-1 0 0,0-1 0,0 1 0,-2 3 0,-3 10 0,-1 0 0,-1-1 0,0 0 0,-1 0 0,-14 17 0,-63 65 0,55-63 0,-967 1159-1106,74 57 0,533-697 110,313-441-3987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1:31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1075 24575,'126'-46'0,"3"5"0,0 6 0,206-29 0,410-6 0,-320 38 0,876-63 0,293-27-1541,-470-14-320,28-3-74,911-4 1935,-826 169-208,-858-16 5390,-377-10-5165,0 1 0,-1-1 0,1 0 0,0 0 0,0-1 0,0 1 0,-1 0 0,1-1-1,0 1 1,-1-1 0,1 1 0,0-1 0,-1 0 0,1 0 0,-1 1 0,1-1-1,-1 0 1,1-1 0,-1 1 0,0 0 0,1 0 0,0-2 0,0-1-23,-1 1-1,1-1 1,-1 0 0,0 0-1,0 0 1,0 0 0,0-7 0,1-1 30,16-87-1389,-12 75-5461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1:47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229 943 24575,'-24'60'0,"2"1"0,-26 116 0,-81 801 0,124-766 0,4-289 0,4 1 0,13-80 0,47-157 0,-52 270 0,1 1 0,2 1 0,30-61 0,-37 89 0,1 0 0,1 1 0,-1 0 0,2 0 0,0 1 0,11-11 0,-14 16 0,0 1 0,1 0 0,-1 0 0,1 0 0,0 1 0,1 0 0,-1 0 0,1 1 0,-1 0 0,18-3 0,-19 5 0,0 0 0,0 1 0,0 0 0,1 0 0,-1 0 0,0 1 0,0 0 0,0 0 0,-1 1 0,1 0 0,0 0 0,11 6 0,-8-2 0,-1 0 0,1 0 0,-2 1 0,1 0 0,-1 0 0,0 1 0,10 12 0,2 7 0,-2 1 0,0 1 0,-3 0 0,19 45 0,9 42 0,44 194 0,-35-111 0,-21-91 0,-31-108 0,1 0 0,-1-1 0,1 1 0,-1 0 0,0 0 0,1 0 0,-1-1 0,0 1 0,1 0 0,-1 0 0,0-1 0,1 1 0,-1 0 0,0-1 0,0 1 0,1 0 0,-1-1 0,0 1 0,0-1 0,0 1 0,1 0 0,-1-1 0,0 1 0,0-1 0,0 1 0,0-1 0,0 1 0,0 0 0,0-1 0,0 1 0,0-1 0,0 0 0,6-21 0,10-46 0,3 0 0,4 2 0,2 1 0,3 1 0,52-88 0,-65 125 0,33-42 0,-43 63 0,0 0 0,1 0 0,0 0 0,0 0 0,0 1 0,1 0 0,-1 0 0,1 1 0,0 0 0,1 0 0,13-4 0,-17 7 0,0 0 0,0 1 0,0 0 0,1 0 0,-1 0 0,0 0 0,0 1 0,0-1 0,1 1 0,-1 0 0,0 1 0,0-1 0,0 1 0,-1 0 0,1-1 0,0 2 0,-1-1 0,1 0 0,-1 1 0,0 0 0,1-1 0,-1 1 0,4 6 0,7 7 0,-2 1 0,0 0 0,14 26 0,49 109 0,-54-104 0,3 0 0,1-2 0,59 81 0,-76-117 0,0-1 0,0 0 0,1-1 0,0 0 0,1-1 0,-1 0 0,2 0 0,-1-1 0,13 6 0,-18-10 0,1 0 0,-1 0 0,1-1 0,0 0 0,0 0 0,0 0 0,0-1 0,0 0 0,0 0 0,0 0 0,-1-1 0,1 0 0,0 0 0,0 0 0,0-1 0,-1 0 0,1 0 0,-1 0 0,1-1 0,6-4 0,3-4 0,1-1 0,-2 0 0,0-1 0,0-1 0,-1 0 0,-1-1 0,0 0 0,-1-1 0,16-30 0,-5 2 0,-1-2 0,22-75 0,-30 81 0,-2 0 0,-2-1 0,-1 0 0,-3-1 0,-1 0 0,-2-57 0,-2 95 0,-1 0 0,1 1 0,-1-1 0,0 0 0,0 0 0,0 0 0,0 0 0,-1 1 0,1-1 0,-1 1 0,0-1 0,0 1 0,-1 0 0,-4-6 0,6 8 0,-1 0 0,1 0 0,-1 0 0,1 0 0,-1 1 0,0-1 0,1 0 0,-1 1 0,0-1 0,0 1 0,1 0 0,-1-1 0,0 1 0,0 0 0,0 0 0,1 0 0,-1 0 0,0 1 0,0-1 0,0 0 0,1 1 0,-1-1 0,0 1 0,1 0 0,-1-1 0,0 1 0,1 0 0,-1 0 0,1 0 0,-1 0 0,1 0 0,0 1 0,-3 1 0,-3 4 0,1 0 0,-1 1 0,1-1 0,0 1 0,1 1 0,0-1 0,1 1 0,-1 0 0,1 0 0,1 0 0,0 0 0,-2 12 0,0 3 0,0 1 0,2 0 0,0 40 0,3-37 0,2 1 0,2-1 0,0 0 0,2 0 0,0 0 0,12 27 0,-11-36 0,1-1 0,0 0 0,2 0 0,0-1 0,1 0 0,1-1 0,0 0 0,1 0 0,21 18 0,-29-29 0,2 0 0,-1 0 0,1-1 0,-1 0 0,1 0 0,0 0 0,0-1 0,1 0 0,-1-1 0,1 1 0,0-1 0,-1-1 0,1 0 0,0 0 0,0 0 0,13-1 0,-12-1 0,0-1 0,0 0 0,-1 0 0,1-1 0,-1 0 0,0-1 0,0 0 0,0 0 0,0 0 0,0-1 0,-1 0 0,0-1 0,0 0 0,10-10 0,1-5 0,0-1 0,-2 0 0,-1-2 0,19-34 0,41-108 0,-53 113 0,1-1 0,-5 10 0,1 0 0,35-55 0,-52 96 0,0 0 0,0 0 0,0 0 0,0 1 0,1-1 0,-1 1 0,1-1 0,0 1 0,-1 0 0,1 0 0,0 0 0,6-2 0,-8 4 0,1-1 0,0 1 0,-1 0 0,1 0 0,-1 0 0,1 0 0,0 0 0,-1 0 0,1 1 0,-1-1 0,1 0 0,0 1 0,-1-1 0,1 1 0,-1 0 0,0-1 0,1 1 0,-1 0 0,1 0 0,-1 0 0,0 0 0,0 0 0,0 0 0,1 0 0,-1 0 0,0 1 0,-1-1 0,1 0 0,1 2 0,5 9 0,0 1 0,0-1 0,-2 1 0,0 0 0,0 0 0,-1 0 0,4 26 0,7 99 0,-14-129 0,8 200 0,-9-204 0,1 0 0,-1 0 0,-1-1 0,1 1 0,-1 0 0,-1 5 0,16-73 0,-12 56 0,2-10 0,1-1 0,1 1 0,0 0 0,2 0 0,0 0 0,0 1 0,17-23 0,-22 37 0,-1 0 0,0-1 0,1 1 0,-1 0 0,1 1 0,0-1 0,0 0 0,0 1 0,0 0 0,0-1 0,0 1 0,0 0 0,0 1 0,0-1 0,1 0 0,-1 1 0,0 0 0,0 0 0,1 0 0,-1 0 0,0 0 0,0 1 0,1-1 0,-1 1 0,0 0 0,0 0 0,0 0 0,0 1 0,0-1 0,4 3 0,9 5 0,0 1 0,-1 1 0,0 0 0,15 15 0,-19-16 0,45 40 0,-29-24 0,2-1 0,50 33 0,-76-55 0,1-1 0,0 0 0,0 0 0,0-1 0,1 1 0,-1-1 0,0 0 0,0 0 0,1 0 0,-1 0 0,1-1 0,-1 0 0,1 0 0,-1 0 0,0 0 0,1-1 0,7-2 0,-5 1 0,-1-1 0,1 0 0,-1 0 0,0-1 0,0 0 0,0 0 0,0 0 0,-1-1 0,1 0 0,4-6 0,6-9 0,0 0 0,-2-1 0,-1-1 0,-1 0 0,13-30 0,15-54 0,-5-1 0,24-125 0,-33 104 0,-6-1 0,-6-1 0,-5-1 0,-6 0 0,-15-136 0,-15-18 0,15 206 0,-33-120 0,32 168 0,3 25 0,9 7 0,1-1 0,-1 0 0,0 1 0,0-1 0,1 1 0,-1-1 0,0 1 0,1-1 0,-1 1 0,0-1 0,1 1 0,-1 0 0,1-1 0,-1 1 0,1 0 0,-1 0 0,0 0 0,-5 10 0,1 0 0,0 0 0,1 1 0,0 0 0,1-1 0,-3 17 0,-5 76 0,10-89 0,-4 90 0,5 0 0,5-1 0,4 1 0,5-1 0,50 188 0,-47-233 0,4-1 0,1-1 0,4-1 0,1-1 0,39 56 0,-46-80 0,1-2 0,2-1 0,1 0 0,1-2 0,2-1 0,0-1 0,1-1 0,2-2 0,62 36 0,-81-52 0,1 1 0,0-1 0,0-1 0,0 0 0,1-1 0,-1-1 0,1 1 0,0-2 0,-1 0 0,1 0 0,0-2 0,0 1 0,-1-1 0,1-1 0,0-1 0,-1 1 0,1-2 0,-1 0 0,0 0 0,0-1 0,-1-1 0,0 0 0,1 0 0,-2-1 0,1-1 0,-1 0 0,18-18 0,-6 1 0,0-1 0,-2-1 0,26-44 0,26-67 0,-91 181 0,-2 0 0,-2-2 0,-2 0 0,-1-1 0,-59 66 0,48-81 0,36-25 0,0 1 0,0 0 0,0-1 0,-1 0 0,1 1 0,0-1 0,0 0 0,-1 1 0,1-1 0,0 0 0,-1 0 0,1 0 0,-2 0 0,3 0 0,-1-1 0,1 1 0,-1 0 0,1-1 0,0 1 0,-1 0 0,1-1 0,0 1 0,-1-1 0,1 1 0,0-1 0,-1 1 0,1-1 0,0 1 0,0-1 0,-1 1 0,1-1 0,0 1 0,0-1 0,0 1 0,0-1 0,0 1 0,0-1 0,0 1 0,0-1 0,0 1 0,0-1 0,0 1 0,0-1 0,0 1 0,0-1 0,1 1 0,-1-2 0,1 1 0,0-1 0,0 1 0,0-1 0,0 1 0,0-1 0,0 1 0,1 0 0,-1-1 0,0 1 0,1 0 0,-1 0 0,1 0 0,-1 0 0,1 0 0,-1 0 0,1 1 0,0-1 0,-1 1 0,1-1 0,0 1 0,0-1 0,-1 1 0,1 0 0,0 0 0,0 0 0,0 0 0,2 0 0,54 3 0,-55-2 0,252 49 0,-174-31 0,148 16 0,-201-33 0,0-2 0,0 0 0,1-2 0,-1-1 0,0-2 0,0-1 0,-1 0 0,0-2 0,32-14 0,-37 12 0,-1-2 0,0 0 0,0-1 0,-1-1 0,-1-1 0,-1 0 0,0-2 0,-1 0 0,0-1 0,22-32 0,-17 17 0,-2-2 0,-2 0 0,-1-1 0,-2 0 0,19-68 0,-15 26 0,-4 0 0,-3-1 0,3-149 0,-31-241 0,9 361 0,6 98 0,-1-25 0,-7-39 0,9 74 0,0 0 0,0 0 0,0 0 0,0 0 0,0 0 0,0 0 0,0 0 0,0 0 0,0 0 0,0 1 0,0-1 0,-1 0 0,1 0 0,0 0 0,0 0 0,0 0 0,0 0 0,0 0 0,0 0 0,0 0 0,0 0 0,0 0 0,0 0 0,-1 0 0,1 0 0,0 0 0,0 0 0,0 0 0,0 0 0,0 0 0,0-1 0,0 1 0,0 0 0,0 0 0,0 0 0,0 0 0,-1 0 0,1 0 0,0 0 0,0 0 0,0 0 0,0 0 0,0 0 0,0 0 0,0 0 0,0 0 0,0 0 0,0-1 0,-4 17 0,-3 24 0,-20 337 0,26-310 0,4 1 0,2 0 0,22 104 0,-22-150 0,1 1 0,1-1 0,1-1 0,1 1 0,14 24 0,-18-39 0,-1 1 0,1-1 0,1 0 0,0 0 0,0-1 0,0 0 0,1 0 0,-1 0 0,1-1 0,1 0 0,-1 0 0,1-1 0,0 0 0,0 0 0,0-1 0,15 4 0,-4-3 14,0-2-1,0 0 0,0-1 0,0-1 1,0-1-1,0-1 0,0 0 1,36-10-1,-10-2-508,-1-1 0,61-30 0,-81 33-6331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49:34.3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1 994 24575,'61'-30'0,"3"2"0,0 3 0,1 4 0,95-20 0,280-26 0,-304 50 0,1393-212-3940,458-84 3067,-1916 304 425,1015-126-2778,2 65 2854,-560 63 483,-475 5 446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1:48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0 465 24575,'92'-52'41,"2"4"-1,2 4 0,2 5 1,2 4-1,137-30 1,525-65-3747,-675 118 2391,80-10 495,-34 4-1773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1:49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494 1 24575,'-11'2'0,"-77"23"0,79-21 0,-1 1 0,1-1 0,-1 1 0,1 1 0,1 0 0,-14 11 0,0 6 0,0 0 0,2 1 0,1 1 0,0 1 0,2 1 0,-27 57 0,12-9 0,-34 119 0,48-128 0,-12 72 0,26-112 0,2 0 0,0 0 0,1 1 0,2-1 0,7 50 0,-6-68 0,0-1 0,0 1 0,0 0 0,1-1 0,0 1 0,1-1 0,7 12 0,-9-17 0,-1 1 0,1-1 0,0 0 0,0 0 0,0 0 0,0 0 0,1-1 0,-1 1 0,0 0 0,1-1 0,-1 0 0,1 1 0,0-1 0,-1 0 0,1 0 0,0-1 0,-1 1 0,1 0 0,0-1 0,0 0 0,0 0 0,0 0 0,-1 0 0,1 0 0,3-1 0,6-2 0,0 0 0,0-1 0,0-1 0,-1 0 0,0 0 0,0-1 0,0-1 0,16-13 0,75-73 0,-90 82 0,258-293 0,-259 290 0,-6 7 0,0 0 0,0 1 0,0-1 0,1 2 0,0-1 0,0 0 0,12-6 0,-17 11 0,0 1 0,0 0 0,0 0 0,0 0 0,0 0 0,0-1 0,0 1 0,0 1 0,0-1 0,0 0 0,-1 0 0,1 0 0,0 0 0,0 1 0,0-1 0,0 0 0,0 1 0,0-1 0,0 1 0,0-1 0,-1 1 0,1-1 0,0 1 0,0 0 0,-1-1 0,1 1 0,0 0 0,-1 0 0,1 0 0,-1-1 0,1 1 0,-1 0 0,1 0 0,-1 0 0,0 0 0,1 0 0,-1 0 0,0 0 0,0 1 0,12 41 0,-12-41 0,14 112 0,0 9 0,-10-105 0,0-1 0,1 1 0,0-1 0,14 28 0,-16-39 0,1 1 0,0-1 0,0 1 0,0-1 0,1 0 0,0-1 0,0 1 0,0-1 0,1 0 0,0 0 0,0-1 0,0 0 0,0 0 0,13 5 0,-10-6 0,-1 0 0,1-1 0,0 0 0,1 0 0,-1-1 0,0 0 0,0-1 0,1 0 0,-1-1 0,14-2 0,4-3 0,-1-2 0,0 0 0,-1-2 0,0-1 0,-1 0 0,0-2 0,26-18 0,-10 2 0,-1-1 0,-1-2 0,-1-1 0,-2-2 0,44-59 0,-41 43 0,-2-2 0,-3-1 0,46-106 0,-75 152 0,0 1 0,-1-1 0,0 1 0,0-1 0,0 1 0,-1-1 0,0 0 0,-1 0 0,0 0 0,0 0 0,-1-9 0,0 16 0,0 1 0,0-1 0,0 1 0,-1-1 0,1 1 0,0-1 0,0 1 0,-1-1 0,1 1 0,0 0 0,-1-1 0,1 1 0,-1-1 0,1 1 0,0 0 0,-1-1 0,1 1 0,-1 0 0,1 0 0,-1-1 0,1 1 0,-1 0 0,1 0 0,-1 0 0,1 0 0,-1 0 0,1 0 0,-1 0 0,1 0 0,-1 0 0,1 0 0,-1 0 0,0 0 0,1 0 0,-1 0 0,1 0 0,-1 0 0,1 0 0,-1 1 0,1-1 0,0 0 0,-1 0 0,1 1 0,-1-1 0,1 0 0,-1 1 0,1-1 0,0 1 0,-1-1 0,0 1 0,-23 20 0,4 2 0,0 0 0,2 2 0,1 1 0,2 0 0,0 1 0,1 0 0,2 1 0,1 1 0,-8 33 0,6-11 0,2 0 0,3 0 0,2 1 0,1 84 0,8-71 0,3 0 0,3 0 0,19 70 0,66 184 0,-65-226 0,-15-51 0,33 124 0,-43-146 0,-1-1 0,0 1 0,-2 0 0,0 0 0,-1 0 0,-4 30 0,1-38 0,-1 1 0,0-1 0,-1 0 0,0 0 0,-1 0 0,0-1 0,-1 1 0,0-2 0,-1 1 0,0-1 0,-1 0 0,0-1 0,0 0 0,-16 12 0,14-12 0,0-1 0,-1-1 0,0 0 0,0 0 0,0-1 0,-1-1 0,0 0 0,0 0 0,-1-2 0,1 0 0,-1 0 0,1-1 0,-23 0 0,32-2 0,0 0 0,-1 0 0,1-1 0,0 0 0,0 0 0,0 0 0,0 0 0,0-1 0,0 0 0,0 1 0,0-1 0,1-1 0,-1 1 0,1 0 0,-1-1 0,1 0 0,0 0 0,0 0 0,0 0 0,1 0 0,-1-1 0,1 1 0,-1-1 0,1 0 0,0 1 0,1-1 0,-1 0 0,1 0 0,0 0 0,-1 0 0,1-8 0,-2-7 0,1 0 0,1 0 0,1-1 0,1 1 0,5-32 0,7-22 0,3 0 0,37-104 0,71-134 0,-103 259 0,446-889 0,-458 925 0,2-5 0,-10 20 0,-7 13 0,0 1 0,1-1 0,0 1 0,1 1 0,0-1 0,1 0 0,1 1 0,0 0 0,0 0 0,2 17 0,0-23 0,1-1 0,-1 0 0,2 0 0,-1 0 0,1 0 0,0 0 0,0 0 0,1 0 0,0-1 0,0 1 0,1-1 0,0 0 0,0 0 0,0 0 0,1 0 0,-1-1 0,1 0 0,1 0 0,9 7 0,-4-5 0,1-1 0,-1 0 0,1-1 0,0 0 0,1-1 0,-1 0 0,1-1 0,0-1 0,23 3 0,4-4 0,0-1 0,40-5 0,312-61-2521,-292 44-3149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2:45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793 1502 24575,'-161'-18'0,"157"18"0,0 0 0,-1 0 0,1 0 0,0 1 0,-1 0 0,1 0 0,0 0 0,0 0 0,0 1 0,0-1 0,0 1 0,0 0 0,1 0 0,-7 5 0,-4 4 0,-1 2 0,-13 14 0,13-12 0,-40 42 0,2 1 0,3 3 0,3 2 0,-67 116 0,85-124 0,2 1 0,3 1 0,2 1 0,2 1 0,3 1 0,-14 94 0,29-137 0,1-1 0,0 0 0,1 0 0,1 1 0,0-1 0,1 0 0,7 23 0,-8-34 0,0 0 0,1-1 0,0 1 0,0-1 0,0 0 0,0 0 0,0 1 0,1-1 0,0-1 0,0 1 0,0 0 0,1-1 0,-1 0 0,1 1 0,-1-1 0,1-1 0,0 1 0,0 0 0,1-1 0,-1 0 0,0 0 0,1 0 0,-1-1 0,1 0 0,0 1 0,-1-2 0,1 1 0,0 0 0,6-1 0,2-1 0,0 0 0,0-1 0,-1-1 0,1 0 0,0 0 0,-1-2 0,0 1 0,0-1 0,0-1 0,-1 0 0,19-14 0,5-6 0,-1-2 0,35-37 0,2-10 0,-4-3 0,-4-2 0,73-120 0,123-288 0,-179 310 0,60-200 0,-110 278 0,-4-1 0,-5-1 0,14-181 0,-34 243 0,-1 0 0,-2-1 0,-1 1 0,-12-46 0,11 64 0,-2 1 0,-1 0 0,0 1 0,-2-1 0,0 1 0,-1 1 0,-1 0 0,-1 1 0,-17-22 0,28 39 0,0 0 0,0-1 0,0 1 0,0 0 0,0 0 0,0 0 0,0 0 0,-1 0 0,1 0 0,0 0 0,-1 0 0,1 1 0,0-1 0,-1 0 0,1 1 0,-1-1 0,1 1 0,-1 0 0,1-1 0,-4 1 0,4 0 0,0 1 0,0-1 0,0 1 0,0-1 0,0 1 0,0 0 0,0-1 0,0 1 0,0 0 0,1 0 0,-1 0 0,0 0 0,0 0 0,1 0 0,-1 0 0,0 0 0,1 0 0,-1 0 0,1 0 0,-1 2 0,-2 8 0,0 0 0,0 0 0,2 1 0,-2 12 0,3-23 0,-4 117 0,18 192 0,-13-303 0,122 946 0,-67-581 0,-41-226 0,-15-152 0,0 1 0,0-1 0,0 1 0,1-1 0,2-7 0,1-11 0,2-32 0,3 1 0,3-1 0,1 2 0,4 0 0,37-85 0,-51 130 0,2 1 0,-1 0 0,1 0 0,0 1 0,1-1 0,0 1 0,0 0 0,14-11 0,-18 16 0,1 0 0,0 0 0,1 0 0,-1 1 0,0-1 0,1 1 0,-1 0 0,0 0 0,1 0 0,-1 0 0,1 1 0,0-1 0,-1 1 0,1 0 0,-1 0 0,1 0 0,0 1 0,-1-1 0,1 1 0,-1 0 0,1 0 0,-1 0 0,0 0 0,1 1 0,4 2 0,2 2 0,0 1 0,0 0 0,0 1 0,-1 0 0,0 1 0,-1 0 0,0 0 0,10 14 0,51 90 0,-48-75 0,1 3 0,-15-26 0,1 0 0,1 0 0,0-1 0,0-1 0,1 1 0,16 14 0,-24-26 0,0 0 0,0 0 0,0-1 0,1 1 0,-1-1 0,0 0 0,1 1 0,-1-1 0,1 0 0,-1 0 0,1-1 0,0 1 0,-1-1 0,1 1 0,0-1 0,0 0 0,-1 0 0,1 0 0,5-1 0,-4 0 0,1 0 0,-1-1 0,1 0 0,-1 0 0,0 0 0,0 0 0,0-1 0,0 0 0,0 0 0,5-5 0,3-5 0,-1 0 0,0-1 0,-1 0 0,-1 0 0,10-20 0,5-18 0,-3-1 0,-2-1 0,-2 0 0,-3-1 0,-2-1 0,-3-1 0,-2 1 0,-2-1 0,-3 0 0,-8-83 0,5 130 0,0 0 0,0 1 0,-1-1 0,-1 1 0,1-1 0,-1 1 0,-6-12 0,8 19 0,-1 0 0,1 0 0,-1 0 0,1 0 0,-1 0 0,1 0 0,-1 0 0,0 0 0,0 1 0,0-1 0,0 1 0,0-1 0,0 1 0,0 0 0,-1 0 0,1 0 0,0 0 0,-1 0 0,1 1 0,-1-1 0,1 1 0,0-1 0,-1 1 0,1 0 0,-1 0 0,1 0 0,-1 0 0,1 1 0,-1-1 0,1 1 0,-1-1 0,1 1 0,-4 1 0,0 1 0,0 0 0,0 1 0,0-1 0,0 1 0,0 1 0,1-1 0,0 1 0,0 0 0,0 0 0,0 0 0,1 1 0,0-1 0,0 1 0,1 0 0,-1 1 0,1-1 0,1 0 0,-5 14 0,5-15 0,0 1 0,1 0 0,0-1 0,0 1 0,0 0 0,0 0 0,1 0 0,0 0 0,0 0 0,1-1 0,-1 1 0,1 0 0,1 0 0,-1 0 0,1-1 0,0 1 0,0-1 0,1 1 0,-1-1 0,1 0 0,1 0 0,6 8 0,11 4 0,1 0 0,1-1 0,0-2 0,1 0 0,30 12 0,30 17 0,-4 11 0,-63-40 0,1-2 0,0 0 0,0 0 0,1-2 0,0-1 0,1 0 0,30 9 0,-42-17 0,0-1 0,0 1 0,0-1 0,0-1 0,0 1 0,0-1 0,-1-1 0,1 0 0,0 0 0,-1 0 0,1-1 0,-1 0 0,0 0 0,0-1 0,0 0 0,0 0 0,-1-1 0,0 0 0,9-8 0,8-10 0,-1 0 0,-1-2 0,25-37 0,-1-6 0,-4-2 0,-3-2 0,-3-2 0,49-149 0,-80 214 0,-4 11 0,-5 24 0,-4 34 0,9-44 0,0 0 0,1 0 0,1 0 0,1 0 0,0 0 0,1 0 0,1-1 0,0 0 0,1 0 0,1 0 0,0-1 0,1 1 0,0-2 0,1 1 0,1-1 0,0-1 0,1 0 0,18 17 0,-13-14 0,-12-11 0,-13-14 0,-1-1 0,0-1 0,0-1 0,1 0 0,1 0 0,0-1 0,1 0 0,0 0 0,1 0 0,1-1 0,0 0 0,1 0 0,1-1 0,0 1 0,1-1 0,1 1 0,0-1 0,1 0 0,1 1 0,0-1 0,1 0 0,1 1 0,1 0 0,0 0 0,0 0 0,2 0 0,0 0 0,14-23 0,-16 31 0,1 1 0,0-1 0,0 1 0,0 1 0,1-1 0,-1 1 0,1 0 0,1 0 0,-1 0 0,1 1 0,0 0 0,0 1 0,0-1 0,0 1 0,0 1 0,1-1 0,0 1 0,-1 0 0,1 1 0,0 0 0,14 0 0,-11 2 0,0 0 0,0 0 0,0 1 0,0 1 0,0 0 0,-1 0 0,0 1 0,0 1 0,0-1 0,0 2 0,0-1 0,-1 1 0,0 1 0,0 0 0,7 7 0,7 9 0,-2 1 0,0 1 0,31 50 0,37 89 0,-49-88 0,-40-75 0,0-1 0,0 0 0,0 0 0,0 0 0,0 0 0,0 0 0,0 1 0,0-1 0,0 0 0,0 0 0,0 0 0,0 0 0,0 0 0,0 1 0,0-1 0,0 0 0,0 0 0,0 0 0,1 0 0,-1 0 0,0 0 0,0 0 0,0 1 0,0-1 0,0 0 0,0 0 0,0 0 0,1 0 0,-1 0 0,0 0 0,0 0 0,0 0 0,0 0 0,0 0 0,1 0 0,-1 0 0,0 0 0,0 0 0,0 0 0,0 0 0,0 0 0,1 0 0,-1 0 0,0 0 0,0 0 0,0 0 0,0 0 0,0 0 0,1 0 0,-1 0 0,0 0 0,0 0 0,0 0 0,0-1 0,0 1 0,0 0 0,1 0 0,-1 0 0,4-14 0,0-30 0,-3 33 0,2-24 0,23-184 0,-18 171 0,2 1 0,25-72 0,-32 111 0,1-1 0,0 1 0,0 0 0,1 0 0,0 0 0,0 0 0,8-7 0,-12 13 0,0 1 0,1 0 0,-1-1 0,0 1 0,1 0 0,-1 0 0,1 0 0,-1 0 0,1 0 0,0 0 0,-1 0 0,1 1 0,0-1 0,0 1 0,-1-1 0,1 1 0,0 0 0,0-1 0,0 1 0,0 0 0,-1 0 0,1 0 0,0 1 0,0-1 0,0 0 0,0 1 0,-1-1 0,1 1 0,0-1 0,-1 1 0,1 0 0,0 0 0,-1 0 0,1 0 0,-1 0 0,1 0 0,-1 0 0,1 1 0,-1-1 0,0 0 0,2 3 0,12 16 0,-1 0 0,0 1 0,-2 1 0,14 31 0,22 39 0,-37-74 0,20 30 0,-29-45 0,0-1 0,0 0 0,0 1 0,1-1 0,-1 0 0,0 0 0,1 0 0,-1-1 0,1 1 0,0-1 0,-1 1 0,1-1 0,0 0 0,5 1 0,-6-2 0,1 0 0,-1 0 0,1-1 0,0 1 0,-1-1 0,1 0 0,-1 1 0,1-1 0,-1-1 0,0 1 0,1 0 0,-1 0 0,0-1 0,0 1 0,0-1 0,0 0 0,2-2 0,34-39 0,-31 34 0,22-30 0,42-77 0,-50 78 0,2 0 0,42-51 0,-62 85 0,-1 1 0,1 0 0,1 0 0,-1 0 0,0 0 0,1 0 0,-1 1 0,1-1 0,0 1 0,0 0 0,0 0 0,0 1 0,0-1 0,5 0 0,-7 2 0,1 0 0,-1 0 0,1 0 0,-1 0 0,1 1 0,-1-1 0,1 1 0,-1 0 0,0 0 0,1 0 0,-1 0 0,0 0 0,0 0 0,0 1 0,1-1 0,-1 1 0,-1-1 0,1 1 0,0 0 0,0 0 0,-1-1 0,1 1 0,-1 1 0,1-1 0,1 3 0,15 26 0,-9-15 0,1-1 0,0 1 0,1-2 0,1 1 0,16 15 0,-28-30 2,1 0 1,-1 1-1,0-1 0,0 0 0,0 0 1,1 0-1,-1 0 0,0 0 0,0 0 1,1 0-1,-1 1 0,0-1 0,0 0 1,0 0-1,1 0 0,-1 0 0,0 0 1,0 0-1,1 0 0,-1 0 0,0 0 0,0 0 1,1-1-1,-1 1 0,0 0 0,0 0 1,0 0-1,1 0 0,-1 0 0,0 0 1,0 0-1,0 0 0,1-1 0,-1 1 1,0 0-1,0 0 0,0 0 0,0 0 0,1-1 1,-1 1-1,0 0 0,0 0 0,0 0 1,0-1-1,0 1 0,0 0 0,0 0 1,0-1-1,0 1 0,1 0 0,-1-1 1,3-12-1384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2:45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2:48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0 409 24575,'58'398'0,"26"-4"0,-70-330 0,17 78 0,100 406 0,-73-369 0,-49-156 0,1 0 0,1-1 0,1 0 0,1-1 0,24 30 0,-34-47 0,0 0 0,1 0 0,-1-1 0,1 1 0,0-1 0,0 0 0,1 0 0,-1 0 0,1 0 0,-1-1 0,1 0 0,0 0 0,0 0 0,0 0 0,0-1 0,0 0 0,0 0 0,0 0 0,6-1 0,-4 0 0,-1-1 0,0-1 0,0 1 0,1-1 0,-1 0 0,0 0 0,0-1 0,-1 0 0,1 0 0,-1 0 0,1-1 0,-1 1 0,0-1 0,0-1 0,5-5 0,6-8 0,0 0 0,-2-2 0,0 0 0,-1 0 0,-1-1 0,-1-1 0,10-27 0,-2-3 0,-2 0 0,10-59 0,-17 63 0,-3-1 0,-1 0 0,-3 0 0,-2 0 0,-8-78 0,1 100 0,3 22 0,3 19 0,1 13 0,2-1 0,1 1 0,2-1 0,11 35 0,-12-45 0,1-1 0,0 0 0,1 0 0,1-1 0,0 0 0,1 0 0,1 0 0,15 16 0,-19-24 0,1 0 0,0-1 0,-1 0 0,2 0 0,-1 0 0,1-1 0,-1 0 0,1 0 0,0-1 0,1 0 0,-1 0 0,1-1 0,-1 0 0,1-1 0,-1 0 0,1 0 0,0-1 0,0 0 0,-1 0 0,1-1 0,0 0 0,15-5 0,-12 3 0,0-2 0,-1 1 0,0-1 0,0-1 0,-1 0 0,0-1 0,0 0 0,0 0 0,-1-1 0,0 0 0,0-1 0,-1 0 0,0 0 0,-1-1 0,12-20 0,-9 13 0,-2-1 0,0-1 0,-1 1 0,8-38 0,-12 44 0,-1 0 0,-1-1 0,0 0 0,-1 1 0,0-1 0,-1 1 0,0-1 0,-6-22 0,5 29 0,-1 0 0,0 0 0,-1 0 0,1 0 0,-1 1 0,0-1 0,0 1 0,-1 0 0,0 1 0,0-1 0,-7-5 0,6 5 0,0 1 0,1-1 0,0 0 0,0 0 0,0-1 0,1 0 0,0 0 0,-7-12 0,10 14 0,0 0 0,0 0 0,1 0 0,0 0 0,-1 0 0,1 0 0,1 0 0,-1 0 0,0-1 0,1 1 0,0 0 0,0 1 0,0-1 0,1 0 0,-1 0 0,1 0 0,0 1 0,0-1 0,0 1 0,5-6 0,-1 1 0,0 0 0,1 1 0,0-1 0,0 1 0,1 1 0,0-1 0,11-5 0,-7 5 0,0 1 0,1 0 0,0 1 0,0 1 0,0 0 0,1 1 0,-1 0 0,1 1 0,0 0 0,0 1 0,-1 1 0,1 0 0,0 1 0,0 1 0,0 0 0,16 5 0,-12-2 0,0 1 0,0 1 0,-1 1 0,0 0 0,0 1 0,-1 1 0,0 1 0,-1 0 0,0 1 0,-1 1 0,17 18 0,3 10 0,-2 1 0,-2 2 0,-2 2 0,-2 0 0,30 74 0,76 260 0,-113-320 0,126 454 0,-123-410 0,-4 1 0,-4 0 0,-1 109 0,-13-170 0,-2 0 0,-2 0 0,-2 0 0,-15 57 0,17-85 0,-1-1 0,0 0 0,-1 0 0,0-1 0,-1 0 0,-1 0 0,0 0 0,-1-1 0,0 0 0,-1-1 0,-1 0 0,0-1 0,-1 0 0,0-1 0,-17 13 0,19-18 0,1 0 0,0-1 0,-1 0 0,0 0 0,0-1 0,0 0 0,0-1 0,0 0 0,-1 0 0,1-1 0,-1-1 0,-12 0 0,9-2 0,1 0 0,0-1 0,0 0 0,0-1 0,0 0 0,0-1 0,1-1 0,-20-11 0,13 4 0,1 0 0,0-1 0,1 0 0,1-2 0,0 0 0,1-1 0,1 0 0,1-1 0,0-1 0,2 0 0,-13-26 0,8 5 0,2 0 0,2 0 0,2-1 0,1-1 0,3 0 0,-3-61 0,8-3 0,16-148 0,1 114 0,67-265 0,-55 310 0,4 2 0,4 1 0,77-141 0,-80 176 0,78-100 0,-92 133 0,2 1 0,0 2 0,2 0 0,0 1 0,1 1 0,37-22 0,-55 37 0,1 1 0,0 0 0,-1 0 0,1 0 0,0 1 0,1 0 0,-1 0 0,0 1 0,1 0 0,-1 0 0,1 1 0,-1 0 0,0 0 0,1 0 0,8 3 0,-6 0 0,0 0 0,0 1 0,-1 0 0,1 0 0,-1 1 0,0 1 0,0 0 0,-1 0 0,1 0 0,7 9 0,103 111 0,-118-125 0,0 1 0,0-1 0,0 0 0,0 0 0,0 0 0,0 0 0,0 0 0,0 0 0,0 0 0,0 0 0,0 0 0,1-1 0,-1 1 0,0-1 0,0 1 0,1-1 0,-1 1 0,1-1 0,-1 1 0,0-1 0,1 0 0,-1 0 0,1 0 0,-1 0 0,1 0 0,-1 0 0,0 0 0,1 0 0,-1-1 0,1 1 0,-1-1 0,0 1 0,1-1 0,-1 1 0,0-1 0,1 0 0,-1 1 0,0-1 0,0 0 0,0 0 0,0 0 0,0 0 0,0 0 0,0 0 0,0 0 0,0-1 0,0 1 0,-1 0 0,2-3 0,2-2 0,-1-1 0,1 0 0,-1 0 0,-1 0 0,1 0 0,-1 0 0,-1 0 0,2-11 0,-2 2 0,-2 11 0,1 1 0,0-1 0,1 1 0,-1-1 0,1 1 0,0-1 0,0 1 0,0 0 0,1-1 0,2-4 0,-7 14 0,1 1 0,0 0 0,1 0 0,-1 0 0,1 0 0,1 0 0,-1 8 0,-1 2 0,-4 32 0,1 1 0,3 59 0,2-99 0,1-1 0,0 1 0,0-1 0,1 1 0,3 9 0,-4-17 0,-1 1 0,1-1 0,-1 0 0,1 0 0,-1 1 0,1-1 0,0 0 0,0 0 0,-1 0 0,1 0 0,0 0 0,0 0 0,0 0 0,0 0 0,0-1 0,0 1 0,0 0 0,1-1 0,-1 1 0,0 0 0,0-1 0,1 1 0,-1-1 0,0 0 0,0 0 0,1 1 0,-1-1 0,0 0 0,1 0 0,-1 0 0,0 0 0,1 0 0,-1 0 0,0-1 0,1 1 0,-1 0 0,0-1 0,0 1 0,1-1 0,-1 1 0,0-1 0,2-1 0,17-11 0,0 0 0,-1-2 0,0 0 0,-1-2 0,-1 0 0,17-21 0,-4 6 0,385-367 0,-411 396 0,-1 0 0,0 1 0,1-1 0,0 1 0,-1 0 0,1 0 0,0 0 0,8-2 0,-12 4 0,1 0 0,0 0 0,0 0 0,-1 0 0,1 0 0,0 0 0,-1 0 0,1 0 0,0 0 0,-1 0 0,1 1 0,0-1 0,-1 0 0,1 0 0,-1 1 0,1-1 0,0 0 0,-1 1 0,1-1 0,-1 1 0,1-1 0,0 1 0,0 1 0,0-1 0,0 1 0,-1 0 0,1-1 0,0 1 0,-1 0 0,1-1 0,-1 1 0,0 0 0,1-1 0,-1 1 0,0 3 0,-6 90 0,3-79 0,1 0 0,0 0 0,2 0 0,0 0 0,0 0 0,2 0 0,0 0 0,1 0 0,8 26 0,-10-39 0,0-1 0,0 1 0,0-1 0,0 1 0,1-1 0,-1 0 0,1 0 0,0 0 0,-1 0 0,1 0 0,0 0 0,0 0 0,0 0 0,0-1 0,1 1 0,2 0 0,-4-1 0,1 0 0,0-1 0,0 0 0,0 1 0,0-1 0,0 0 0,-1 0 0,1 0 0,0 0 0,0 0 0,0-1 0,0 1 0,0 0 0,0-1 0,-1 0 0,1 1 0,3-2 0,0-2 0,0 1 0,0-1 0,0 1 0,-1-1 0,1-1 0,-1 1 0,0-1 0,0 1 0,-1-1 0,1 0 0,-1 0 0,4-9 0,-3 4 0,0 1 0,-1-1 0,0 0 0,0 1 0,-1-1 0,0-1 0,0-18 0,-1 33 0,-1 1 0,2-1 0,-1 1 0,0-1 0,1 1 0,0-1 0,0 0 0,0 0 0,0 0 0,1 0 0,0 0 0,0 0 0,0-1 0,0 1 0,0-1 0,1 0 0,-1 0 0,1 0 0,0-1 0,0 1 0,0-1 0,0 0 0,0 0 0,8 2 0,-2 0 0,0-1 0,0 0 0,0-1 0,0 0 0,0-1 0,1 0 0,-1 0 0,1-1 0,-1 0 0,15-3 0,-13 0 0,0 0 0,0-1 0,0 0 0,0-1 0,-1 0 0,1 0 0,-1-2 0,-1 1 0,1-1 0,16-16 0,-14 10 0,0 0 0,-1-1 0,-1-1 0,-1 0 0,0 0 0,14-29 0,-6-1 0,-1-1 0,-3 0 0,-1-1 0,10-83 0,10-266 0,-30-1 0,26 475 0,72 270 0,53 198 0,-83-219-1365,-67-307-5461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2:49.8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366 260 24575,'-153'23'0,"149"-22"0,0 0 0,1 0 0,-1 0 0,0 1 0,1 0 0,-1-1 0,1 1 0,0 0 0,-1 1 0,1-1 0,0 0 0,0 1 0,-4 5 0,-29 43 0,27-36 0,-8 11 0,2 0 0,1 0 0,1 2 0,1 0 0,2 0 0,1 1 0,1 0 0,-8 55 0,16-82 0,-1 1 0,1-1 0,0 1 0,0-1 0,0 1 0,0 0 0,0-1 0,1 1 0,-1-1 0,1 1 0,0-1 0,0 1 0,0-1 0,0 1 0,0-1 0,0 0 0,0 1 0,3 2 0,-2-4 0,-1 0 0,1-1 0,0 1 0,-1 0 0,1-1 0,-1 0 0,1 1 0,0-1 0,-1 0 0,1 0 0,0 0 0,-1 0 0,1 0 0,0 0 0,-1 0 0,1 0 0,0-1 0,-1 1 0,1-1 0,-1 1 0,1-1 0,-1 0 0,1 0 0,-1 1 0,1-1 0,-1 0 0,0 0 0,1-1 0,0 0 0,31-25 0,-2-2 0,-1 0 0,-2-2 0,38-53 0,-4 7 0,-43 55 0,-1 0 0,26-26 0,-38 43 0,0 0 0,0 0 0,0 1 0,1-1 0,-1 1 0,1 1 0,0-1 0,0 1 0,12-3 0,-17 5 0,1 1 0,0 0 0,-1 0 0,1 0 0,-1 0 0,1 0 0,0 1 0,-1-1 0,1 1 0,-1-1 0,1 1 0,-1 0 0,1 0 0,-1 0 0,0 1 0,1-1 0,-1 0 0,0 1 0,0-1 0,0 1 0,0 0 0,0 0 0,-1 0 0,1 0 0,2 4 0,4 5 0,-1 1 0,0 1 0,8 20 0,-10-23 0,18 44 0,32 65 0,-48-105 0,2 0 0,-1-1 0,2 0 0,-1-1 0,2 0 0,11 10 0,-18-19 0,-1 0 0,0-1 0,1 1 0,-1-1 0,1 0 0,0 0 0,0 0 0,0-1 0,0 0 0,0 1 0,0-1 0,0-1 0,0 1 0,0 0 0,0-1 0,5 0 0,-2-1 0,0 0 0,0 0 0,-1-1 0,1 0 0,-1 0 0,1 0 0,-1-1 0,0 0 0,7-5 0,3-3 0,0 0 0,-1-2 0,-1 0 0,0-1 0,0 0 0,11-17 0,-9 10 0,-2-1 0,0-1 0,-2 0 0,0-1 0,-1 0 0,7-27 0,-12 32 0,-1-1 0,-1 0 0,-1 0 0,-1 0 0,0 0 0,-2 0 0,0-1 0,-4-29 0,2 43 0,1 0 0,-1 0 0,0 1 0,-1-1 0,0 0 0,0 1 0,0 0 0,-8-12 0,10 17 0,0-1 0,0 1 0,0 0 0,0 0 0,-1-1 0,1 1 0,0 0 0,-1 0 0,1 0 0,-1 1 0,1-1 0,-1 0 0,1 0 0,-1 1 0,1-1 0,-1 1 0,0-1 0,1 1 0,-1 0 0,0 0 0,1 0 0,-1 0 0,0 0 0,1 0 0,-1 0 0,0 0 0,1 1 0,-1-1 0,0 0 0,1 1 0,-1 0 0,1-1 0,-1 1 0,1 0 0,-1 0 0,1 0 0,0 0 0,-1 0 0,1 0 0,0 0 0,0 0 0,-2 2 0,-2 3 0,0 1 0,0-1 0,1 0 0,0 1 0,0 0 0,0 0 0,1 0 0,0 1 0,1-1 0,0 1 0,0 0 0,0-1 0,1 1 0,-1 8 0,1 5 0,1 0 0,0 0 0,2 0 0,4 24 0,3-1 0,3-1 0,1 0 0,2-1 0,32 62 0,101 154 0,-113-199 0,67 110 0,89 203 0,-164-309 0,-3 1 0,-2 1 0,-3 1 0,-3 1 0,-3 0 0,8 135 0,-21-167 0,-1-1 0,-2 0 0,-1 0 0,-2-1 0,-1 1 0,-2-1 0,-1 0 0,-2-1 0,-1-1 0,-25 46 0,26-57 0,0-2 0,-1 1 0,-1-2 0,0 0 0,-2-1 0,0 0 0,0-1 0,-2-1 0,0-1 0,0 0 0,-1-1 0,-1-1 0,0-1 0,0-1 0,-1-1 0,0 0 0,-22 4 0,30-9 0,0-1 0,-1 0 0,1-1 0,0-1 0,-1 0 0,1 0 0,-1-1 0,1-1 0,0 0 0,0-1 0,0-1 0,0 0 0,0 0 0,1-2 0,-18-9 0,16 6 0,1 0 0,0-1 0,0-1 0,1 0 0,1-1 0,0 0 0,0 0 0,1-1 0,1-1 0,0 0 0,1 0 0,-9-22 0,5 4 0,1-1 0,2-1 0,1 0 0,2 0 0,1-1 0,1 0 0,2 1 0,2-1 0,7-60 0,4 11 0,5 1 0,49-153 0,-5 71 0,7 2 0,7 4 0,128-201 0,330-417 0,-457 673 0,-75 104 0,1 0 0,-1 0 0,0 0 0,0 0 0,0 0 0,0 0 0,0 0 0,0 0 0,0 0 0,0 0 0,1 0 0,-1 0 0,0-1 0,0 1 0,0 0 0,0 0 0,0 0 0,0 0 0,0 0 0,0 0 0,0 0 0,0 0 0,0 0 0,0 0 0,0-1 0,1 1 0,-1 0 0,0 0 0,0 0 0,0 0 0,0 0 0,0 0 0,0 0 0,0-1 0,0 1 0,0 0 0,0 0 0,0 0 0,0 0 0,-1 0 0,1 0 0,0 0 0,0-1 0,0 1 0,0 0 0,0 0 0,0 0 0,0 0 0,0 0 0,0 0 0,0 0 0,0 0 0,0 0 0,0 0 0,-1 0 0,1-1 0,0 1 0,0 0 0,0 0 0,0 0 0,0 0 0,0 0 0,-10 4 0,-14 10 0,-11 11 0,0 2 0,2 1 0,1 2 0,2 1 0,0 2 0,2 0 0,-32 53 0,54-77 0,1 1 0,0 0 0,1 0 0,0 0 0,0 1 0,1-1 0,1 1 0,0 0 0,0 0 0,1 0 0,0 0 0,1 0 0,0 0 0,1 0 0,0 0 0,1 0 0,0 0 0,1-1 0,0 1 0,1-1 0,0 1 0,0-1 0,7 9 0,4 7 3,2-1-1,1-1 1,0-1-1,2 0 1,1-2 0,1 0-1,0-1 1,2-2-1,32 21 1,18 6-1134,150 66 0,-152-81-4824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2:50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24575,'975'1034'0,"-657"-631"0,-203-252 0,-92-121-682,45 46-1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2:50.9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1398 0 24575,'-415'705'0,"146"-235"0,124-226 0,-386 632 0,524-863-88,7-11 24,-1 0 0,0 0 0,0 0 1,0 0-1,0 0 0,0 0 0,0 0 0,0-1 0,-1 1 1,1 0-1,-1-1 0,1 1 0,-1-1 0,0 1 0,0-1 0,1 0 1,-1 0-1,0 0 0,-4 2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2:51.5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0 24575,'-20'565'0,"45"0"0,-22-504 0,1 9 0,14 187 0,-11-197 0,3 0 0,21 69 0,-30-123-97,1 0-1,-1-1 1,1 1-1,1-1 1,-1 0-1,1 0 1,0 0-1,0 0 1,1 0-1,-1 0 1,1-1-1,0 0 0,5 5 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2:52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1 24575,'-25'115'0,"6"2"0,-8 201 0,35 236 0,-7-490 0,-1-31 0,1 0 0,2-1 0,10 50 0,-13-82 0,0 1 0,0-1 0,0 1 0,0 0 0,0-1 0,0 1 0,1-1 0,-1 1 0,0 0 0,0-1 0,1 1 0,-1-1 0,0 1 0,1-1 0,-1 1 0,1-1 0,-1 1 0,0-1 0,1 1 0,-1-1 0,1 0 0,-1 1 0,1-1 0,-1 1 0,1-1 0,0 0 0,-1 0 0,2 1 0,-1-1 0,-1-1 0,1 1 0,0 0 0,0-1 0,0 1 0,0-1 0,0 1 0,-1-1 0,1 1 0,0-1 0,-1 1 0,1-1 0,0 0 0,-1 0 0,1 1 0,0-2 0,20-35 0,89-235 0,41-91 0,-117 292 0,3 1 0,92-125 0,-124 188 0,1 0 0,0 0 0,0 1 0,0 0 0,1 0 0,-1 0 0,1 1 0,10-5 0,-15 9 0,1-1 0,0 1 0,0 0 0,0 1 0,0-1 0,-1 0 0,1 1 0,0 0 0,0-1 0,0 1 0,0 1 0,0-1 0,0 0 0,0 1 0,0-1 0,0 1 0,0 0 0,0 0 0,-1 0 0,1 0 0,0 0 0,-1 1 0,1-1 0,-1 1 0,1 0 0,-1 0 0,3 2 0,5 6 0,-1 0 0,0 0 0,-1 1 0,0 0 0,-1 1 0,0 0 0,-1 0 0,6 14 0,32 109 0,-39-118 0,51 221 0,7 26 0,-60-253 0,1-1 0,0 0 0,0 0 0,1 0 0,0 0 0,0-1 0,14 17 0,-16-23 0,0 0 0,0 0 0,1 0 0,-1 0 0,1-1 0,0 0 0,0 1 0,-1-1 0,1-1 0,0 1 0,1 0 0,-1-1 0,0 0 0,0 0 0,1 0 0,-1-1 0,0 1 0,1-1 0,-1 0 0,1-1 0,-1 1 0,6-2 0,5-1 0,1-1 0,-1-1 0,0-1 0,-1 0 0,0-1 0,0-1 0,0 0 0,-1 0 0,0-2 0,-1 0 0,1 0 0,-2-1 0,0 0 0,0-1 0,16-25 0,-13 17 0,-1-1 0,-1-1 0,0 0 0,-2 0 0,-1-1 0,-1-1 0,-1 1 0,-1-1 0,5-38 0,-6-50-1365,-5 72-5461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49:36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456 1 24575,'5'59'0,"-2"-1"0,-3 1 0,-3 0 0,-2 0 0,-3-1 0,-2 0 0,-27 87 0,-47 86 0,66-190 0,-2-2 0,-1 0 0,-41 56 0,51-82 0,0 1 0,-1-2 0,0 0 0,-16 13 0,24-22 0,1-1 0,0 1 0,-1-1 0,1 1 0,-1-1 0,0 0 0,0-1 0,0 1 0,0-1 0,0 1 0,0-1 0,0 0 0,0-1 0,-1 1 0,1-1 0,0 1 0,0-1 0,-1-1 0,1 1 0,0-1 0,0 1 0,-5-3 0,7 3 0,1-1 0,-1 1 0,1-1 0,0 0 0,-1 0 0,1 0 0,0 0 0,-1 0 0,1 0 0,0 0 0,0 0 0,0 0 0,0 0 0,0-1 0,0 1 0,0 0 0,0-1 0,1 1 0,-1-1 0,1 1 0,-1-1 0,1 1 0,-1-1 0,1 1 0,0-1 0,0 0 0,0 1 0,0-1 0,0 1 0,0-1 0,0 0 0,1-2 0,-1 2 0,1 0 0,0 0 0,0 0 0,0 0 0,0 0 0,0 1 0,0-1 0,1 0 0,-1 0 0,1 1 0,-1-1 0,1 1 0,-1 0 0,1-1 0,0 1 0,0 0 0,-1 0 0,1 0 0,0 0 0,0 0 0,0 0 0,0 1 0,0-1 0,3 0 0,6 0 0,1 1 0,-1-1 0,0 2 0,1 0 0,-1 0 0,19 5 0,70 25 0,-14-3 0,-60-23-195,-1-1 0,1-1 0,-1-1 0,1-1 0,0-1 0,46-7 0,-49 3-6631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2:52.9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1556 22 24575,'-29'-6'0,"15"2"0,-1 1 0,0 0 0,0 0 0,0 2 0,0 0 0,0 0 0,-1 2 0,1 0 0,0 1 0,-21 4 0,8 5 0,0 0 0,0 2 0,1 1 0,1 1 0,0 2 0,1 0 0,1 2 0,-24 23 0,-4 8 0,3 3 0,-57 79 0,30-24-168,5 4-1,-82 176 0,-69 261-1420,137-285 1114,11 3 1,12 4-1,12 1 0,12 3 1,11 1-1,13 1 0,12 0 1,12 0-1,12 0 0,71 336 0,-53-433 476,8-2-1,115 281 1,-113-346-4,6-3 0,4-2 0,5-3 0,149 184 0,-102-168-15,4-4-1,5-6 1,188 132 0,440 232 23,-512-344-5,6-10 0,5-11 0,359 108 0,515 69 0,-958-256-90,2-7-1,0-8 0,272-8 0,-352-13-339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2:54.0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24575,'587'9'0,"-2"41"0,797 229-933,-27 120 1008,-52 56-75,-1173-407 0,591 235 0,-510-189 0,269 164 0,-334-166 0,260 218 0,-334-245 0,-2 3 0,-4 4 0,-3 2 0,-3 3 0,51 89 0,-55-69 1,-4 2 1,-5 3-1,-5 2 0,-4 1 0,-5 2 1,-4 2-1,-5 0 0,17 198 0,-37-220-4,-4 1-1,-3-1 0,-5 1 0,-33 155 1,22-170-14,-3-2 0,-3 0 0,-3-2 0,-3-1-1,-3-2 1,-47 69 0,31-63 17,-2-2 0,-4-3 0,-3-3 0,-2-1 0,-3-4 0,-3-3 0,-2-2 0,-111 65 0,34-39 0,-4-6 0,-205 70 0,-334 59 0,-69-43-1385,-4-35 435,-228-24 950,-742-75-124,1615-31 1091,-218-40 0,328 44-864,-1 0-1,1-1 1,0 0 0,0-1-1,1 1 1,-1-1 0,0-1 0,1 1-1,0-1 1,0 0 0,-9-8 0,8 5-73,1 0 1,0-1 0,1 0 0,-1 0 0,2 0 0,-1 0 0,1-1-1,-3-11 1,-3-6-1396,3 5-5461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5:50.3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803 10 24575,'-30'-3'-968,"7"0"447,1 1 0,0 1 0,0 0 0,-1 2 0,1 1 0,-25 5 0,17 3 633,0 2 0,0 1 0,1 1 0,1 1 0,0 2 0,1 1 0,1 1 0,1 1-1,1 1 1,0 1 0,2 1 0,-21 28 0,16-16 61,1 2 0,1 1 0,2 1 0,2 0 0,2 2 0,2 1 0,1 0 0,-11 49 0,19-54 101,1 0 0,2 1 1,0 61-1,6-77-210,0 1-1,1-1 0,2 0 0,0 0 1,1-1-1,1 1 0,13 29 0,-17-46-63,1 0 0,-1 0 0,1 0 0,-1-1 0,2 1 0,-1-1 0,0 0 0,1 0 0,-1 0 0,1 0 0,0-1 0,1 0 0,-1 1 0,0-2 0,1 1 0,0 0 0,0-1 0,0 0 0,0 0 0,6 1 0,-5-2 0,0 0 0,0-1 0,0 0 0,0-1 0,0 1 0,0-1 0,0 0 0,0-1 0,0 1 0,0-1 0,-1 0 0,1-1 0,0 0 0,-1 1 0,0-2 0,0 1 0,7-6 0,9-8 0,-2-1 0,0-1 0,-1 0 0,-1-2 0,-1 0 0,14-24 0,71-144 0,-74 124 0,-3 0 0,-2-2 0,-3 0 0,-4-2 0,-2 0 0,5-98 0,-6 234 0,20 142 0,68 238 0,100 193 0,-132-440 28,46 130-1421,-99-290-5433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5:50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472 31 24575,'-25'65'0,"2"1"0,4 1 0,2 0 0,4 1 0,-6 79 0,12-59 0,5 1 0,16 163 0,-7-194 0,4 0 0,2-1 0,2-1 0,3 0 0,32 70 0,-37-100 0,0-1 0,1-1 0,2 0 0,29 34 0,-39-51 0,0 0 0,0-1 0,1 0 0,-1 0 0,1 0 0,1-1 0,-1 0 0,1-1 0,-1 0 0,1 0 0,1 0 0,-1-1 0,0 0 0,1-1 0,0 0 0,-1 0 0,1-1 0,16 0 0,-18-2 0,1 0 0,-1-1 0,0 0 0,0 0 0,0-1 0,0 0 0,-1 0 0,1-1 0,-1 0 0,1 0 0,-1 0 0,-1-1 0,1 0 0,-1 0 0,0 0 0,0-1 0,6-7 0,4-8 0,-1-1 0,0 0 0,15-38 0,-11 17 0,-3 0 0,-1-2 0,-2 1 0,-2-2 0,-2 1 0,-2-1 0,-2 0 0,-2-1 0,-3 1 0,-1 0 0,-2 0 0,-2 0 0,-2 0 0,-17-54 0,11 57 0,-1 0 0,-1 1 0,-3 1 0,-1 1 0,-3 0 0,0 2 0,-3 1 0,-1 1 0,-2 1 0,-1 1 0,-1 2 0,-2 1 0,-2 1 0,-61-40 0,82 61 0,0 1 0,-1 1 0,0 0 0,0 1 0,-1 1 0,1 0 0,-1 1 0,0 0 0,-1 2 0,1 0 0,-18 0 0,22 2 0,0 1 0,0 1 0,0 0 0,1 0 0,-1 2 0,0-1 0,1 1 0,0 1 0,0 0 0,0 0 0,0 1 0,1 1 0,0 0 0,1 0 0,-15 14 0,3 1-227,2 1-1,0 1 1,2 1-1,0 0 1,-14 32-1,16-27-6598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5:51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0 790 24575,'11'-28'0,"-2"2"0,0 0 0,2 1 0,1 0 0,1 1 0,1 1 0,26-34 0,24-10 0,3 3 0,2 2 0,3 4 0,2 3 0,3 3 0,129-64 0,-48 49-237,-119 52-891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5:51.6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24575,'200'451'0,"-26"8"0,-142-360 0,48 135 0,-57-173 0,56 99 0,-66-138-341,1-2 0,2 1-1,27 28 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5:51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0 24575,'-3'12'0,"-4"12"0,2 0 0,0 1 0,2-1 0,1 1 0,0 0 0,3 26 0,6-4 0,2-1 0,2 0 0,25 64 0,64 124 0,-67-164 0,458 881 0,-474-922-227,1 0-1,1-2 1,2 0-1,1-1 1,35 32-1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5:52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1 280 24575,'3'132'0,"7"-1"0,28 145 0,92 249 0,-91-405 0,79 174 0,-93-242 0,3-1 0,2-1 0,2-2 0,3-1 0,62 68 0,-83-101 0,0-1 0,1 0 0,1-1 0,0-1 0,0 0 0,1-1 0,34 14 0,-41-21 0,0 0 0,0 0 0,0-1 0,0 0 0,0 0 0,1-1 0,-1-1 0,1 0 0,-1 0 0,1-1 0,-1-1 0,0 1 0,1-2 0,-1 1 0,0-1 0,13-7 0,-3 0 0,-1-2 0,1 0 0,-2-1 0,0-1 0,0-1 0,-2 0 0,0-1 0,0-1 0,-2-1 0,24-36 0,-13 13 0,-2-1 0,-2-1 0,-2-1 0,17-56 0,-17 30 0,-3 0 0,-3-1 0,-3 0 0,2-120 0,-13 103 0,-4 1 0,-4-1 0,-29-126 0,22 153 0,-2 0 0,-2 2 0,-4 0 0,-1 2 0,-4 0 0,-35-52 0,45 79 0,-2 1 0,-1 1 0,-1 1 0,-1 1 0,-2 2 0,0 0 0,-2 1 0,0 2 0,-1 1 0,-2 1 0,0 2 0,-37-16 0,55 28 0,0 1 0,-1 0 0,1 1 0,0 0 0,-1 1 0,0 1 0,0 0 0,1 1 0,-1 0 0,0 1 0,-16 4 0,8 0 0,1 1 0,1 2 0,-1 0 0,1 1 0,1 0 0,-25 18 0,-139 102-1365,143-97-5461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6:06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539 831 24575,'-105'-25'0,"-192"-22"0,295 46 0,2 2 0,-4 5 0,-15 18 0,2 0 0,1 1 0,1 1 0,2 1 0,-18 46 0,26-59 0,1 0 0,1 0 0,0 1 0,1-1 0,1 1 0,0-1 0,1 1 0,1-1 0,0 1 0,0 0 0,2-1 0,0 0 0,1 1 0,5 14 0,-1-10 0,1-1 0,0 1 0,1-2 0,24 33 0,-29-44 0,0 1 0,0-1 0,1 0 0,0-1 0,0 1 0,1-1 0,0-1 0,-1 1 0,1-1 0,1 0 0,-1-1 0,1 1 0,-1-1 0,1-1 0,9 2 0,-12-3 0,0-1 0,-1 0 0,1 0 0,0 0 0,0 0 0,-1-1 0,1 0 0,0 0 0,-1 0 0,1-1 0,-1 1 0,1-1 0,-1 0 0,0-1 0,0 1 0,0-1 0,5-3 0,3-5 0,0-1 0,0 0 0,16-23 0,-22 26 0,1 0 0,0 0 0,0 1 0,1 0 0,0 0 0,1 1 0,0 0 0,0 0 0,13-7 0,-18 13 0,1-1 0,-1 1 0,1 0 0,-1 1 0,1-1 0,-1 1 0,1 0 0,-1 0 0,1 0 0,-1 1 0,1 0 0,-1-1 0,1 2 0,-1-1 0,7 3 0,8 4 0,-2 1 0,24 16 0,2-1 0,-37-20 0,0-1 0,0-1 0,0 1 0,0-1 0,1 0 0,-1 0 0,1-1 0,-1 0 0,1 0 0,0-1 0,-1 0 0,1 0 0,11-1 0,-13-1 0,0 0 0,0 0 0,0 0 0,0 0 0,0-1 0,0 0 0,-1 0 0,1 0 0,-1-1 0,0 1 0,0-1 0,0 0 0,0 0 0,-1 0 0,0-1 0,0 1 0,3-7 0,9-16 0,-2 0 0,0-2 0,-2 0 0,-2 0 0,0 0 0,8-57 0,-9 21 0,-3 0 0,-4-78 0,-3 79 0,-4 0 0,-2 0 0,-3 1 0,-3 1 0,-2 0 0,-3 1 0,-3 0 0,-3 2 0,-33-58 0,37 90 0,21 27 0,0 0 0,-1-1 0,1 1 0,0 0 0,0 0 0,0 0 0,-1 0 0,1-1 0,0 1 0,0 0 0,0 0 0,-1 0 0,1 0 0,0 0 0,0 0 0,-1 0 0,1 0 0,0 0 0,-1 0 0,1 0 0,0 0 0,0 0 0,-1 0 0,1 0 0,0 0 0,0 0 0,-1 0 0,1 0 0,0 0 0,0 0 0,0 1 0,-1-1 0,1 0 0,0 0 0,-1 0 0,-1 19 0,9 16 0,0 0 0,3 0 0,0-1 0,23 48 0,-23-59 0,56 131 0,8-4 0,174 266 0,-238-402 0,80 109 0,-78-107 0,2-1 0,0-1 0,1 0 0,0-1 0,25 16 0,-38-27 0,1-1 0,-1 1 0,1 0 0,0-1 0,0 0 0,0 0 0,0 0 0,0 0 0,0 0 0,0 0 0,0-1 0,0 1 0,0-1 0,0 0 0,0 0 0,1 0 0,-1-1 0,0 1 0,0-1 0,0 0 0,0 1 0,0-1 0,0-1 0,0 1 0,3-2 0,-1-1 0,0-1 0,0 1 0,0-1 0,0 0 0,-1 0 0,0-1 0,0 1 0,0-1 0,-1 0 0,5-11 0,54-130 0,16-33 0,-64 152 0,2 0 0,0 1 0,2 1 0,23-26 0,-34 44 0,1 0 0,0 1 0,0 0 0,1 0 0,0 1 0,0 0 0,1 0 0,-1 1 0,1 0 0,20-6 0,-24 9 0,0 1 0,0 0 0,0 0 0,0 0 0,0 1 0,0 0 0,0 0 0,0 1 0,0 0 0,0 0 0,0 0 0,0 0 0,0 1 0,-1 0 0,1 0 0,0 1 0,-1 0 0,0 0 0,0 0 0,0 1 0,5 3 0,0 3 0,0 0 0,-1 1 0,0 0 0,-1 0 0,0 1 0,-1 0 0,0 0 0,-1 1 0,0-1 0,-1 2 0,6 22 0,-2 6 0,-1 0 0,4 66 0,-10-24-273,-3 1 0,-4 0 0,-4-1 0,-34 141 0,35-191-6553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6:06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 0 24575,'19'109'0,"39"129"0,-35-166 0,3-1 0,60 112 0,-76-162 0,-7-14 0,0-1 0,0 1 0,1 0 0,0-1 0,0 0 0,1 0 0,0 0 0,0-1 0,9 9 0,-13-13 0,-1-1 0,1 1 0,0-1 0,0 0 0,-1 1 0,1-1 0,0 0 0,0 1 0,0-1 0,0 0 0,0 0 0,-1 0 0,1 1 0,0-1 0,0 0 0,0 0 0,0-1 0,0 1 0,0 0 0,-1 0 0,1 0 0,0-1 0,0 1 0,0 0 0,0-1 0,-1 1 0,3-1 0,-2-1 0,1 0 0,-1 1 0,1-1 0,-1 0 0,0 0 0,0 0 0,0 0 0,0 0 0,0 0 0,1-4 0,1-5 0,0 0 0,-1 0 0,0-15 0,-1 2 0,-1 0 0,-1 0 0,-2 1 0,0-1 0,-1 1 0,-2-1 0,0 1 0,-1 1 0,-2-1 0,0 1 0,-1 1 0,-19-29 0,12 24 0,-2 0 0,0 1 0,-2 2 0,-1 0 0,-1 1 0,0 1 0,-2 1 0,-52-32 0,53 39-341,-1 1 0,0 1-1,-41-12 1,51 19-6485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49:36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24575,'78'116'0,"-5"2"0,-4 4 0,-7 3 0,-4 2 0,74 248 0,-2 205-603,-53 3-2498,-66-471-1386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6:07.0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87 24575,'189'298'0,"-24"-37"0,-152-242 0,72 104 0,-71-105 0,1-1 0,1 0 0,0-1 0,25 19 0,-40-34 0,0 0 0,0 0 0,1 0 0,-1 0 0,0 0 0,1 0 0,-1 0 0,1 0 0,-1-1 0,1 1 0,-1-1 0,1 1 0,-1-1 0,1 1 0,0-1 0,-1 0 0,1 0 0,-1 0 0,1 0 0,0 0 0,-1 0 0,1 0 0,0-1 0,-1 1 0,1-1 0,-1 1 0,1-1 0,-1 1 0,1-1 0,-1 0 0,1 0 0,-1 0 0,0 0 0,1 0 0,-1 0 0,0 0 0,0 0 0,0 0 0,0-1 0,0 1 0,0 0 0,0-1 0,0 1 0,0-1 0,0-1 0,4-8 0,-1 0 0,-1 1 0,0-1 0,0-1 0,1-13 0,18-255 0,-18 175 0,20-107 0,9 47-1365,-25 130-5461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6:07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1046 24575,'1'-16'0,"2"-42"0,16-91 0,3 53 0,41-204 0,-48 210 0,4-123 0,-19 211 0,1-13 0,-1 0 0,-1 0 0,-4-26 0,4 39 0,1 0 0,-1 0 0,0-1 0,1 1 0,-1 0 0,0 0 0,0 0 0,-1 0 0,1 0 0,0 0 0,-1 0 0,1 1 0,-1-1 0,-1-2 0,1 4 0,1-1 0,-1 0 0,1 1 0,0 0 0,-1-1 0,1 1 0,-1 0 0,1 0 0,-1-1 0,1 1 0,-1 0 0,1 0 0,-1 1 0,1-1 0,0 0 0,-1 0 0,1 1 0,-1-1 0,1 1 0,0-1 0,-1 1 0,1 0 0,0 0 0,-3 1 0,-3 3 0,0 1 0,0-1 0,1 1 0,0 1 0,0-1 0,0 1 0,1 0 0,0 0 0,0 1 0,-5 13 0,-4 8 0,-14 47 0,19-46 0,1 1 0,2 0 0,0 1 0,2-1 0,2 1 0,2 44 0,1-58 0,0 1 0,2-1 0,0 0 0,1 0 0,1 0 0,1-1 0,0 1 0,1-1 0,1-1 0,1 1 0,0-1 0,16 20 0,-18-29 11,-1 0 0,1 0 0,0-1 0,1 0 0,-1-1 0,1 1-1,0-2 1,1 1 0,-1-1 0,17 6 0,-5-4-382,0-2-1,0 1 1,39 1 0,-26-4-6455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6:08.3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24575,'-57'116'0,"53"-106"0,1 0 0,0 0 0,1 0 0,0 0 0,1 0 0,-1 0 0,2 0 0,0 1 0,0-1 0,1 0 0,0 1 0,3 11 0,4 13 0,1-1 0,17 39 0,160 317-478,-154-329-409,-16-31-5939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6:08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1 198 24575,'80'-144'0,"-77"140"0,0 0 0,0 1 0,0-1 0,0 1 0,1 0 0,0 0 0,-1 0 0,1 1 0,0-1 0,0 1 0,0 0 0,1 0 0,-1 0 0,0 0 0,1 1 0,0 0 0,6-1 0,10-2 0,0 2 0,30 0 0,-47 2 0,0 0 0,-1 1 0,1-1 0,0 1 0,-1 0 0,1 0 0,0 0 0,-1 0 0,1 1 0,-1 0 0,0-1 0,1 1 0,-1 0 0,4 4 0,35 35 0,-28-26 0,3 5 0,0 1 0,-2 1 0,0 0 0,-1 1 0,-2 1 0,0 0 0,-1 1 0,-2 0 0,11 42 0,-4 6 0,-3 0 0,3 90 0,-15-162 0,-1-1 0,0 1 0,0 0 0,1 0 0,-1-1 0,0 1 0,1 0 0,-1 0 0,1-1 0,-1 1 0,1 0 0,-1-1 0,1 1 0,0-1 0,-1 1 0,1-1 0,-1 1 0,1-1 0,0 1 0,0-1 0,-1 0 0,1 1 0,0-1 0,0 0 0,-1 1 0,1-1 0,0 0 0,0 0 0,0 0 0,0 0 0,-1 0 0,2 0 0,38-1 0,-8-1 0,-25 4 0,0-1 0,0 1 0,0 1 0,-1-1 0,1 1 0,-1 0 0,1 0 0,-1 1 0,0 0 0,0 0 0,-1 0 0,1 1 0,-1 0 0,0 0 0,0 0 0,-1 1 0,0 0 0,0 0 0,0 0 0,4 8 0,-2-2 0,-1 0 0,0 1 0,-1 0 0,0 0 0,-1 0 0,-1 0 0,0 0 0,0 1 0,-1 23 0,-4-11 12,0 0 0,-2-1 0,-1 0 0,0 0 0,-2 0 0,-1-1 0,-1 0 0,-1-1 0,-27 43 0,16-34-260,-1-2 1,-2 0-1,-1-1 1,0-1-1,-60 45 1,60-53-6579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6:09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1 24575,'6'109'0,"5"0"0,27 119 0,-27-178 0,3 0 0,3 0 0,1-1 0,3-2 0,1 0 0,46 70 0,-59-104 0,0-1 0,0-1 0,1 1 0,1-2 0,0 1 0,0-1 0,1-1 0,25 15 0,-34-22 0,1 0 0,0 0 0,0 0 0,0-1 0,0 0 0,1 0 0,-1 0 0,0 0 0,1 0 0,-1-1 0,0 0 0,1 0 0,-1 0 0,0-1 0,1 1 0,-1-1 0,0 0 0,0 0 0,0 0 0,0-1 0,0 0 0,0 0 0,0 0 0,0 0 0,0 0 0,-1-1 0,1 1 0,-1-1 0,0 0 0,0 0 0,0 0 0,0-1 0,0 1 0,3-7 0,3-4 0,-1-1 0,0-1 0,-1 1 0,-1-1 0,0 0 0,-1-1 0,-1 1 0,-1-1 0,2-18 0,-2 10 0,-2 0 0,-1 0 0,0 0 0,-2-1 0,-8-36 0,5 40 0,-1 1 0,-1 0 0,-2 0 0,1 1 0,-2 0 0,-1 1 0,-1 0 0,0 0 0,-1 2 0,-1-1 0,-1 2 0,0 0 0,-28-23 0,31 30 0,0 1 0,0-1 0,-1 2 0,0 0 0,0 0 0,-1 2 0,1-1 0,-1 2 0,-1 0 0,1 0 0,-1 1 0,1 1 0,-1 1 0,0 0 0,0 1 0,1 0 0,-1 1 0,0 1 0,1 0 0,-1 1 0,-16 6 0,6 1-455,0 0 0,-33 20 0,35-16-6371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6:10.0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1129 24575,'30'-7'0,"9"-2"0,-1-2 0,1-1 0,45-23 0,470-316 0,-491 307 0,-17 12 0,146-105 0,-150 104 0,-3-2 0,52-56 0,-86 85 0,-1 1 0,0 0 0,0-1 0,0 0 0,0 0 0,-1 0 0,0-1 0,0 1 0,-1-1 0,3-12 0,-4 16 0,-1-1 0,0 1 0,0 0 0,0-1 0,-1 1 0,1-1 0,-1 1 0,0-1 0,0 1 0,0 0 0,-1 0 0,1-1 0,-1 1 0,1 0 0,-1 0 0,0 1 0,0-1 0,0 0 0,-1 1 0,1-1 0,-1 1 0,1-1 0,-5-2 0,-9-6 0,0 1 0,0 0 0,-1 1 0,0 1 0,-1 1 0,-27-9 0,-119-20 0,29 8 0,116 18 0,19 10 0,0 0 0,0-1 0,-1 1 0,1 0 0,0-1 0,0 1 0,0 0 0,0-1 0,0 1 0,0 0 0,0-1 0,0 1 0,-1 0 0,1-1 0,0 1 0,0 0 0,1-1 0,-1 1 0,0 0 0,0-1 0,0 1 0,0 0 0,0-1 0,0 1 0,0 0 0,0-1 0,1 1 0,-1 0 0,0 0 0,0-1 0,1 1 0,0-2 0,1 1 0,0-1 0,0 1 0,0-1 0,0 1 0,0 0 0,1 0 0,-1 0 0,0 0 0,0 1 0,1-1 0,3 0 0,29-3 0,0 2 0,0 1 0,-1 2 0,1 2 0,0 1 0,0 1 0,38 12 0,-58-14 0,0 2 0,0-1 0,-1 2 0,1 0 0,-1 1 0,0 0 0,-1 1 0,0 0 0,0 1 0,-1 1 0,0 0 0,-1 1 0,0 0 0,0 0 0,-1 1 0,-1 1 0,0 0 0,-1 0 0,0 0 0,-1 1 0,0 0 0,-2 1 0,8 26 0,-5-8 24,-2 0-1,-2 1 1,1 63-1,-16 102-861,9-162 217,-4 28-6205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6:19.9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2871 24575,'224'-711'0,"-180"532"0,-9-3 0,12-188 0,-42 184 0,-7 158 0,0 0 0,-2 0 0,-1 1 0,-14-43 0,17 63 0,-1 1 0,1-1 0,-1 1 0,-1 0 0,1 0 0,-1 0 0,0 0 0,0 1 0,-1 0 0,0-1 0,-7-5 0,8 9 0,1 0 0,0 0 0,0 0 0,-1 0 0,1 1 0,-1 0 0,0 0 0,1 0 0,-1 0 0,0 0 0,1 1 0,-1-1 0,0 1 0,0 0 0,0 1 0,1-1 0,-1 0 0,0 1 0,1 0 0,-1 0 0,0 0 0,-3 2 0,-6 3 0,0 1 0,1 0 0,0 0 0,1 2 0,0-1 0,0 1 0,1 1 0,0 0 0,0 0 0,1 1 0,1 0 0,-12 20 0,4-3 0,1 1 0,1 0 0,2 1 0,-13 45 0,15-33 0,1 0 0,2 1 0,2-1 0,2 1 0,1 0 0,10 84 0,0-70 0,3-1 0,2 0 0,3-1 0,36 86 0,-13-58 0,3-1 0,64 92 0,125 130 0,-230-302 0,5 5 0,0 0 0,0 0 0,1 0 0,0-1 0,14 10 0,-20-16 0,0 1 0,0 0 0,1-1 0,-1 1 0,0-1 0,1 1 0,-1-1 0,0 0 0,1 1 0,-1-1 0,1 0 0,-1 0 0,1 0 0,-1 0 0,0 0 0,1-1 0,-1 1 0,3-1 0,-3 0 0,1 0 0,0 0 0,0 0 0,-1 0 0,1-1 0,-1 1 0,1-1 0,-1 1 0,0-1 0,1 0 0,-1 1 0,0-1 0,0 0 0,0 0 0,0 0 0,0-3 0,9-26 0,-1-1 0,-2 0 0,-1 0 0,1-35 0,10-50 0,-8 78 0,1 1 0,26-63 0,-30 86 0,1 1 0,1 0 0,0 0 0,1 0 0,1 1 0,0 0 0,0 1 0,1 0 0,18-15 0,-23 23 0,0 0 0,-1 0 0,2 1 0,-1 0 0,0 0 0,1 0 0,-1 1 0,1 0 0,0 0 0,-1 0 0,1 1 0,0 0 0,0 1 0,0 0 0,0 0 0,0 0 0,0 1 0,0-1 0,9 4 0,7 3 0,0 1 0,-1 2 0,0 0 0,27 17 0,-25-13 0,1-1 0,33 11 0,-54-22 0,0-1 0,0 0 0,0 0 0,0-1 0,0 1 0,0-1 0,0 0 0,1 0 0,-1 0 0,0-1 0,0 1 0,0-1 0,0 0 0,0 0 0,6-3 0,-4 1 0,-1 0 0,1-1 0,-1 1 0,0-1 0,0 0 0,-1-1 0,1 1 0,-1-1 0,5-7 0,4-8 0,-1-1 0,-1 0 0,0 0 0,8-31 0,0-7 0,13-68 0,-20 69 0,28-76 0,-35 124 0,-1 10 0,-1 18 0,-3 33 0,-3-15 0,0 1 0,1 0 0,2 0 0,9 71 0,-8-98 0,1-1 0,0 0 0,1 0 0,0 0 0,1 0 0,-1-1 0,2 1 0,-1-1 0,1 0 0,0 0 0,1-1 0,0 1 0,0-1 0,1 0 0,-1-1 0,2 0 0,-1 0 0,1 0 0,-1-1 0,16 8 0,19 3 0,72 20 0,-2-2 0,-65-17 0,-1 2 0,-1 3 0,0 1 0,-2 2 0,-1 2 0,45 38 0,-69-49 0,0 0 0,-1 2 0,0-1 0,-2 2 0,0 0 0,-1 1 0,-1 1 0,-1 0 0,-1 1 0,-1 0 0,-1 0 0,-1 1 0,-1 0 0,8 42 0,-13-49 0,-1 0 0,0 24 0,-1-37 0,0 1 0,0-1 0,0 0 0,-1 0 0,1 0 0,-1 1 0,0-1 0,0 0 0,0 0 0,0 0 0,-1 0 0,1-1 0,-1 1 0,1 0 0,-1 0 0,0-1 0,0 1 0,0-1 0,-4 3 0,5-4 0,-1-1 0,1 1 0,0-1 0,-1 0 0,1 1 0,0-1 0,-1 0 0,1 0 0,0 0 0,-1 0 0,1 0 0,0 0 0,-1 0 0,1-1 0,0 1 0,0 0 0,-1-1 0,1 1 0,0-1 0,0 0 0,-1 1 0,1-1 0,0 0 0,0 0 0,0 1 0,0-1 0,0 0 0,0 0 0,0-1 0,-27-34 0,11 8 0,2-1 0,1-1 0,-14-41 0,-23-102 0,41 136 0,-220-953-293,-43-151-70,269 1132 466,3 13 122,4 20 103,7 24-328,2 0 0,28 70 0,50 89 0,-79-182 0,69 140 0,6-4 0,8-4 0,189 241 0,-272-384 0,100 114 0,-97-114 0,0 0 0,1-1 0,1-1 0,1 0 0,-1-1 0,22 10 0,-33-19 0,0 0 0,0 0 0,1 0 0,-1 0 0,0-1 0,0 0 0,1 0 0,-1 0 0,1-1 0,-1 0 0,1 0 0,-1 0 0,0-1 0,1 0 0,-1 0 0,1 0 0,7-3 0,-7 0 0,1 1 0,-1-1 0,0 0 0,0-1 0,0 1 0,-1-1 0,0 0 0,1 0 0,-2-1 0,1 0 0,6-10 0,0-4 0,0-2 0,-2 1 0,0-1 0,-1 0 0,-1-1 0,-2 0 0,4-25 0,-5 14 0,-2 0 0,-1 0 0,-1 0 0,-2 0 0,-2 0 0,0 0 0,-3 0 0,-1 1 0,-14-38 0,-6-1 0,-3 2 0,-81-131 0,96 175 0,-110-192 0,106 177 0,2 0 0,1-2 0,-16-68 0,19 49 0,4-2 0,3 1 0,0-100 0,7 90-1365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6:20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80 24575,'-3'99'0,"14"155"0,-8-236 0,1-1 0,0 1 0,1-1 0,0 0 0,2-1 0,0 0 0,1 0 0,11 17 0,-13-23 0,0 0 0,1-1 0,0 0 0,1 0 0,0-1 0,0 0 0,1 0 0,0-1 0,0 0 0,1-1 0,0 0 0,0 0 0,13 5 0,-18-10 0,1 0 0,-1 1 0,1-2 0,-1 1 0,1-1 0,0 0 0,-1 0 0,1 0 0,-1-1 0,1 0 0,-1 0 0,1 0 0,-1-1 0,0 0 0,1 0 0,-1 0 0,0 0 0,0-1 0,-1 0 0,1 0 0,0 0 0,-1-1 0,0 0 0,0 0 0,5-5 0,5-8 0,-1 1 0,-1-2 0,0 0 0,-1 0 0,11-27 0,5-22 0,-3-2 0,-3 0 0,19-113 0,-12 48 0,-28 133 0,0 0 0,0 0 0,0 0 0,1 0 0,-1 1 0,0-1 0,0 0 0,0 0 0,1 1 0,-1-1 0,0 0 0,1 0 0,-1 1 0,1-1 0,-1 0 0,1 1 0,-1-1 0,1 0 0,-1 1 0,1-1 0,0 1 0,-1-1 0,1 1 0,0-1 0,-1 1 0,1 0 0,1-1 0,-1 1 0,0 0 0,0 1 0,0-1 0,0 1 0,0-1 0,0 1 0,0-1 0,0 1 0,0 0 0,0-1 0,0 1 0,0 0 0,-1 0 0,1 0 0,0 0 0,-1 0 0,2 1 0,26 51 0,-26-49 0,199 451 0,132 210-2162,-285-574-3867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6:20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2448 24575,'-26'-110'-50,"6"-1"-1,5 0 1,4-2 0,5 1-1,6-1 1,24-201-1,3 143-884,8 1 0,7 2 0,108-274 0,13 59-1338,-103 253 448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6:23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317 1232 24575,'-23'27'0,"-9"9"0,1 2 0,2 1 0,-38 68 0,41-53 0,2 1 0,-31 109 0,46-127 0,1 1 0,2 0 0,2 0 0,1 1 0,4 62 0,0-89 0,0-1 0,1 1 0,0-1 0,1 1 0,0-1 0,1 0 0,0 0 0,1-1 0,0 1 0,11 16 0,-11-21 0,0-1 0,0 1 0,0-1 0,1 0 0,0 0 0,0 0 0,1-1 0,-1 0 0,1 0 0,0-1 0,0 0 0,0 0 0,0 0 0,0-1 0,1 0 0,-1-1 0,9 1 0,29 1 0,-1-2 0,1-2 0,0-2 0,52-11 0,77-4 0,-149 17 0,-1 1 0,1 1 0,0 1 0,-1 2 0,1 0 0,-1 1 0,37 15 0,-51-17 0,-1 1 0,0 1 0,-1 0 0,1 0 0,-1 1 0,0 0 0,0 0 0,-1 1 0,0 0 0,0 0 0,0 1 0,-1-1 0,0 2 0,-1-1 0,0 0 0,0 1 0,-1 0 0,0 0 0,0 1 0,-1-1 0,3 15 0,-4-12 0,0-1 0,0 0 0,-1 1 0,0-1 0,-1 0 0,-1 1 0,0-1 0,0 1 0,-1-1 0,0 0 0,-1 0 0,0 0 0,-9 19 0,11-29 0,0 1 0,1-1 0,-1 1 0,0-1 0,0 0 0,1 1 0,-1-1 0,0 0 0,-1 0 0,1 0 0,0 1 0,0-1 0,0 0 0,-1-1 0,1 1 0,0 0 0,-1 0 0,1-1 0,-1 1 0,1 0 0,-1-1 0,1 1 0,-1-1 0,1 0 0,-1 0 0,1 0 0,-1 1 0,1-1 0,-1-1 0,0 1 0,1 0 0,-1 0 0,1 0 0,-1-1 0,1 1 0,-1-1 0,1 0 0,-1 1 0,1-1 0,0 0 0,-1 0 0,-1-1 0,-2-2 0,1 0 0,-1-1 0,1 1 0,0-1 0,1 0 0,-1 0 0,1 0 0,0-1 0,-4-9 0,-4-15 0,2 0 0,1-1 0,2 0 0,1 0 0,-1-39 0,4 18 0,2-1 0,11-70 0,-8 100 0,1 0 0,0 0 0,2 0 0,1 1 0,14-32 0,-17 47 0,-1 1 0,1 0 0,0-1 0,1 2 0,-1-1 0,1 1 0,0-1 0,1 1 0,7-6 0,-8 9 0,-1-1 0,1 1 0,-1-1 0,1 1 0,0 1 0,0-1 0,0 1 0,0 0 0,0 0 0,0 0 0,0 1 0,1-1 0,-1 1 0,9 2 0,2 1 0,1 1 0,-1 1 0,0 1 0,-1 0 0,1 1 0,-1 0 0,0 2 0,-1 0 0,18 14 0,-11-9 0,0 0 0,1-1 0,24 9 0,-43-21 0,0 1 0,1-1 0,-1 0 0,0 0 0,1 0 0,-1-1 0,1 1 0,-1-1 0,1 0 0,-1 0 0,1 0 0,-1 0 0,1-1 0,-1 1 0,1-1 0,-1 0 0,0 0 0,1 0 0,-1 0 0,0-1 0,0 1 0,0-1 0,0 0 0,0 0 0,0 0 0,0 0 0,2-4 0,4-4 0,-1-1 0,-1 0 0,0 0 0,0-1 0,8-21 0,-11 24 0,-3 6 0,0 1 0,1-1 0,-1 1 0,0-1 0,1 1 0,-1 0 0,1 0 0,0-1 0,0 1 0,0 0 0,0 1 0,0-1 0,0 0 0,0 0 0,1 1 0,-1 0 0,1-1 0,-1 1 0,1 0 0,-1 0 0,5-1 0,-2 2 0,-1 0 0,0 0 0,1 0 0,-1 1 0,0 0 0,0 0 0,1 0 0,-1 0 0,0 1 0,0-1 0,0 1 0,0 0 0,4 3 0,2 1 0,0 0 0,1-1 0,0-1 0,0 0 0,0 0 0,0-1 0,1 0 0,-1-1 0,1-1 0,17 1 0,-21-2 0,0-1 0,0 0 0,-1 0 0,1-1 0,0 0 0,-1-1 0,1 1 0,-1-1 0,0-1 0,0 0 0,0 0 0,0 0 0,-1 0 0,0-1 0,0 0 0,9-10 0,1-3 0,-2-1 0,0-1 0,-1 0 0,-1-1 0,0-1 0,-2 1 0,-1-2 0,7-25 0,1-10 0,-3 0 0,6-66 0,-13 54 0,-2 0 0,-4-1 0,-12-118 0,12 171 0,8 23 0,13 27 0,148 324 0,-68-134 0,169 325-1248,29-14 368,-244-445 986,80 98 0,-132-182 789,-3-6-329,-5-13-140,-11-22-397,-4 4-29,-2 1 0,-47-56 0,-62-52 0,55 61 0,12 13 0,-269-307 0,276 301 0,2-3 0,4-1 0,-58-120 0,90 156 0,1 0 0,3-2 0,1 0 0,-8-52 0,17 70 0,1 0 0,1 1 0,1-1 0,1 0 0,2 0 0,0 0 0,1 1 0,1-1 0,10-29 0,-11 44 0,0 1 0,1 0 0,0 0 0,0 0 0,1 0 0,0 1 0,0 0 0,1 0 0,0 0 0,0 0 0,0 1 0,1 0 0,9-6 0,-11 9 0,0 0 0,0 1 0,0 0 0,0 0 0,0 0 0,0 1 0,1 0 0,-1 0 0,1 0 0,-1 0 0,0 1 0,1 0 0,-1 0 0,1 0 0,-1 1 0,1 0 0,-1 0 0,0 0 0,0 1 0,1 0 0,-1 0 0,8 4 0,3 4 0,-1-1 0,-1 2 0,0 0 0,0 1 0,-1 0 0,0 1 0,-1 0 0,16 23 0,-2 3 0,-2 1 0,22 46 0,59 166 0,-36-79 0,-67-170 0,3 9 0,0-1 0,1 1 0,0-1 0,9 10 0,-14-19 0,0 0 0,1-1 0,-1 1 0,1-1 0,-1 0 0,1 1 0,-1-1 0,1 0 0,0 0 0,0 0 0,0 0 0,0 0 0,3 1 0,-3-2 0,-1 0 0,1 0 0,-1 0 0,0 0 0,1-1 0,-1 1 0,1 0 0,-1-1 0,0 1 0,1-1 0,-1 1 0,0-1 0,0 1 0,1-1 0,-1 0 0,0 0 0,0 0 0,0 0 0,0 0 0,0 0 0,0 0 0,0 0 0,0-1 0,6-8 0,-1 1 0,0-1 0,0-1 0,-1 1 0,-1-1 0,0 0 0,4-18 0,14-86 0,-18 85 0,19-109 0,-7-2 0,-3-211 0,-13 328 0,-2 0 0,0 0 0,-1 0 0,-2 0 0,-15-46 0,8 52 0,12 18 0,0 0 0,-1 0 0,1 0 0,0-1 0,-1 1 0,1 0 0,0 0 0,-1 0 0,1 0 0,-1 0 0,1 0 0,0 0 0,-1 0 0,1 0 0,0 0 0,-1 0 0,1 0 0,0 0 0,-1 0 0,1 0 0,-1 0 0,1 0 0,0 1 0,-1-1 0,1 0 0,0 0 0,0 0 0,-1 0 0,0 1 0,0 1 0,-1 0 0,1 0 0,0 0 0,0 0 0,0 1 0,0-1 0,0 0 0,0 1 0,0-1 0,1 0 0,-1 1 0,0 4 0,0 19 0,0 0 0,2-1 0,7 51 0,24 75 0,-22-110 0,2-1 0,2 0 0,22 44 0,-27-67 0,0 0 0,1 0 0,1-1 0,1-1 0,0 0 0,1 0 0,0-1 0,1-1 0,19 14 0,-29-23 0,1-1 0,1 0 0,-1 0 0,0 0 0,1 0 0,0-1 0,-1 0 0,1 0 0,0 0 0,0-1 0,0 0 0,0 0 0,0-1 0,1 0 0,-1 0 0,0 0 0,0-1 0,0 1 0,0-1 0,0-1 0,0 1 0,0-1 0,0 0 0,-1-1 0,1 1 0,-1-1 0,0 0 0,1-1 0,-1 1 0,0-1 0,-1 0 0,1 0 0,-1 0 0,0-1 0,4-5 0,8-11 0,-1-1 0,-1 0 0,-1-1 0,-1-1 0,-1 0 0,-1 0 0,-2-1 0,11-43 0,-7 8 0,-3 0 0,3-101 0,-11 125 0,-2 0 0,-1 0 0,-8-42 0,17 112 0,1 14 0,3-2 0,26 75 0,-32-108 0,1-1 0,0 1 0,0-1 0,1 0 0,1-1 0,0 0 0,0 0 0,1-1 0,1 0 0,0 0 0,0-1 0,0-1 0,1 1 0,18 9 0,-23-15 0,0-1 0,0 1 0,0-1 0,0 0 0,0 0 0,0-1 0,0 1 0,1-2 0,-1 1 0,1-1 0,-1 0 0,0 0 0,1 0 0,-1-1 0,0 0 0,12-3 0,-10 0 0,1 0 0,-1 0 0,0 0 0,0-1 0,0-1 0,-1 1 0,0-1 0,0 0 0,0-1 0,8-11 0,1-2 0,-2-1 0,-1-1 0,0 0 0,-2-1 0,-1 0 0,0-1 0,9-39 0,-8 11 0,-2-1 0,-2 0 0,-3 0 0,-2 0 0,-3-1 0,-1 1 0,-12-61 0,17 141 0,2 1 0,1 0 0,2-1 0,0 0 0,2-1 0,22 43 0,-22-52 0,0-1 0,2 0 0,0-1 0,0 0 0,28 24 0,-35-35 0,0 1 0,0-1 0,0-1 0,1 1 0,-1-1 0,1 0 0,0 0 0,0 0 0,0-1 0,0 0 0,1 0 0,-1-1 0,0 0 0,1 0 0,-1 0 0,1-1 0,-1 0 0,1 0 0,-1-1 0,1 1 0,7-3 0,-10 1 0,1 0 0,-1 0 0,0 0 0,0-1 0,0 0 0,0 0 0,0 0 0,0 0 0,-1-1 0,1 1 0,-1-1 0,0 0 0,0 0 0,-1 0 0,1 0 0,-1 0 0,4-9 0,2-8 0,-1 1 0,7-38 0,-10 38 0,21-130 0,-20 107 0,2 0 0,2 1 0,2-1 0,19-48 0,-26 82 0,0 0 0,1 1 0,0-1 0,0 1 0,1 0 0,0 1 0,0-1 0,1 1 0,0 1 0,1-1 0,-1 1 0,1 0 0,0 1 0,1 0 0,-1 0 0,1 1 0,0 0 0,0 1 0,0-1 0,1 2 0,-1-1 0,1 2 0,10-2 0,-6 2 0,-1 1 0,0 0 0,1 1 0,-1 1 0,0 0 0,0 0 0,0 2 0,0 0 0,0 0 0,-1 1 0,1 0 0,-1 1 0,-1 1 0,1 0 0,-1 0 0,14 13 0,-12-7 0,0 0 0,0 1 0,-1 1 0,-1 0 0,0 1 0,-1 0 0,-1 1 0,-1 0 0,0 0 0,-1 1 0,-1 0 0,-1 0 0,0 0 0,-1 1 0,-2-1 0,1 1 0,-2 0 0,-2 36 0,1-50 0,-1 0 0,0 0 0,0 0 0,0 0 0,-1 0 0,0 0 0,0-1 0,0 1 0,0 0 0,-5 6 0,6-10 0,-1 1 0,1-1 0,0 1 0,-1-1 0,1 0 0,-1 0 0,0 0 0,1 0 0,-1 0 0,0 0 0,0 0 0,0-1 0,1 1 0,-1 0 0,0-1 0,0 0 0,0 1 0,0-1 0,0 0 0,0 0 0,0 0 0,0 0 0,0-1 0,0 1 0,0 0 0,1-1 0,-1 1 0,0-1 0,-4-1 0,-5-4-170,1-1-1,-1 1 0,1-2 1,0 1-1,1-1 0,-1-1 1,-13-17-1,1 1-6655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49:37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43 449 24575,'-40'163'0,"39"-157"0,0 0 0,1 0 0,0 0 0,0 0 0,0 0 0,0 0 0,1 0 0,0 0 0,1-1 0,-1 1 0,5 9 0,2 6 0,21 32 0,-19-36 0,-3-4 0,1-1 0,1 0 0,0-1 0,0 0 0,1 0 0,1-1 0,0 0 0,0-1 0,1 0 0,0-1 0,0-1 0,1 0 0,26 11 0,-29-14 0,-1-1 0,1 0 0,0-1 0,0 0 0,1-1 0,-1 0 0,0 0 0,0-1 0,1 0 0,-1-1 0,0 0 0,0-1 0,0 0 0,0 0 0,0-1 0,0-1 0,0 0 0,-1 0 0,0-1 0,10-6 0,0-3 0,-1 0 0,0-2 0,-1 0 0,-1-1 0,-1-1 0,0 0 0,-1-1 0,19-35 0,0-12 0,36-100 0,-44 101 0,57-107 0,-80 167 0,1 1 0,0 0 0,0 0 0,0 0 0,0 0 0,0 0 0,1 1 0,0-1 0,7-4 0,-10 7 0,0 1 0,0-1 0,0 1 0,0-1 0,0 1 0,0 0 0,0 0 0,1 0 0,-1-1 0,0 1 0,0 0 0,0 0 0,0 0 0,1 1 0,-1-1 0,0 0 0,0 0 0,2 1 0,-1 0 0,0 0 0,0 1 0,0-1 0,0 1 0,-1-1 0,1 1 0,0-1 0,-1 1 0,1 0 0,-1 0 0,1 0 0,0 2 0,12 23 0,-2 0 0,-1 1 0,-1 0 0,-1 1 0,7 45 0,-7-33 0,5 20 0,58 205 0,-63-240 0,2-1 0,0 0 0,2-1 0,0 0 0,2-1 0,1 0 0,35 38 0,-45-54 0,0-1 0,1 1 0,0-2 0,0 1 0,0-1 0,1 0 0,0-1 0,0 1 0,0-2 0,0 1 0,1-1 0,-1 0 0,1-1 0,0 0 0,0 0 0,0-1 0,0 0 0,-1-1 0,1 0 0,0 0 0,0-1 0,0 0 0,0-1 0,0 0 0,0 0 0,-1-1 0,1 0 0,-1 0 0,0-1 0,0 0 0,15-11 0,-7 3 0,0-1 0,0-1 0,-1-1 0,-1 0 0,-1 0 0,0-2 0,-1 0 0,13-24 0,9-22 0,25-69 0,-56 125 0,40-99 0,-5-1 0,-5-1 0,-5-2 0,19-143 0,-46 251 0,-1 0 0,0 0 0,0 0 0,1 0 0,-2 0 0,1 0 0,0 0 0,0 0 0,0 0 0,-1 0 0,0-2 0,1 4 0,0 0 0,-1-1 0,1 1 0,0 0 0,0 0 0,-1 0 0,1 0 0,0-1 0,0 1 0,-1 0 0,1 0 0,0 0 0,0 0 0,-1 0 0,1 0 0,0 0 0,-1 0 0,1 0 0,0 0 0,0 0 0,-1 0 0,1 0 0,0 0 0,-1 0 0,1 0 0,0 0 0,0 0 0,-1 0 0,1 0 0,0 0 0,0 0 0,-1 1 0,1-1 0,0 0 0,0 0 0,-1 0 0,1 0 0,0 1 0,0-1 0,-1 0 0,-2 4 0,-1-1 0,1 1 0,0 0 0,0 0 0,0 0 0,1 0 0,-3 5 0,-1 3 0,0 1 0,1-1 0,0 1 0,1 0 0,1 1 0,0-1 0,0 1 0,2-1 0,-1 1 0,2 0 0,0 0 0,1 0 0,0-1 0,1 1 0,0-1 0,1 1 0,1-1 0,0 0 0,1 0 0,0 0 0,1-1 0,1 1 0,-1-2 0,2 1 0,0-1 0,11 12 0,118 114 0,13 12 0,-132-126 0,0 0 0,-1 1 0,-1 0 0,-1 2 0,15 36 0,-13-15 0,-3 2 0,13 67 0,-20-79 0,-7-37 0,0 1 0,0-1 0,0 1 0,0-1 0,0 1 0,0-1 0,0 1 0,0-1 0,1 1 0,-1-1 0,0 1 0,0-1 0,0 1 0,0-1 0,1 1 0,-1-1 0,0 1 0,1-1 0,-1 1 0,0-1 0,1 0 0,-1 1 0,0-1 0,1 0 0,-1 1 0,0-1 0,1 0 0,-1 1 0,1-1 0,-1 0 0,1 0 0,-1 0 0,1 1 0,-1-1 0,1 0 0,-1 0 0,1 0 0,-1 0 0,1 0 0,-1 0 0,1 0 0,-1 0 0,1 0 0,-1 0 0,1 0 0,-1 0 0,1-1 0,-1 1 0,1 0 0,-1 0 0,1 0 0,-1-1 0,1 1 0,-1 0 0,1-1 0,-1 1 0,0 0 0,1-1 0,-1 1 0,0 0 0,1-1 0,-1 1 0,0-1 0,0 1 0,1-1 0,-1 1 0,0-1 0,1 0 0,23-36 0,-22 35 0,43-89 0,-4-2 0,29-98 0,-33 87 0,-13 36 0,-7 16 0,2 2 0,41-77 0,-60 127 0,0-1 0,1 0 0,-1 0 0,1 1 0,-1-1 0,0 0 0,1 1 0,-1-1 0,1 1 0,0-1 0,-1 0 0,1 1 0,-1-1 0,1 1 0,0 0 0,-1-1 0,1 1 0,0-1 0,0 1 0,-1 0 0,1 0 0,1-1 0,-1 1 0,0 1 0,-1-1 0,1 0 0,0 1 0,-1-1 0,1 0 0,-1 1 0,1-1 0,-1 1 0,1-1 0,-1 1 0,1-1 0,-1 1 0,1-1 0,-1 1 0,1-1 0,-1 1 0,0 0 0,0-1 0,1 2 0,10 38 0,-11-39 0,17 99 0,-10-48 0,2 1 0,28 87 0,-32-126 0,1 0 0,0 0 0,1 0 0,1-1 0,0 0 0,1-1 0,0 1 0,0-2 0,2 1 0,-1-1 0,1-1 0,1 0 0,0-1 0,15 10 0,-13-12-105,0-1 0,0-1 0,1 0 0,0 0 0,0-2 0,0 0 0,0 0 0,0-1 0,1-1 0,-1-1 0,1 0 0,21-4 0,-8 0-6721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6:23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6:28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16 537 24575,'-16'543'0,"43"-1"0,-2-196 0,12 232 0,-38-542 0,1-36 0,0 0 0,0 0 0,0 0 0,0 1 0,0-1 0,0 0 0,0 0 0,0 0 0,-1 0 0,1 1 0,0-1 0,0 0 0,0 0 0,0 0 0,0 1 0,0-1 0,0 0 0,0 0 0,0 0 0,0 0 0,-1 0 0,1 1 0,0-1 0,0 0 0,0 0 0,0 0 0,0 0 0,-1 0 0,1 0 0,0 0 0,0 0 0,0 1 0,-1-1 0,1 0 0,0 0 0,0 0 0,0 0 0,0 0 0,-1 0 0,1 0 0,0 0 0,0 0 0,-1 0 0,-9-16 0,5 5 0,0 1 0,1-2 0,0 1 0,1 0 0,0-1 0,1 0 0,0 0 0,1 1 0,1-1 0,0 0 0,0 0 0,1 0 0,0 0 0,1 1 0,1-1 0,0 0 0,0 1 0,1 0 0,1 0 0,0 0 0,0 0 0,1 1 0,0 0 0,1 0 0,0 1 0,1-1 0,0 2 0,13-12 0,9-6 0,0 2 0,2 2 0,1 1 0,0 1 0,2 2 0,0 1 0,1 2 0,0 1 0,1 2 0,1 2 0,70-11 0,-94 20 0,-1 0 0,1 1 0,-1 0 0,1 1 0,-1 1 0,0 0 0,0 0 0,1 2 0,16 6 0,-23-7 0,0 0 0,-1 0 0,1 1 0,-1 0 0,0 1 0,0 0 0,0-1 0,0 2 0,-1-1 0,0 1 0,0 0 0,-1 0 0,1 0 0,-1 0 0,-1 1 0,1 0 0,4 14 0,-3-3 0,-1 0 0,-1 0 0,0 0 0,-2 1 0,0-1 0,-1 1 0,-1-1 0,-6 36 0,-5 8 0,-25 73 0,-2-28 0,-2 7 0,40-114 0,1 1 0,0-1 0,0 0 0,0 0 0,0 0 0,0 0 0,-1 0 0,1 1 0,0-1 0,0 0 0,0 0 0,0 0 0,0 0 0,0 1 0,0-1 0,0 0 0,0 0 0,0 0 0,0 1 0,0-1 0,0 0 0,0 0 0,0 0 0,0 1 0,0-1 0,0 0 0,0 0 0,0 0 0,0 0 0,0 1 0,0-1 0,0 0 0,0 0 0,0 0 0,0 1 0,1-1 0,-1 0 0,0 0 0,0 0 0,0 0 0,0 0 0,0 0 0,1 1 0,-1-1 0,0 0 0,0 0 0,0 0 0,0 0 0,1 0 0,-1 0 0,0 0 0,0 0 0,0 0 0,1 0 0,-1 0 0,14-8 0,18-24 0,-29 29 0,126-144 0,143-211 0,-254 332 0,58-79 0,70-132 0,-136 211 0,-11 22 0,-7 17 0,-81 181 0,78-165 0,1 0 0,1 1 0,2 0 0,-7 59 0,14-82 0,0 0 0,0 0 0,0 0 0,1 0 0,-1 0 0,2 0 0,-1-1 0,1 1 0,0 0 0,1-1 0,-1 0 0,1 1 0,7 10 0,-7-14 0,-1 0 0,1 0 0,0-1 0,0 1 0,0 0 0,0-1 0,1 0 0,-1 0 0,0 0 0,1 0 0,0-1 0,-1 1 0,1-1 0,0 0 0,0 0 0,0 0 0,0-1 0,0 1 0,-1-1 0,1 0 0,0 0 0,0 0 0,0-1 0,0 1 0,6-3 0,3-1 0,1 0 0,-1-1 0,0 0 0,-1-2 0,0 1 0,0-1 0,0-1 0,-1 0 0,0-1 0,12-11 0,3-6 0,-1-2 0,36-49 0,-28 26 0,-2-1 0,-2-2 0,27-68 0,47-178 0,-51 113 0,-9-3 0,-8-1 0,-8-2 0,3-331 0,-48 232 0,15 284 0,-1 9 0,-7 18 0,-8 34 0,-21 78 14,6 2-1,6 1 0,-21 270 0,43-244-195,7-1-1,7 0 1,32 175 0,3-131 163,-37-182 16,1 1 1,1-1-1,1-1 1,1 0 0,1 0-1,1-1 1,14 18-1,-22-32 21,0 0 0,0 0-1,0-1 1,1 1-1,0-1 1,0 0-1,0 0 1,0-1 0,1 0-1,0 1 1,-1-2-1,1 1 1,0-1 0,0 0-1,1 0 1,-1-1-1,0 1 1,0-1 0,1-1-1,-1 1 1,1-1-1,-1-1 1,0 1-1,1-1 1,-1 0 0,0 0-1,1-1 1,-1 1-1,0-2 1,0 1 0,8-5-1,6-4-2,0-2 0,-1 0 0,-1-1 0,0-1 0,-1-1 0,0 0 0,-1-1 0,-1-1-1,-1 0 1,14-24 0,7-17-19,-2-1 0,29-75 0,-27 46 4,29-114 0,-64 203 0,0 0 0,0 0 0,0 0 0,0 0 0,0 0 0,0 0 0,-1 0 0,1 0 0,0 0 0,0 0 0,0 0 0,0 0 0,0 0 0,0 0 0,0 0 0,0-1 0,0 1 0,0 0 0,0 0 0,0 0 0,0 0 0,0 0 0,0 0 0,0 0 0,0 0 0,0 0 0,0 0 0,0 0 0,0 0 0,0 0 0,0 0 0,0 0 0,0-1 0,0 1 0,0 0 0,0 0 0,0 0 0,0 0 0,-8 11 0,-7 19 0,-269 696 0,262-669 0,14-35 0,5-17 0,5-12 0,150-441 0,-123 369 0,-26 70 0,0 1 0,1 0 0,0 0 0,0 0 0,0 0 0,1 1 0,12-14 0,-16 20 0,1-1 0,0 0 0,0 1 0,1-1 0,-1 1 0,0 0 0,0-1 0,1 1 0,-1 0 0,1 0 0,-1 1 0,1-1 0,-1 1 0,1-1 0,-1 1 0,1 0 0,-1 0 0,1 0 0,0 0 0,-1 0 0,1 0 0,-1 1 0,1-1 0,-1 1 0,1 0 0,-1 0 0,1 0 0,-1 0 0,0 0 0,4 3 0,5 3 0,0 1 0,-1 0 0,0 1 0,-1-1 0,0 2 0,14 18 0,42 71 0,-50-75 0,36 70 0,-4 2 0,47 137 0,-88-217 0,-4-11 0,0 0 0,1 0 0,0 1 0,-1-1 0,5 5 0,-6-10 0,-1 1 0,1 0 0,-1-1 0,1 1 0,-1-1 0,1 0 0,-1 1 0,1-1 0,-1 1 0,1-1 0,0 0 0,-1 1 0,1-1 0,-1 0 0,1 0 0,0 0 0,-1 1 0,1-1 0,0 0 0,0 0 0,0 0 0,0-1 0,0 1 0,0 0 0,0-1 0,0 1 0,-1-1 0,1 0 0,0 1 0,0-1 0,0 0 0,-1 1 0,1-1 0,0 0 0,-1 0 0,1 0 0,-1 1 0,1-1 0,-1 0 0,1 0 0,-1-2 0,10-22 0,-1-2 0,-2 1 0,0-1 0,3-35 0,2-6 0,1-1 0,27-110 0,-39 176 0,0-1 0,0 0 0,1 1 0,-1-1 0,1 1 0,-1 0 0,1 0 0,0-1 0,0 1 0,0 1 0,1-1 0,-1 0 0,5-4 0,-5 7 0,0-1 0,-1 0 0,1 1 0,0-1 0,0 1 0,-1 0 0,1-1 0,0 1 0,0 0 0,0 0 0,-1 0 0,1 1 0,0-1 0,0 0 0,0 1 0,-1-1 0,1 1 0,0-1 0,-1 1 0,1 0 0,0 0 0,-1-1 0,1 1 0,-1 1 0,1-1 0,-1 0 0,0 0 0,3 3 0,21 19 0,-1 2 0,-1 1 0,-2 1 0,27 41 0,-28-37 0,2-1 0,1-1 0,43 43 0,-62-69 0,0 1 0,0-1 0,1 0 0,-1 0 0,1-1 0,-1 1 0,1-1 0,0 0 0,0 0 0,0-1 0,0 1 0,0-1 0,0 0 0,0-1 0,0 1 0,1-1 0,6 0 0,-4-2 0,0 1 0,0-1 0,-1-1 0,1 1 0,0-1 0,-1 0 0,0-1 0,0 0 0,0 0 0,8-7 0,4-4 0,-2-2 0,0 0 0,-1 0 0,0-2 0,-2 0 0,22-35 0,-17 20 0,-2-2 0,-1 0 0,-2-1 0,-1 0 0,-2-1 0,-2-1 0,-1 0 0,4-58 0,-10 71 0,-2 0 0,0 1 0,-2-1 0,-1 0 0,-1 1 0,-1-1 0,-1 1 0,-1 1 0,-1-1 0,-2 1 0,0 1 0,-2-1 0,0 2 0,-16-23 0,14 29 19,1 0 0,-2 1-1,0 1 1,-23-18 0,-72-42-846,89 61 195,-5-4-6194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6:32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0 210 24575,'294'-81'0,"-24"5"0,-182 56 0,102-10 0,-187 29 0,-1 1 0,1-1 0,0 1 0,0 0 0,0 0 0,0 0 0,0 0 0,0 1 0,0-1 0,-1 1 0,1 0 0,0 0 0,0 0 0,-1 0 0,1 0 0,-1 0 0,1 1 0,4 3 0,-5-3 0,-1 1 0,1 0 0,-1-1 0,1 1 0,-1 0 0,0 0 0,0 0 0,0 0 0,0 0 0,-1 0 0,1 0 0,-1 1 0,0-1 0,0 0 0,0 0 0,0 0 0,-2 6 0,-7 40 0,-2 0 0,-3-1 0,-1-1 0,-28 58 0,19-46 0,15-36 0,-113 301 0,94-239 0,-30 163 0,57-240-80,0-1 0,0 1-1,0-1 1,1 1 0,0-1-1,1 1 1,-1-1 0,2 1-1,-1-1 1,1 0 0,0 1 0,0-1-1,1 0 1,0 0 0,0-1-1,7 11 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6:32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325 0 24575,'-44'55'0,"2"1"0,2 2 0,-43 85 0,12 26 0,61-140 0,2 1 0,0 1 0,-5 57 0,12-79 0,1 1 0,0 0 0,0 0 0,1-1 0,1 1 0,-1 0 0,5 10 0,-5-18 0,-1 1 0,1-1 0,0 1 0,1-1 0,-1 1 0,0-1 0,1 0 0,-1 0 0,1 0 0,0 0 0,-1 0 0,1 0 0,0 0 0,0 0 0,1-1 0,-1 1 0,0-1 0,0 0 0,1 0 0,-1 1 0,1-1 0,-1-1 0,1 1 0,-1 0 0,1-1 0,-1 1 0,1-1 0,0 0 0,-1 0 0,5 0 0,3-2 0,0 0 0,0-1 0,0 0 0,0 0 0,-1-1 0,0 0 0,1-1 0,-2 0 0,1 0 0,0-1 0,11-11 0,7-6 0,45-54 0,-55 58 0,-1-1 0,-1 0 0,-2-2 0,0 1 0,19-43 0,-26 48 0,-1-1 0,0 1 0,-2-1 0,0 0 0,0 0 0,-2 0 0,0 0 0,-1-1 0,-2-23 0,0 23 0,-1 0 0,0 1 0,-2 0 0,0 0 0,0 0 0,-16-31 0,18 42 0,-1 0 0,1 1 0,-1-1 0,-1 1 0,1 0 0,-1 0 0,0 0 0,0 0 0,0 1 0,-1 0 0,1 0 0,-1 1 0,0-1 0,0 1 0,0 0 0,-1 1 0,1 0 0,-1 0 0,1 0 0,-13-1 0,6 2 15,-1 1 0,1 0 0,0 1 0,0 0 0,0 1 0,0 1 0,-21 7 0,6 0-510,1 1 0,-33 19 0,35-16-6331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6:39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2723 24575,'113'-332'0,"2"-5"0,-98 272 0,-2-1 0,-2 0 0,3-86 0,-14 133 0,-2-1 0,0 1 0,-1-1 0,-1 1 0,0-1 0,-2 1 0,-9-30 0,13 48 0,-1 0 0,1-1 0,-1 1 0,0-1 0,1 1 0,-1 0 0,0-1 0,0 1 0,0 0 0,0 0 0,0 0 0,0 0 0,0 0 0,0 0 0,-1 0 0,1 0 0,0 0 0,0 1 0,-1-1 0,1 0 0,-1 1 0,1-1 0,-1 1 0,1 0 0,-3-1 0,1 1 0,0 1 0,1-1 0,-1 1 0,0-1 0,0 1 0,1 0 0,-1 0 0,0 0 0,1 1 0,-1-1 0,1 1 0,-5 2 0,0 2 0,-1 1 0,1 0 0,0 0 0,1 0 0,0 1 0,0 0 0,-6 10 0,10-14 0,0 0 0,1 0 0,-1 0 0,1 1 0,0-1 0,0 0 0,0 1 0,0-1 0,1 1 0,0-1 0,0 1 0,0-1 0,1 1 0,-1-1 0,1 1 0,0-1 0,0 1 0,1-1 0,-1 0 0,1 0 0,0 0 0,0 0 0,0 0 0,1 0 0,0 0 0,-1-1 0,1 1 0,0-1 0,5 4 0,10 9 0,0-2 0,1 0 0,1-1 0,31 15 0,-19-10 0,5 4 0,-1 2 0,-1 1 0,-2 2 0,0 2 0,30 34 0,-27-21 0,-2 1 0,-2 1 0,41 77 0,-61-98 0,24 37 0,-36-59 0,0-1 0,1 1 0,-1-1 0,1 1 0,-1-1 0,0 1 0,1-1 0,0 1 0,-1-1 0,1 1 0,-1-1 0,1 0 0,-1 1 0,1-1 0,0 0 0,-1 0 0,1 1 0,-1-1 0,1 0 0,0 0 0,-1 0 0,1 0 0,0 0 0,-1 0 0,1 0 0,0 0 0,-1 0 0,1 0 0,0 0 0,-1-1 0,1 1 0,0 0 0,-1 0 0,1-1 0,-1 1 0,1 0 0,0-1 0,-1 1 0,1 0 0,-1-1 0,1 1 0,-1-1 0,1 1 0,-1-1 0,0 1 0,1-1 0,-1 1 0,0-1 0,1 0 0,-1 0 0,20-35 0,-18 31 0,25-60 0,-2-3 0,17-77 0,17-143 0,-51 224 0,-8 64 0,0 0 0,0 0 0,0 0 0,0 0 0,0 0 0,0 0 0,0 0 0,0 0 0,0 0 0,0 0 0,0 0 0,0 0 0,0 0 0,0 0 0,0 0 0,-1 0 0,1 0 0,0 0 0,0 0 0,0 0 0,0 0 0,0 0 0,0 0 0,0 0 0,0 0 0,0 0 0,0 0 0,0 0 0,0 0 0,0 0 0,0 0 0,-1 0 0,1 0 0,0 0 0,0 0 0,0 0 0,0 0 0,0 0 0,0 0 0,0 0 0,0 0 0,0 0 0,0-1 0,0 1 0,0 0 0,0 0 0,0 0 0,0 0 0,0 0 0,0 0 0,0 0 0,0 0 0,0 0 0,0 0 0,0 0 0,-6 9 0,-5 16 0,0 8 0,2 1 0,1 0 0,2 1 0,-3 66 0,8-74 0,2 0 0,1 0 0,1 0 0,1 0 0,1 0 0,18 49 0,-18-63 0,0-1 0,2 0 0,-1 0 0,1 0 0,1-1 0,0 0 0,1 0 0,0-1 0,0-1 0,1 1 0,1-1 0,-1-1 0,17 10 0,-18-13 0,1 0 0,-1-1 0,1 0 0,0 0 0,0-1 0,0-1 0,0 1 0,0-2 0,1 1 0,-1-2 0,0 1 0,1-1 0,-1-1 0,1 0 0,-1 0 0,0-1 0,20-6 0,-13 1 0,-1-1 0,0 0 0,0-1 0,0-1 0,-2 0 0,1-1 0,-1-1 0,-1 0 0,0-1 0,0 0 0,-1-1 0,14-23 0,2-6 0,-2-2 0,-2 0 0,21-58 0,-9 6 0,-4-2 0,-5-1 0,19-128 0,-25 69 0,1-225 0,-22 291 0,-5-1 0,-17-101 0,14 150 0,-2 0 0,-2 1 0,-2 0 0,-1 1 0,-3 1 0,-30-54 0,39 81 0,-1-1 0,-1 2 0,0-1 0,-1 2 0,0-1 0,-15-11 0,23 22 0,0 0 0,0 1 0,0-1 0,0 1 0,0 0 0,-1 0 0,1 0 0,-1 0 0,0 1 0,1 0 0,-10-2 0,10 4 0,1-1 0,-1 0 0,1 1 0,0-1 0,-1 1 0,1 0 0,0 0 0,-1 0 0,1 0 0,0 1 0,0 0 0,0-1 0,0 1 0,0 0 0,0 0 0,1 1 0,-1-1 0,-3 5 0,-2 3 0,-1 1 0,2 1 0,-1 0 0,2 0 0,-1 0 0,2 1 0,0 0 0,0 0 0,-3 15 0,-2 18 0,-6 62 0,8-2 8,4 1 0,4-1 1,6 1-1,4-1 0,4-1 0,37 135 0,-11-99-149,7-1 1,5-3-1,6-2 1,79 130-1,-102-204 137,3-2 0,3-2 0,2-2 0,2-1 0,3-3 0,2-1 0,73 55 0,-75-70-144,2-2 0,1-2 0,1-2-1,2-3 1,0-2 0,2-2 0,0-3 0,111 22 0,-108-32-6032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36:41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3167 24575,'140'-117'0,"4"7"0,214-126 0,-83 76 0,174-107 0,-307 173 0,136-116 0,-262 197 0,2-1 0,0-2 0,0 0 0,-2 0 0,0-2 0,17-24 0,-33 42 0,1-1 0,0 0 0,-1 1 0,1-1 0,-1 0 0,1 0 0,-1 0 0,0 0 0,1 0 0,-1 1 0,0-1 0,0 0 0,1 0 0,-1 0 0,0 0 0,0 0 0,0 0 0,0 0 0,0 0 0,0 0 0,-1 0 0,1 0 0,0 0 0,0 0 0,-1-1 0,0 2 0,0-1 0,0 0 0,0 1 0,1-1 0,-1 1 0,0-1 0,0 1 0,0 0 0,0-1 0,0 1 0,-1 0 0,1-1 0,0 1 0,0 0 0,0 0 0,0 0 0,0 0 0,-1 0 0,-6 1 0,0 0 0,0 0 0,0 1 0,-12 4 0,-9 7 0,0 0 0,1 2 0,0 1 0,2 1 0,-45 38 0,14-4 0,-63 73 0,64-58 0,4 1 0,2 3 0,3 2 0,4 2 0,3 2 0,3 2 0,-40 121 0,74-189 0,-5 14 0,-7 40 0,14-59 0,0 1 0,1-1 0,-1 0 0,1 1 0,0-1 0,0 1 0,1-1 0,0 0 0,0 1 0,0-1 0,0 0 0,1 0 0,4 9 0,-4-12 0,-1 0 0,1 0 0,0-1 0,0 1 0,0 0 0,0-1 0,0 0 0,0 1 0,0-1 0,1 0 0,-1 0 0,0 0 0,1-1 0,-1 1 0,1 0 0,-1-1 0,1 0 0,-1 1 0,1-1 0,-1 0 0,1 0 0,-1-1 0,1 1 0,-1 0 0,1-1 0,-1 0 0,0 1 0,5-3 0,7-2 0,0 0 0,-1-1 0,19-12 0,12-9 0,-2-2 0,68-62 0,66-82 0,-144 140 0,86-96 0,-52 55 0,86-75 0,-146 144 0,1-1 0,0 1 0,1-1 0,-1 2 0,1-1 0,14-5 0,-20 9 0,0 1 0,0-1 0,1 1 0,-1 0 0,0-1 0,0 1 0,1 0 0,-1 0 0,0 0 0,0 1 0,1-1 0,-1 0 0,0 1 0,0-1 0,0 1 0,0 0 0,1 0 0,-1 0 0,0 0 0,-1 0 0,1 0 0,0 1 0,0-1 0,0 1 0,-1-1 0,1 1 0,-1 0 0,1-1 0,-1 1 0,0 0 0,2 2 0,4 8 0,-1 0 0,-1 0 0,1 1 0,-2-1 0,0 1 0,3 18 0,9 86 0,-8-50 0,-6-42 0,1-3 0,9 38 0,-11-55 0,0-1 0,0 1 0,1-1 0,0 0 0,0 1 0,0-1 0,0 0 0,1 0 0,0-1 0,-1 1 0,1 0 0,1-1 0,-1 0 0,6 5 0,-6-7 0,0 0 0,0 0 0,0 0 0,1 0 0,-1 0 0,0 0 0,1-1 0,-1 0 0,0 0 0,1 0 0,-1 0 0,0 0 0,1 0 0,-1-1 0,0 0 0,1 0 0,-1 0 0,0 0 0,0 0 0,0-1 0,3-1 0,6-3 0,-1-1 0,0 0 0,0-1 0,10-9 0,-2-2 0,0-1 0,-2 0 0,0-1 0,-2-1 0,0-1 0,20-41 0,-4-4 0,26-84 0,-23 46 0,-4-1 0,-4-1 0,-6-2 0,9-133 0,-29 235 0,1 2 0,0 0 0,-1 1 0,0-1 0,0 1 0,-1-1 0,1 1 0,-1-1 0,-1 1 0,1-1 0,-4-8 0,5 14 0,-1-1 0,1 1 0,0-1 0,0 1 0,-1-1 0,1 1 0,0-1 0,-1 1 0,1 0 0,0-1 0,-1 1 0,1 0 0,-1-1 0,1 1 0,-1 0 0,1 0 0,-1-1 0,1 1 0,-1 0 0,1 0 0,-1 0 0,1 0 0,-1 0 0,1 0 0,-1-1 0,1 1 0,-1 0 0,1 0 0,-2 1 0,-13 9 0,-9 21 0,9-1 0,1-1 0,1 2 0,2 0 0,0 0 0,3 1 0,0 0 0,-2 38 0,6-32 0,1 0 0,3 0 0,1 0 0,1 0 0,16 72 0,-13-87 0,2-1 0,1 0 0,1 0 0,1-1 0,0 0 0,2-1 0,0 0 0,2-1 0,0 0 0,19 19 0,-12-17 0,1-2 0,1 0 0,0-1 0,1-1 0,1-1 0,1-2 0,45 20 0,-40-22 0,0-2 0,0-1 0,1-1 0,0-2 0,0-1 0,60 1 0,-64-6 0,-1-2 0,0-1 0,0-1 0,0-1 0,0-1 0,-1-1 0,0-2 0,34-16 0,-33 11 0,0-2 0,-2-1 0,1-1 0,-2-2 0,-1 0 0,0-1 0,-2-1 0,0-2 0,30-42 0,-30 32 0,0 0 0,-2-1 0,-2-1 0,-1-1 0,-2 0 0,-1-1 0,7-44 0,-17 67 0,0-1 0,-2 0 0,0 0 0,-1-1 0,0 1 0,-4-16 0,4 26 0,-1 0 0,0 0 0,-1 0 0,0 0 0,0 0 0,0 0 0,0 1 0,-1-1 0,0 1 0,0-1 0,-1 1 0,0 0 0,1 1 0,-2-1 0,1 0 0,0 1 0,-1 0 0,-8-5 0,10 7 0,0 1 0,0 0 0,0 0 0,-1 0 0,1 0 0,0 1 0,-1 0 0,1-1 0,0 1 0,-1 0 0,1 1 0,0-1 0,-1 0 0,1 1 0,0 0 0,-1 0 0,1 0 0,0 0 0,0 0 0,0 1 0,0-1 0,0 1 0,-3 2 0,-7 6 0,0 0 0,0 0 0,-16 18 0,-9 14 0,2 2 0,2 1 0,2 1 0,3 2 0,1 1 0,2 1 0,3 2 0,2 0 0,2 1 0,-20 96 0,38-144 0,-5 23 0,-3 51 0,9-73 0,-1 0 0,1-1 0,1 1 0,-1 0 0,1-1 0,0 1 0,0 0 0,0-1 0,1 0 0,0 1 0,0-1 0,1 0 0,-1 0 0,1 0 0,6 8 0,-7-11 0,1 0 0,-1 0 0,1 0 0,-1-1 0,1 0 0,0 1 0,0-1 0,0 0 0,-1 0 0,1 0 0,0-1 0,0 1 0,0-1 0,0 1 0,0-1 0,0 0 0,0 0 0,0-1 0,0 1 0,0-1 0,0 1 0,0-1 0,0 0 0,3-1 0,7-3 0,-1 0 0,0-1 0,0 0 0,13-10 0,7-7 0,-1-2 0,-1-1 0,-2-1 0,0-2 0,-2 0 0,36-54 0,-18 16 0,-4-2 0,42-96 0,-39 59 0,-4-1 0,34-156 0,12-230 0,-54 45 0,-32 343 0,-5 0 0,-23-129 0,26 220 0,-18-82 0,19 88 0,-1-1 0,0 1 0,-1 0 0,0 0 0,0 0 0,0 0 0,-1 1 0,-9-10 0,13 16 0,0-1 0,0 1 0,0 0 0,-1 0 0,1 0 0,0 0 0,-1 0 0,1 0 0,-1 1 0,1-1 0,-1 0 0,1 1 0,-1-1 0,1 1 0,-1-1 0,1 1 0,-1 0 0,0 0 0,1 0 0,-1 0 0,0 0 0,-2 0 0,1 1 0,1 0 0,-1 0 0,0 0 0,1 1 0,-1-1 0,1 1 0,-1-1 0,1 1 0,0 0 0,-1 0 0,-2 4 0,-4 5 0,1 0 0,0 1 0,1 0 0,-7 15 0,-10 27 0,3 0 0,2 2 0,3 0 0,-10 64 0,-16 237 0,33-178 0,20 275 0,0-340 0,6-1 0,4-1 0,55 168 0,-63-241 0,2 0 0,1-1 0,2-1 0,2-1 0,1 0 0,51 63 0,-62-87 0,0-1 0,1 0 0,1-1 0,-1 0 0,2-1 0,-1 0 0,1-1 0,1 0 0,-1-1 0,1-1 0,1 0 0,-1-1 0,1 0 0,0-2 0,0 1 0,0-2 0,0 0 0,0-1 0,1 0 0,-1-1 0,26-4 0,-10-2 0,-1-1 0,0-2 0,-1-1 0,0-1 0,0-1 0,-1-2 0,-1-1 0,-1-1 0,34-26 0,-15 6 0,-1-3 0,-1-1 0,-3-2 0,37-49 0,-42 44 0,-2-1 0,28-54 0,-46 72 0,0-1 0,-2-1 0,-2 0 0,14-61 0,-23 81 0,0 0 0,-1 0 0,-1-1 0,0 1 0,-1 0 0,0 0 0,-5-19 0,6 28 0,-1 0 0,1 1 0,-1-1 0,0 1 0,0-1 0,0 1 0,0 0 0,0-1 0,0 1 0,-1 0 0,1 0 0,-1 0 0,1 0 0,-1 0 0,0 0 0,0 1 0,0-1 0,0 0 0,0 1 0,0-1 0,-1 1 0,1 0 0,0 0 0,-1 0 0,1 0 0,0 0 0,-1 1 0,0-1 0,1 1 0,-1-1 0,1 1 0,-1 0 0,1 0 0,-1 0 0,0 0 0,1 1 0,-1-1 0,1 1 0,-1 0 0,1-1 0,-3 2 0,-9 4 0,1 0 0,0 1 0,0 0 0,0 1 0,1 0 0,0 1 0,1 1 0,-19 19 0,2 2 0,-44 64 0,45-55 0,1 1 0,2 2 0,-27 67 0,44-94 0,2 0 0,-1 1 0,2 0 0,0 0 0,1 0 0,1 0 0,1 0 0,0 0 0,1 1 0,1-1 0,1 0 0,0 1 0,6 20 0,-5-29 0,0-1 0,0 0 0,1 0 0,0-1 0,1 1 0,-1-1 0,1 0 0,1 0 0,-1 0 0,1-1 0,1 0 0,10 9 0,-7-9 0,0 0 0,-1-1 0,2 0 0,-1 0 0,1-1 0,-1 0 0,1-1 0,20 3 0,-5-3 0,-1-2 0,1 0 0,-1-2 0,1-1 0,-1-1 0,1-1 0,48-14 0,-17-3 0,0-2 0,-1-2 0,-2-3 0,-1-2 0,-1-3 0,-2-2 0,86-76 0,-110 86 0,0-1 0,-2 0 0,-1-2 0,-1-1 0,-1-1 0,-2-1 0,-1 0 0,-1-1 0,19-56 0,-29 68 0,-1-1 0,-1 0 0,-1 0 0,-1 0 0,-1 0 0,-1 0 0,-1-1 0,0 1 0,-2-1 0,0 1 0,-2 0 0,0 0 0,-1 0 0,-1 1 0,-2 0 0,1 0 0,-17-28 0,8 22 0,-1 0 0,-1 2 0,-41-44 0,-74-54 0,72 69 0,35 29 0,1-1 0,1-1 0,1-1 0,2-1 0,-19-32 0,31 46 0,1-1 0,0 0 0,1-1 0,1 0 0,1 0 0,0 0 0,1 0 0,1-1 0,0 0 0,1 1 0,1-1 0,2-27 0,-1 44 0,0 0 0,0 0 0,0 0 0,0 0 0,0 0 0,1 0 0,-1 0 0,0 0 0,0 0 0,0 0 0,0 0 0,0 0 0,0 0 0,0 0 0,0 0 0,0 0 0,1 0 0,-1 0 0,0 0 0,0 0 0,0 0 0,0 0 0,0 0 0,0 0 0,0 0 0,0 0 0,0 0 0,0 0 0,1 0 0,-1 0 0,0 0 0,0 0 0,0 0 0,0 0 0,0 0 0,0 0 0,0-1 0,0 1 0,0 0 0,0 0 0,0 0 0,0 0 0,0 0 0,0 0 0,0 0 0,0 0 0,6 17 0,4 27 0,10 323 0,-15-181 0,7 9-311,70 368-1,202 417-4012,-188-694 1080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54:52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1452 184 24575,'-39'-29'0,"-74"-49"0,94 67 0,0 1 0,-1 0 0,1 2 0,-32-9 0,27 11 0,1 1 0,-1 1 0,0 1 0,0 1 0,-1 1 0,1 1 0,0 2 0,0 0 0,0 1 0,0 2 0,1 0 0,-1 2 0,1 0 0,1 2 0,-1 0 0,2 2 0,-1 0 0,1 1 0,1 1 0,0 2 0,-31 28 0,19-10 0,1 2 0,3 0 0,0 2 0,2 1 0,2 2 0,-27 60 0,8 1 0,-48 165 0,48-100 0,-40 310 0,28 177 0,45-504 0,-14 81 120,17-185-615,-3 0 0,-30 86 0,29-105-6331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54:53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1986 24575,'50'-116'0,"-47"109"0,1 1 0,0 0 0,1 0 0,-1 0 0,1 0 0,0 1 0,0 0 0,1 0 0,0 0 0,0 1 0,0 0 0,0 0 0,0 0 0,1 1 0,9-4 0,13-4 0,1 2 0,38-8 0,-67 17 0,486-69 0,-146 29 0,67-34 0,-304 49 0,189-70 0,-275 88 0,0-1 0,28-18 0,-49 38 0,-7 8 0,-11 11 0,-2 0 0,-47 49 0,-65 49 0,52-52 0,74-69 0,-6 7 0,14-14 0,12-8 0,79-68 0,-39 32 0,64-42 0,-97 73 0,0 2 0,1 0 0,0 1 0,0 1 0,1 1 0,0 1 0,40-8 0,-52 13 0,1 1 0,-1 0 0,1 0 0,-1 1 0,1 0 0,-1 0 0,1 1 0,-1 0 0,0 1 0,0 0 0,0 0 0,0 0 0,-1 1 0,1 1 0,-1-1 0,0 1 0,0 0 0,-1 1 0,1-1 0,-1 1 0,-1 1 0,8 8 0,9 15 0,-2 0 0,-1 1 0,27 63 0,-37-75 0,3 7 0,-1-1 0,0-1 0,2 0 0,0-1 0,30 37 0,-40-56 0,1 1 0,0-1 0,0 0 0,1 0 0,-1-1 0,1 1 0,0-1 0,0 0 0,0 0 0,0-1 0,0 0 0,1 1 0,-1-2 0,1 1 0,-1-1 0,1 0 0,0 0 0,-1 0 0,1-1 0,0 0 0,0 0 0,0 0 0,-1-1 0,1 0 0,0 0 0,-1 0 0,11-5 0,-4 1 0,0 0 0,-1-1 0,1-1 0,-1 0 0,0-1 0,15-14 0,54-62 0,-12 13 0,-67 69 0,0 1 0,0 0 0,1 0 0,-1 0 0,0 0 0,1 0 0,-1 0 0,0 0 0,1 1 0,-1-1 0,1 0 0,-1 1 0,1-1 0,0 1 0,-1-1 0,1 1 0,-1 0 0,1 0 0,0 0 0,-1 0 0,1 0 0,0 0 0,-1 0 0,1 1 0,-1-1 0,1 0 0,-1 1 0,1 0 0,2 0 0,1 3 0,1 0 0,-1 0 0,0 0 0,0 1 0,-1 0 0,5 6 0,14 13 0,-16-18 0,0 0 0,0-1 0,1 0 0,0 0 0,0-1 0,0 0 0,1 0 0,-1-1 0,1 0 0,0 0 0,0-1 0,0 0 0,16 1 0,-11-3 0,0-1 0,-1 0 0,1-1 0,0 0 0,-1-1 0,0 0 0,0-2 0,19-7 0,1-5 0,0-1 0,-2-2 0,0-1 0,-1-2 0,52-49 0,-47 35 0,-1-1 0,-2-1 0,-1-1 0,44-80 0,-43 56 0,-1 0 0,38-129 0,-35 62 0,-5-2 0,-7-1 0,6-150 0,-17-106 0,-11 390 0,0-7 0,0 1 0,-1 0 0,1 0 0,-4-11 0,4 16 0,0 1 0,0-1 0,-1 0 0,1 1 0,0-1 0,0 1 0,-1-1 0,1 0 0,-1 1 0,1-1 0,-1 1 0,1-1 0,-1 1 0,1-1 0,-1 1 0,1 0 0,-1-1 0,1 1 0,-1 0 0,0-1 0,1 1 0,-1 0 0,1 0 0,-1-1 0,0 1 0,0 0 0,1 0 0,-1 0 0,0 0 0,1 0 0,-1 0 0,0 0 0,1 0 0,-1 0 0,0 0 0,1 0 0,-1 1 0,0-1 0,1 0 0,-1 0 0,0 1 0,1-1 0,-1 0 0,1 1 0,-1-1 0,1 1 0,-1-1 0,1 1 0,-1-1 0,1 1 0,-1-1 0,0 1 0,-5 5 0,-1 0 0,1 1 0,0 0 0,0 0 0,0 0 0,1 1 0,-6 12 0,-27 63 0,34-74 0,-30 79 0,4 1 0,5 1 0,3 2 0,-16 156 0,28-124 0,6 1 0,5 0 0,18 127 0,-10-183 0,31 117 0,-28-148 0,1 0 0,2-2 0,1 1 0,31 49 0,-42-77 0,1 0 0,1 0 0,-1-1 0,1 0 0,1 0 0,0-1 0,0 0 0,14 10 0,-18-15 0,1 0 0,-1 0 0,1 0 0,-1 0 0,1 0 0,0-1 0,0 0 0,-1 0 0,1 0 0,0-1 0,0 0 0,0 0 0,0 0 0,0 0 0,0-1 0,0 0 0,0 0 0,-1 0 0,1-1 0,8-3 0,4-3 0,0-2 0,0 0 0,-1 0 0,0-2 0,20-19 0,70-76 0,-60 57 0,-26 29 0,19-21 0,50-39 0,-76 71 0,-1 0 0,1 2 0,0-1 0,1 2 0,0-1 0,1 2 0,-1 0 0,1 1 0,16-4 0,-24 8 0,1 0 0,0 0 0,-1 1 0,1 0 0,-1 1 0,1-1 0,-1 1 0,1 1 0,-1-1 0,1 1 0,-1 1 0,9 3 0,-5 0 0,0 0 0,0 1 0,-1 0 0,0 0 0,-1 1 0,17 18 0,-6-3 0,-1 2 0,-1 1 0,-1 0 0,-2 1 0,15 34 0,-16-31 0,-1 0 0,-1 1 0,-2 1 0,-1 0 0,8 56 0,-20-78 0,-4-19 0,-6-20 0,9 10 0,2 0 0,0-1 0,1 1 0,1 0 0,1 0 0,0-1 0,9-36 0,4-3 0,28-69 0,-11 48 0,63-116 0,61-66 0,-179 296 0,13-20 0,0 1 0,1 0 0,1 1 0,-11 24 0,18-36 0,1-1 0,0 1 0,-1 0 0,2 0 0,-1 0 0,0 0 0,1 0 0,-1 0 0,1 0 0,0 0 0,1 0 0,-1 0 0,1 0 0,0 0 0,-1-1 0,2 1 0,-1 0 0,0 0 0,1-1 0,0 1 0,0 0 0,0-1 0,0 0 0,0 1 0,1-1 0,3 3 0,21 18 0,1-2 0,1-1 0,45 25 0,-43-28 0,-1 2 0,0 0 0,40 38 0,-59-47 0,0 1 0,0 1 0,-1 0 0,-1 0 0,0 0 0,-1 1 0,0 1 0,9 24 0,-14-28 0,0 0 0,0 0 0,-2 1 0,1-1 0,-1 0 0,-1 1 0,0-1 0,0 1 0,-1-1 0,-1 1 0,0-1 0,0 0 0,-5 11 0,-1 1-682,-17 32-1,10-29-6143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54:54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0 272 24575,'0'0'0,"26"-31"0,9-11 0,-1 2 0,35 0 0,30 3 0,20 7 0,7 6-1194,-17 7 1194,-27 6-6997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54:55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1558 24575,'10'194'0,"-4"-195"0,141-40 0,-136 37 0,0-1 0,0 0 0,0-1 0,-1 0 0,1-1 0,-2 0 0,1 0 0,-1-1 0,12-13 0,1 1 0,146-151 0,13-12 0,-174 177 0,0 0 0,0 1 0,1-1 0,-1 1 0,1 1 0,0 0 0,0 0 0,1 0 0,-1 1 0,10-2 0,-14 4 0,0 1 0,1-1 0,-1 1 0,0 0 0,0 0 0,0 1 0,1-1 0,-1 1 0,0 0 0,0 0 0,0 1 0,0-1 0,0 1 0,0 0 0,-1 0 0,1 0 0,0 0 0,-1 1 0,0-1 0,1 1 0,-1 0 0,0 0 0,3 5 0,4 5 0,-1 0 0,0 0 0,-1 1 0,-1 0 0,0 1 0,-1-1 0,-1 1 0,6 24 0,0 17 0,6 58 0,-13-74 0,0-5 0,-2-13 0,1 0 0,0 0 0,2-1 0,13 39 0,-17-58 0,-1 0 0,1 0 0,0 0 0,0 0 0,1-1 0,-1 1 0,0 0 0,1-1 0,-1 1 0,1-1 0,-1 1 0,1-1 0,0 0 0,-1 1 0,1-1 0,0 0 0,0 0 0,0 0 0,0-1 0,0 1 0,3 0 0,-1 0 0,0-1 0,-1 0 0,1 0 0,0-1 0,0 1 0,-1-1 0,1 0 0,0 0 0,-1 0 0,1 0 0,4-3 0,8-4 0,0-2 0,0 0 0,26-23 0,-37 28 0,14-11 0,-6 5 0,0 1 0,0 0 0,29-16 0,-37 24 0,0-1 0,0 1 0,0 1 0,1-1 0,-1 1 0,0 0 0,1 0 0,-1 1 0,1-1 0,0 1 0,-1 1 0,1-1 0,-1 1 0,1 0 0,9 3 0,112 47 0,-6 0 0,-85-40 0,0-1 0,1-2 0,-1-1 0,1-2 0,1-2 0,-1-1 0,60-5 0,-73 0 0,1 0 0,-1-3 0,0 0 0,0-1 0,-1-1 0,1-1 0,-2-1 0,0-1 0,0-1 0,-1-1 0,0-1 0,27-25 0,-23 15 0,-1 0 0,-1-2 0,-1-1 0,-1 0 0,-2-2 0,20-38 0,-17 22 0,-2-1 0,-2-1 0,21-84 0,-19 27 0,-5-1 0,-4-1 0,-4-150 0,-15-18 0,2 198 0,-25-117 0,31 192 0,-14-44 0,13 44 0,1 0 0,-1 0 0,1 0 0,-1 0 0,1 0 0,-1 0 0,0 1 0,1-1 0,-1 0 0,0 0 0,0 1 0,1-1 0,-1 0 0,0 1 0,-2-2 0,3 2 0,-1 0 0,0 0 0,1 0 0,-1 0 0,0 1 0,1-1 0,-1 0 0,0 0 0,1 0 0,-1 1 0,1-1 0,-1 0 0,0 1 0,1-1 0,-1 0 0,1 1 0,-1-1 0,1 1 0,-1-1 0,1 1 0,-1-1 0,1 1 0,0-1 0,-1 1 0,1-1 0,0 1 0,-1 0 0,1 0 0,-7 16 0,0 0 0,1 0 0,1 0 0,0 1 0,2 0 0,0 0 0,0 22 0,-2-6 0,-34 345-616,15 2-1,50 713 0,34-602 331,-40-385 305,5-1 0,58 156 0,-66-219-54,2-1 1,47 77-1,-56-105 26,-1 0 0,2 0 1,0-1-1,1-1 0,0 0 0,0 0 1,2-1-1,-1-1 0,1 0 1,1-1-1,16 7 0,-23-12 55,0-1-1,1 0 1,-1-1-1,1 0 1,0 0-1,0-1 1,0 0 0,0 0-1,0-1 1,0-1-1,0 1 1,0-1-1,-1-1 1,11-2-1,-8 0 45,-1 0-1,0 0 0,0-1 1,0 0-1,0-1 1,-1 0-1,0-1 0,0 0 1,-1 0-1,12-13 1,-10 9-56,-1-1 1,0 0-1,-1-1 1,0 0-1,0 0 1,-2 0-1,0-1 1,0 0-1,-1-1 1,-1 1-1,0-1 1,-2 0 0,1 0-1,-2 0 1,0 0-1,0 0 1,-3-15-1,-1 10-34,-2 0 0,0 0 0,-2 0 0,0 1 0,-1 0 0,-1 1 0,0 0 0,-2 0 0,0 1 0,-1 0 0,-1 1 0,0 1 0,-18-17 0,-9-5 0,-2 2 0,-2 1 0,-81-47 0,-196-90 0,-77-48 0,375 205 0,0-2 0,1 0 0,1-2 0,1 0 0,-19-23 0,33 35 0,1-1 0,0 1 0,1-1 0,-1 0 0,1-1 0,1 1 0,0-1 0,0 0 0,0 0 0,1 0 0,0 0 0,0 0 0,1 0 0,0 0 0,1-1 0,0 1 0,0 0 0,0-1 0,1 1 0,4-15 0,1 6 0,0 0 0,2 1 0,0 0 0,0 0 0,2 1 0,0 0 0,18-21 0,95-91 0,-103 108 0,214-199 0,73-72 0,-17-19 0,-238 245 0,76-121 0,-104 144 0,-2-1 0,-2 0 0,-2-2 0,19-66 0,-35 103 0,7-39 0,-8 43 0,-1 1 0,0 0 0,0-1 0,0 1 0,0-1 0,0 1 0,0-1 0,-1 1 0,1-1 0,-1 1 0,0 0 0,1-1 0,-1 1 0,0 0 0,-2-3 0,2 4 0,1 1 0,-1-1 0,0 1 0,1 0 0,-1-1 0,0 1 0,1 0 0,-1-1 0,0 1 0,0 0 0,1 0 0,-1 0 0,0 0 0,0 0 0,0 0 0,1 0 0,-1 0 0,0 0 0,0 0 0,1 0 0,-1 0 0,0 0 0,0 1 0,1-1 0,-1 0 0,0 1 0,1-1 0,-1 0 0,0 1 0,1-1 0,-1 1 0,0-1 0,1 1 0,-1 0 0,-23 22 0,23-22 0,-21 26 0,1 0 0,1 1 0,2 2 0,0 0 0,-25 64 0,21-35 0,3 1 0,-17 89 0,22-59 20,3 1 0,5 0 0,3 1 0,5-1 0,13 92 0,7-34-515,7-2 0,57 177 0,-63-253-6331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49:33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1789 168 24575,'-119'-112'0,"111"106"0,-1 0 0,1 0 0,-1 0 0,0 1 0,-1 1 0,1 0 0,-1 0 0,0 0 0,0 1 0,0 1 0,0 0 0,-1 0 0,1 1 0,-1 1 0,1-1 0,0 2 0,-1-1 0,-12 4 0,-12 1 0,1 3 0,0 0 0,0 3 0,-33 14 0,-11 9 0,1 3 0,2 4 0,2 3 0,3 3 0,1 4 0,2 2 0,3 3 0,-65 73 0,59-50 0,4 4 0,3 2 0,4 3 0,4 3 0,5 1 0,-47 117 0,75-155 0,3 2 0,1 0 0,4 0 0,-13 97 0,24-128 0,2 1 0,0-1 0,2 1 0,0-1 0,2 0 0,1 0 0,1 0 0,1 0 0,1-1 0,1 0 0,1 0 0,2-1 0,14 26 0,-16-35 0,1-1 0,-1-1 0,2 0 0,0 0 0,0-1 0,1-1 0,1 0 0,-1 0 0,29 14 0,-20-13 0,1-2 0,0 0 0,0-2 0,1 0 0,0-2 0,25 3 0,12-2 0,0-4 0,0-2 0,0-3 0,86-15 0,-41 0 0,-1-5 0,0-5 0,-2-3 0,-2-6 0,-1-3 0,-2-5 0,-2-5 0,-2-3 0,-3-4 0,-2-4 0,107-98 0,-161 128 0,-1-2 0,-1-1 0,-3-1 0,0-2 0,-3-1 0,-1-1 0,21-45 0,-36 63 0,-1 0 0,-1-1 0,0 0 0,-2 0 0,-1-1 0,-1 1 0,-1-1 0,-1 0 0,0 0 0,-2-1 0,-1 1 0,-1 0 0,-1 0 0,-1 0 0,-13-44 0,9 46 0,-1 0 0,-1 0 0,-1 1 0,0 0 0,-2 1 0,0 0 0,-1 1 0,-1 1 0,-17-16 0,7 11 0,-1 1 0,-1 1 0,-1 1 0,0 2 0,-47-22 0,0 10 0,-2 2 0,0 4 0,-2 3 0,-103-12 0,42 13 0,-193-2 0,240 22 0,0 4 0,1 4 0,-102 24 0,-107 49-1365,242-63-5461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49:38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54:55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54:57.9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289 932 24575,'-12'18'0,"-13"16"0,2 0 0,1 2 0,-20 43 0,12 1 0,3 1 0,3 1 0,-13 88 0,17-33 0,-5 155 0,25-290 0,-2 164 0,3-141 0,1 0 0,2 0 0,0 0 0,11 36 0,-14-60 0,-1 1 0,0 0 0,1-1 0,0 1 0,-1 0 0,1-1 0,0 1 0,0-1 0,0 1 0,0-1 0,0 0 0,0 1 0,0-1 0,0 0 0,0 0 0,1 1 0,-1-1 0,1 0 0,-1-1 0,0 1 0,1 0 0,0 0 0,-1 0 0,3 0 0,-2-1 0,0-1 0,1 1 0,-1 0 0,0-1 0,0 0 0,0 1 0,0-1 0,0 0 0,-1 0 0,1 0 0,0 0 0,0 0 0,0-1 0,-1 1 0,1 0 0,-1-1 0,1 1 0,-1-1 0,2-2 0,15-21 0,-1-1 0,-1-1 0,-2 0 0,-1-1 0,12-34 0,4-8 0,2-1 0,-15 30 0,1 2 0,3 0 0,1 2 0,27-39 0,-46 74 0,0-1 0,0 1 0,0-1 0,0 1 0,0 0 0,1 0 0,-1 0 0,1 0 0,-1 0 0,1 1 0,0-1 0,0 1 0,0-1 0,0 1 0,0 0 0,0 0 0,0 1 0,0-1 0,0 1 0,0-1 0,6 1 0,-5 1 0,1 0 0,0 1 0,-1-1 0,0 1 0,1 0 0,-1 0 0,0 0 0,0 1 0,0-1 0,0 1 0,-1 0 0,1 0 0,-1 0 0,4 4 0,9 12 0,-1 0 0,-1 1 0,0 1 0,-1 0 0,17 41 0,38 124 0,-36-91 0,-19-58 0,2 5 0,28 58 0,-43-99 0,1-1 0,-1 1 0,0-1 0,0 0 0,1 1 0,-1-1 0,0 1 0,1-1 0,-1 0 0,0 1 0,1-1 0,-1 0 0,1 0 0,-1 1 0,1-1 0,-1 0 0,0 0 0,1 1 0,-1-1 0,1 0 0,-1 0 0,1 0 0,-1 0 0,1 0 0,-1 0 0,1 0 0,-1 0 0,1 0 0,-1 0 0,1 0 0,-1 0 0,1 0 0,-1 0 0,1 0 0,-1-1 0,1 1 0,-1 0 0,1 0 0,-1-1 0,0 1 0,1 0 0,-1 0 0,1-1 0,-1 1 0,0 0 0,1-1 0,-1 1 0,0-1 0,1 1 0,-1-1 0,0 1 0,0 0 0,1-1 0,-1 1 0,0-1 0,0 0 0,19-32 0,-16 27 0,16-34 0,-13 25 0,0 1 0,1 0 0,1 0 0,0 1 0,1 0 0,0 1 0,1-1 0,13-11 0,-21 23 0,0-1 0,0 1 0,-1 0 0,1 0 0,1 0 0,-1 0 0,0 0 0,0 0 0,0 1 0,0-1 0,1 1 0,-1-1 0,0 1 0,0 0 0,1 0 0,-1 0 0,0 0 0,0 0 0,1 1 0,-1-1 0,0 1 0,0-1 0,1 1 0,-1 0 0,0 0 0,0 0 0,0 0 0,0 0 0,0 0 0,0 1 0,-1-1 0,1 0 0,0 1 0,2 3 0,6 7 0,0 0 0,-1 0 0,0 1 0,8 16 0,-5-8 0,1-1 0,0 3 0,1-1 0,0-1 0,2-1 0,34 36 0,-46-53 0,0 1 0,0-1 0,0 0 0,0 0 0,1 0 0,-1-1 0,1 1 0,0-1 0,-1 0 0,1-1 0,0 1 0,0-1 0,0 0 0,1 0 0,-1 0 0,0-1 0,0 0 0,0 0 0,0 0 0,1 0 0,-1-1 0,0 0 0,0 0 0,0-1 0,0 1 0,0-1 0,0 0 0,-1 0 0,1-1 0,7-4 0,4-6 0,1 0 0,-2-1 0,0-1 0,0 0 0,-2-1 0,0 0 0,-1-1 0,0-1 0,10-21 0,6-17 0,35-104 0,-22 29 0,-6-1 0,-6-2 0,-5-1 0,9-240 0,-31 347 0,-1-101 0,-2 114 0,0 0 0,-1 0 0,-1 0 0,0 1 0,-1-1 0,-7-17 0,10 30 0,0 0 0,0 0 0,0 0 0,0 0 0,0 0 0,0 0 0,0 0 0,-1 0 0,1 0 0,-1 1 0,1-1 0,-1 0 0,0 1 0,0 0 0,0-1 0,1 1 0,-1 0 0,0 0 0,-1 0 0,1 0 0,-4-1 0,3 2 0,0 0 0,1 0 0,-1 1 0,0-1 0,0 1 0,1-1 0,-1 1 0,1 0 0,-1 0 0,0 0 0,1 0 0,0 1 0,-1-1 0,1 1 0,-3 2 0,-5 4 0,1 1 0,0 0 0,0 0 0,1 1 0,1 0 0,-11 18 0,7-5 0,1 0 0,1 0 0,1 1 0,2 0 0,0 1 0,1-1 0,2 1 0,0 0 0,2 0 0,0 0 0,4 27 0,1-11 0,2 0 0,2 0 0,1 0 0,3-1 0,30 73 0,-27-81 0,1-1 0,2 0 0,1-2 0,2 0 0,0-1 0,2-1 0,50 45 0,-58-59 0,0 0 0,1-2 0,0 0 0,1 0 0,0-2 0,1 0 0,0-1 0,0-1 0,1-1 0,0 0 0,0-1 0,0-2 0,0 0 0,1 0 0,31-2 0,-26-3 0,-1-2 0,0 0 0,-1-1 0,1-2 0,-1 0 0,0-2 0,-1 0 0,30-18 0,-23 10 0,-1-2 0,0-1 0,-2-1 0,0-1 0,33-38 0,-48 50 0,-7 9 0,-11 20 0,1-2 0,2-5 0,-8 23 0,1 0 0,2 1 0,-5 43 0,13-67 0,1-1 0,0 1 0,0-1 0,1 1 0,1-1 0,3 14 0,-3-19 0,0 1 0,0-1 0,1 0 0,0 0 0,0 0 0,0 0 0,1-1 0,0 1 0,0-1 0,1 0 0,8 8 0,-9-9 0,1-1 0,-1 1 0,1-1 0,0 0 0,1 0 0,-1 0 0,0-1 0,1 1 0,0-1 0,-1-1 0,1 1 0,0-1 0,0 0 0,0 0 0,10-1 0,-7-1 0,-1 0 0,1 0 0,0-1 0,-1-1 0,0 1 0,0-1 0,0-1 0,0 1 0,13-10 0,1-2 0,-2-1 0,0-1 0,-1-1 0,0 0 0,-2-2 0,19-25 0,5-15 0,-2-3 0,-3 0 0,-3-3 0,39-108 0,-29 44 0,40-205 0,-16-103 0,-58 332 0,-5-1 0,-11-121 0,7 221 0,-1-1 0,0 1 0,-1 0 0,0-1 0,0 1 0,-1 0 0,-5-11 0,7 16 0,1 1 0,-1 0 0,0 0 0,0 0 0,0 0 0,0 0 0,0 0 0,0 0 0,0 0 0,0 0 0,0 0 0,0 1 0,-1-1 0,1 0 0,0 1 0,0-1 0,-1 1 0,-2-1 0,2 1 0,1 0 0,-1 0 0,0 1 0,0-1 0,0 0 0,0 1 0,0 0 0,1-1 0,-1 1 0,0 0 0,1 0 0,-1 0 0,0 0 0,1 0 0,0 1 0,-1-1 0,1 0 0,-2 2 0,-7 9 0,0 0 0,1 0 0,0 1 0,1 0 0,0 1 0,2 0 0,-1 0 0,-4 16 0,-31 125 0,37-134 0,-25 129 0,8 1 0,5 1 0,8 0 0,6 1 0,21 198 0,17-108 0,-25-203 0,1 0 0,1 0 0,34 69 0,-40-96 0,1-1 0,1 0 0,0-1 0,0 1 0,1-2 0,0 1 0,1-1 0,1-1 0,20 16 0,-24-21 0,0 1 0,0-2 0,1 1 0,-1-1 0,1 0 0,0-1 0,0 1 0,0-2 0,0 1 0,0-1 0,0 0 0,0-1 0,0 0 0,1 0 0,-1-1 0,0 0 0,0 0 0,9-3 0,-2-2 0,0 0 0,-1 0 0,1-2 0,-1 1 0,-1-2 0,1 0 0,-1-1 0,-1 0 0,22-23 0,-2-2 0,-2-2 0,28-45 0,-16 14 0,-3-2 0,-3-1 0,-3-2 0,-4-1 0,-2-2 0,30-150 0,29-484 0,-39 225 0,-38 433 0,-7 41 0,-6 35 0,-7 40 0,-102 743 0,97-627 0,8 0 0,23 270 0,-14-442 0,17 136 0,-14-121 0,1 0 0,2-1 0,0 1 0,10 20 0,-16-39 0,1-1 0,-1 0 0,1 0 0,0 1 0,0-1 0,0 0 0,0-1 0,1 1 0,-1 0 0,1-1 0,-1 1 0,1-1 0,0 0 0,0 0 0,0 0 0,0 0 0,1-1 0,-1 1 0,6 1 0,-4-2 0,-1-1 0,1 0 0,-1 0 0,1-1 0,-1 1 0,1-1 0,-1 0 0,0 0 0,1 0 0,-1-1 0,0 1 0,0-1 0,0 0 0,0 0 0,6-5 0,20-15 0,0-1 0,-2-2 0,0-1 0,23-30 0,49-45 0,-85 87 0,1 2 0,0 0 0,0 1 0,1 1 0,19-9 0,-31 17 0,0 0 0,1 1 0,-1-1 0,1 1 0,-1 0 0,1 0 0,0 1 0,-1 0 0,1 0 0,0 0 0,-1 1 0,1 0 0,0 0 0,-1 0 0,1 1 0,-1-1 0,0 1 0,0 1 0,8 3 0,7 7 0,0-1 0,-2 2 0,27 24 0,-22-17 0,136 106 60,237 144 0,195 64-1545,-529-302-5341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54:58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1044 0 24575,'-65'28'0,"2"2"0,0 4 0,2 1 0,-73 59 0,68-42 0,3 3 0,2 3 0,3 3 0,3 2 0,-75 109 0,99-124 0,1 2 0,3 2 0,2 0 0,3 1 0,2 2 0,2 0 0,2 1 0,-15 110 0,29-140 0,0 1 0,2-1 0,0 1 0,2-1 0,1 0 0,12 49 0,-11-61 0,0-1 0,2 0 0,-1-1 0,1 0 0,1 1 0,0-2 0,1 1 0,0-1 0,1 0 0,0-1 0,1 0 0,0-1 0,1 0 0,21 15 0,-8-11 0,0-1 0,1 0 0,0-2 0,1-1 0,0-2 0,1 0 0,0-1 0,-1-2 0,33 1 0,7-2 0,1-4 0,106-14 0,202-60-1227,-12-32-1425,-279 79-1660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54:59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1 147 24575,'1037'-137'0,"-955"130"0,-1 4 0,0 4 0,101 12 0,-152-8 0,-1 2 0,0 0 0,-1 2 0,55 25 0,-64-24 0,0 1 0,-1 0 0,0 2 0,-1 0 0,-1 1 0,0 1 0,26 30 0,-25-22 0,0 1 0,-2 1 0,-1 0 0,-1 1 0,-1 1 0,-1-1 0,10 41 0,0 19 0,9 97 0,-2-6 0,-28-177 0,0 1 0,0-1 0,0 1 0,0-1 0,0 0 0,0 1 0,0-1 0,0 1 0,0-1 0,1 0 0,-1 1 0,0-1 0,0 1 0,0-1 0,0 0 0,1 1 0,-1-1 0,0 0 0,0 1 0,1-1 0,-1 0 0,0 0 0,1 1 0,-1-1 0,0 0 0,1 0 0,-1 1 0,0-1 0,1 0 0,-1 0 0,1 0 0,-1 0 0,0 0 0,1 1 0,-1-1 0,1 0 0,-1 0 0,1 0 0,14-12 0,10-24 0,61-131 0,9-17 0,-72 146 0,1 2 0,48-57 0,-64 83 0,2 0 0,-1 1 0,1 0 0,1 1 0,-1 0 0,1 1 0,1 0 0,-1 1 0,1 0 0,18-6 0,-22 10 0,1 0 0,-1 0 0,1 1 0,0 0 0,-1 0 0,1 1 0,0 0 0,0 1 0,-1 0 0,1 0 0,-1 1 0,1 0 0,-1 1 0,1-1 0,-1 2 0,13 6 0,2 4 0,-1 1 0,-1 0 0,0 2 0,-1 1 0,0 0 0,27 35 0,89 137 0,-112-154 0,9 11 60,72 82 0,-80-104-357,1 0 0,1-1 0,2-2 0,35 22 0,-39-29-6529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54:59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33 540 24575,'-32'-404'0,"32"407"0,1-1 0,0 0 0,0 1 0,0-1 0,0 0 0,0 0 0,0 0 0,1 0 0,-1 0 0,1 0 0,-1 0 0,1-1 0,0 1 0,2 2 0,9 8 0,54 66 0,68 102 0,-93-114 0,70 99 0,-100-150 0,0 0 0,2-2 0,-1 1 0,2-2 0,0 0 0,0 0 0,1-2 0,19 11 0,-28-18 0,0 0 0,0-1 0,0 0 0,0 0 0,1 0 0,-1-1 0,0 0 0,1 0 0,-1-1 0,1 0 0,-1 0 0,11-2 0,-7-1 0,0 0 0,-1 0 0,1-1 0,-1 0 0,0-1 0,0 0 0,14-10 0,6-8 0,0-2 0,-2-1 0,44-53 0,-61 66 0,189-232 0,38-41 0,-186 233-1365,-34 36-5461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55:01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129 284 24575,'-105'163'0,"101"-156"0,1 0 0,0 0 0,0 0 0,1 0 0,-1 0 0,2 1 0,-1-1 0,1 1 0,0 0 0,1-1 0,0 1 0,1 8 0,2 13 0,11 49 0,-13-71 0,0-3 0,1 0 0,-1 0 0,1 0 0,0 0 0,0 0 0,0 0 0,0-1 0,1 1 0,-1-1 0,1 0 0,0 0 0,0 0 0,0 0 0,4 3 0,5 2 0,1 0 0,21 10 0,-28-15 0,12 5 0,0 0 0,1-1 0,0-1 0,1 0 0,-1-2 0,1 0 0,0-2 0,0 0 0,0-1 0,0-1 0,0-1 0,0 0 0,21-5 0,-8-2 0,0-1 0,-1-2 0,0 0 0,-1-3 0,0 0 0,56-37 0,-24 7 0,-2-2 0,-2-3 0,78-83 0,130-191 0,-208 247 0,-96 151 0,30-59 0,1 0 0,0 1 0,1-1 0,1 1 0,1 0 0,0 1 0,1-1 0,1 1 0,0-1 0,2 1 0,4 33 0,0-23 0,2 0 0,0-1 0,2 0 0,1 0 0,2-1 0,22 40 0,-28-55 0,1-2 0,0 1 0,0-1 0,1 0 0,0 0 0,0-1 0,1 0 0,0 0 0,1-1 0,0-1 0,19 11 0,-15-11 0,0-1 0,0 0 0,1-1 0,0 0 0,0-1 0,0-1 0,0 0 0,20-1 0,-4-3 0,0-1 0,0-1 0,-1-2 0,1-1 0,-1-1 0,-1-2 0,0-1 0,41-21 0,-11 0 0,-2-3 0,-1-3 0,91-80 0,-75 51 0,122-152 0,-184 207 0,6-7 0,-23 44 0,-12 23 0,-59 174 0,77-221 0,0 0 0,1 0 0,-1 1 0,1-1 0,0 0 0,-1 0 0,1 1 0,0-1 0,0 0 0,0 1 0,0-1 0,0 0 0,0 1 0,0-1 0,0 0 0,1 0 0,-1 1 0,1-1 0,-1 0 0,0 0 0,2 3 0,-1-4 0,0 0 0,0 1 0,0-1 0,0 0 0,0 0 0,0 0 0,0 0 0,0 1 0,0-1 0,-1-1 0,1 1 0,0 0 0,0 0 0,0 0 0,0 0 0,0-1 0,0 1 0,0 0 0,0-1 0,0 1 0,1-2 0,9-5 0,1 0 0,18-17 0,-29 23 0,79-74 0,-62 55 0,1 1 0,1 1 0,1 1 0,0 1 0,1 0 0,38-19 0,-56 33 0,0 0 0,1 1 0,0-1 0,-1 1 0,1 0 0,0 0 0,0 1 0,-1 0 0,1-1 0,0 1 0,0 1 0,0-1 0,-1 1 0,1 0 0,0 0 0,-1 0 0,8 3 0,-5 0 0,0 0 0,-1 0 0,0 1 0,1-1 0,-1 1 0,-1 1 0,1-1 0,-1 1 0,9 12 0,2 8 0,-1 1 0,-1 1 0,-1 0 0,11 39 0,-4 3 0,-14-47 0,1 0 0,15 36 0,-21-57 0,0-1 0,-1 1 0,1-1 0,0 0 0,0 1 0,0-1 0,0 0 0,0 1 0,0-1 0,0 0 0,0 0 0,1 0 0,-1 0 0,0 0 0,1-1 0,-1 1 0,0 0 0,1 0 0,-1-1 0,1 1 0,-1-1 0,1 0 0,0 1 0,-1-1 0,1 0 0,-1 0 0,1 0 0,0 0 0,-1 0 0,1 0 0,-1 0 0,1-1 0,-1 1 0,1 0 0,0-1 0,-1 0 0,0 1 0,1-1 0,-1 0 0,1 0 0,-1 1 0,0-1 0,1 0 0,0-2 0,10-6 0,-1 0 0,0-1 0,18-23 0,-18 21 0,86-97 0,71-75 0,-132 149 0,2 2 0,79-56 0,-109 84 0,1 0 0,0 0 0,0 1 0,0 0 0,0 0 0,0 1 0,1 1 0,0-1 0,13 0 0,-18 2 0,0 1 0,0 0 0,0 1 0,0-1 0,1 1 0,-1 0 0,0 1 0,0-1 0,0 1 0,-1 0 0,1 0 0,0 0 0,-1 1 0,1 0 0,-1 0 0,0 0 0,0 0 0,0 0 0,5 6 0,3 6 0,-1-1 0,0 1 0,-1 1 0,11 24 0,27 74 0,-20-46 0,11 13-682,77 116-1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55:03.3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0 623 24575,'35'16'0,"1"-2"0,1-2 0,67 14 0,-23-16 0,156-2 0,82-27 0,610-88 0,-480 50 0,-374 49 0,-22 3 0,-1-2 0,70-19 0,-119 26 0,1-1 0,-1 0 0,0-1 0,1 1 0,-1-1 0,0 1 0,0-1 0,0 0 0,-1 0 0,1 0 0,0 0 0,-1-1 0,1 1 0,-1-1 0,0 1 0,0-1 0,0 0 0,3-5 0,-4 5 0,0-1 0,0 1 0,-1 0 0,1-1 0,-1 1 0,0-1 0,0 1 0,0-1 0,0 1 0,-1 0 0,0-1 0,1 1 0,-1-1 0,0 1 0,-1 0 0,1 0 0,0 0 0,-4-5 0,-7-13 0,-2 1 0,0 1 0,-1 0 0,-1 1 0,-18-17 0,-99-76 0,79 68 0,26 19 0,-59-35 0,132 84 0,-1 2 0,-1 2 0,-1 2 0,-2 2 0,-2 1 0,49 56 0,-75-77 0,-1 1 0,0 0 0,-1 1 0,-1 1 0,0-1 0,-1 1 0,-1 1 0,0-1 0,-2 1 0,0 0 0,0 1 0,-2-1 0,0 1 0,-1-1 0,0 28 0,-7 68-1365,2-71-5461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55:04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1 433 24575,'741'11'0,"177"10"0,-789-10 0,218 7 0,-334-18 0,0 0 0,0-1 0,0-1 0,0 0 0,15-5 0,-25 6 0,-1 0 0,1 0 0,0 0 0,-1-1 0,1 1 0,-1 0 0,1-1 0,-1 0 0,0 1 0,0-1 0,1 0 0,-1 0 0,-1 0 0,1-1 0,0 1 0,0 0 0,-1-1 0,0 1 0,1-1 0,-1 1 0,0-1 0,0 0 0,0 0 0,-1 1 0,1-1 0,-1 0 0,1 0 0,-1 0 0,0-3 0,-1-7 0,-1 0 0,-1 1 0,0 0 0,0 0 0,-1 0 0,-1 0 0,0 0 0,-1 1 0,0 0 0,0 0 0,-1 1 0,-15-18 0,-10-8 0,-69-61 0,98 95 0,-12-12 0,-101-81 0,116 94 0,0 1 0,0 0 0,-1 0 0,1 0 0,0 0 0,0 0 0,0 0 0,0 0 0,0 0 0,-1 0 0,1 0 0,0-1 0,0 1 0,0 0 0,0 0 0,0 0 0,-1 0 0,1 0 0,0 0 0,0 0 0,0 0 0,0 0 0,-1 0 0,1 0 0,0 1 0,0-1 0,0 0 0,0 0 0,0 0 0,-1 0 0,1 0 0,0 0 0,0 0 0,0 0 0,0 0 0,0 0 0,0 1 0,-1-1 0,1 0 0,0 0 0,0 0 0,0 0 0,0 0 0,0 0 0,0 1 0,0-1 0,0 0 0,0 0 0,0 0 0,0 0 0,0 0 0,0 1 0,0-1 0,0 0 0,0 0 0,0 0 0,0 0 0,0 1 0,0-1 0,0 0 0,0 0 0,0 0 0,0 0 0,0 0 0,0 1 0,0-1 0,0 0 0,5 13 0,3-4 0,1 0 0,0-1 0,1 0 0,15 9 0,26 22 0,-38-27 0,-1 1 0,-1 0 0,0 1 0,0 0 0,-2 0 0,0 1 0,9 18 0,-14-22 0,0 0 0,-1 0 0,0 0 0,-1 0 0,0 0 0,0 0 0,-1 1 0,-1-1 0,0 1 0,-1-1 0,0 1 0,-2 11 0,-9 21-455,-1 1 0,-31 69 0,22-63-6371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55:07.0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459 428 24575,'-233'-427'0,"231"434"0,-18 59 0,-78 308 0,55-132-682,-19 454-1,62-663-6143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55:07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1 963 24575,'269'-25'0,"297"-66"0,-363 44 0,-3-8 0,200-86 0,-394 139 0,209-95 0,-193 85 0,0-1 0,0-2 0,-2 0 0,1-1 0,-2 0 0,-1-2 0,19-22 0,-30 30 0,0 0 0,-1 0 0,-1 0 0,1-1 0,-2 0 0,0 0 0,0-1 0,-1 1 0,0-1 0,-1 0 0,0 0 0,-1 1 0,0-1 0,-2-19 0,0 21 0,0 1 0,0-1 0,-1 1 0,0 0 0,-1 0 0,0 0 0,0 0 0,-1 0 0,0 1 0,0 0 0,-1 0 0,0 0 0,-1 0 0,0 1 0,0 0 0,0 0 0,-1 0 0,-14-10 0,20 16 0,0 1 0,0-1 0,0 0 0,-1 1 0,1-1 0,0 1 0,0 0 0,0-1 0,-1 1 0,1 0 0,0 0 0,0 0 0,0 0 0,-1 0 0,1 0 0,0 0 0,0 0 0,-1 0 0,1 0 0,0 1 0,0-1 0,0 1 0,-1-1 0,1 1 0,0-1 0,0 1 0,0-1 0,0 1 0,0 0 0,0 0 0,0 0 0,0-1 0,0 1 0,1 0 0,-1 0 0,0 0 0,1 0 0,-1 0 0,0 1 0,1-1 0,-1 1 0,-4 8 0,0 0 0,1 0 0,-5 19 0,6-17 0,-27 95 0,-27 187 0,12 115 0,43-392 0,-8 97-118,-50 678-1129,58-734-5579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49:38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405 643 24575,'-125'18'0,"118"-16"0,0 0 0,0 0 0,1 1 0,-1-1 0,1 2 0,-1-1 0,1 0 0,0 1 0,0 1 0,1-1 0,-1 1 0,1-1 0,0 1 0,1 1 0,-7 8 0,-4 6 0,1 2 0,2 0 0,-11 23 0,1 4 0,3 0 0,2 2 0,2 0 0,-16 97 0,26-106 0,1 0 0,2 0 0,2 0 0,2 1 0,2-1 0,15 68 0,-14-86 0,2-1 0,1 0 0,1-1 0,1 1 0,0-2 0,2 0 0,1 0 0,21 27 0,-28-41 0,1 1 0,0-1 0,0-1 0,0 1 0,1-1 0,0-1 0,0 1 0,0-1 0,1-1 0,0 1 0,0-2 0,0 1 0,0-1 0,0 0 0,1-1 0,0 0 0,-1-1 0,1 0 0,0-1 0,-1 1 0,1-2 0,0 1 0,13-4 0,-1-2 0,1-1 0,-2 0 0,1-2 0,-1-1 0,0 0 0,-1-2 0,0 0 0,-1-1 0,-1-1 0,0-1 0,-1 0 0,18-21 0,-2-1 0,-2-2 0,-1-2 0,-2 0 0,36-72 0,-42 68 0,-2 0 0,-2-1 0,16-63 0,-34 109 0,1 0 0,-1-1 0,0 1 0,0 0 0,0-1 0,1 1 0,-1-1 0,0 1 0,0-1 0,0 1 0,0-1 0,0 1 0,0 0 0,0-1 0,0 1 0,0-1 0,0 1 0,0-1 0,0 1 0,0-1 0,0 1 0,0-1 0,0 1 0,-1 0 0,1-1 0,0 1 0,0-1 0,0 1 0,-1-1 0,-9 12 0,-19 35 0,23-37 0,-92 131 0,8-16 0,89-122 0,0-1 0,0 1 0,-1 0 0,1 0 0,0 0 0,1 0 0,-1 0 0,0 0 0,1 0 0,-1 0 0,1 0 0,-1 0 0,1 0 0,0 0 0,0 0 0,0 1 0,0-1 0,1 4 0,1-3 0,0 1 0,0 0 0,0-1 0,0 1 0,1-1 0,0 1 0,-1-1 0,6 4 0,63 58 0,122 85 0,-169-133 0,-22-15 0,28 21 0,0-2 0,2-1 0,0-1 0,40 16 0,-63-31 0,-1-1 0,1 0 0,0-1 0,0 0 0,1 0 0,-1-1 0,0 0 0,0 0 0,1-1 0,-1 0 0,0-1 0,1 0 0,-1-1 0,0 0 0,0 0 0,0-1 0,0 0 0,-1 0 0,1-1 0,-1-1 0,0 1 0,9-8 0,0-2 0,0-1 0,-1-1 0,-1 0 0,-1-1 0,-1-1 0,0 0 0,-1-1 0,15-31 0,-6 4 0,-2-1 0,22-83 0,-20 32 0,-4 0 0,-4 0 0,-5-2 0,-8-172 0,-67-396 0,66 666 0,-3-28 0,-13-74 0,17 103 0,0 0 0,0 0 0,0 0 0,0 0 0,-1 0 0,1 0 0,0 0 0,-1 0 0,1 0 0,-1 0 0,1 0 0,-1 0 0,1 0 0,-1 0 0,0 0 0,0 1 0,1-1 0,-1 0 0,0 0 0,0 1 0,-1-2 0,1 2 0,1 1 0,-1-1 0,0 0 0,1 0 0,-1 0 0,0 0 0,1 1 0,-1-1 0,0 0 0,1 1 0,-1-1 0,0 0 0,1 1 0,-1-1 0,1 1 0,-1-1 0,1 1 0,-1-1 0,1 1 0,-1 0 0,1-1 0,-1 2 0,-22 44 0,1 19 0,3 1 0,3 1 0,2 0 0,4 1 0,-3 85 0,12-75 0,3-1 0,3 1 0,4 0 0,25 103 0,-22-135 0,1-1 0,3 0 0,1-1 0,2-1 0,43 69 0,-48-90 0,2 0 0,1-1 0,0 0 0,2-2 0,0 0 0,1-1 0,1-1 0,1-1 0,0-1 0,1-1 0,35 16 0,-20-15-227,0-2-1,1-1 1,0-2-1,1-2 1,45 3-1,-23-6-6598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55:11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2874 24575,'239'-183'0,"195"-162"0,-351 272 0,-4-4 0,137-174 0,-207 240 0,-1-1 0,-1-1 0,0 1 0,9-22 0,-15 31 0,0 0 0,0 0 0,0 0 0,-1 0 0,1 0 0,-1 0 0,0 0 0,0-1 0,0 1 0,0 0 0,-1 0 0,0-4 0,0 5 0,1 1 0,-1-1 0,0 0 0,0 1 0,0-1 0,0 1 0,-1-1 0,1 1 0,0-1 0,-1 1 0,1 0 0,-1 0 0,1 0 0,-1 0 0,1 0 0,-1 0 0,0 0 0,1 0 0,-1 0 0,0 1 0,0-1 0,-2 1 0,-3-2 0,0 2 0,0-1 0,0 1 0,0 0 0,0 1 0,0-1 0,0 1 0,0 1 0,0-1 0,0 1 0,1 1 0,-1-1 0,-12 7 0,0 2 0,0 0 0,1 1 0,-21 18 0,7-1 0,2 0 0,1 2 0,1 1 0,2 1 0,1 2 0,-32 59 0,33-47 0,2 1 0,2 0 0,2 2 0,-22 98 0,36-127 0,1-1 0,0 1 0,2 0 0,0 0 0,2-1 0,0 1 0,1 0 0,6 21 0,-6-33 0,0 0 0,1 0 0,1-1 0,-1 1 0,1-1 0,1 0 0,0 0 0,0-1 0,0 1 0,1-1 0,0 0 0,0-1 0,1 1 0,0-1 0,0-1 0,0 1 0,1-1 0,0-1 0,0 1 0,14 5 0,-6-5 0,1 0 0,0-1 0,0-1 0,1-1 0,-1 0 0,1-1 0,-1-1 0,1-1 0,-1-1 0,0 0 0,26-7 0,5-3 0,0-3 0,81-39 0,-22 1 0,-3-5 0,148-110 0,173-170 0,-410 325 0,24-19 0,236-212 0,-282 251 0,0 0 0,1 0 0,0 0 0,0 1 0,1 0 0,0 0 0,0 0 0,1 1 0,0-1 0,0 1 0,1 0 0,0 1 0,1-1 0,0 0 0,0 1 0,1-1 0,0 1 0,1-1 0,0 1 0,1-1 0,-1 1 0,2-1 0,0 1 0,0-1 0,6 16 0,23 49 0,81 135 0,-110-206 0,0 0 0,0 0 0,1 0 0,-1 0 0,1-1 0,-1 1 0,1-1 0,0 1 0,0-1 0,0 0 0,0 0 0,0-1 0,0 1 0,0 0 0,1-1 0,6 2 0,-4-2 0,-1 0 0,1-1 0,0 0 0,0 0 0,0 0 0,0-1 0,0 0 0,0 0 0,8-3 0,9-4 0,0-2 0,-1-1 0,-1 0 0,21-15 0,-33 20 0,59-37 0,-3-3 0,98-88 0,-137 109 0,-1 0 0,-1-2 0,-1-1 0,-2-1 0,-1-1 0,-1-1 0,-2 0 0,18-44 0,-89 183 0,47-88 0,0 1 0,2 0 0,0 0 0,1 1 0,2-1 0,0 1 0,1 0 0,1 0 0,4 26 0,-3-40 0,0 0 0,0 0 0,1 0 0,1-1 0,-1 1 0,1-1 0,0 0 0,1 1 0,0-1 0,0-1 0,0 1 0,1-1 0,0 1 0,0-2 0,1 1 0,-1 0 0,1-1 0,1 0 0,-1 0 0,1-1 0,0 0 0,0 0 0,0-1 0,0 1 0,0-1 0,1-1 0,0 0 0,8 2 0,5-1 0,0-2 0,0 0 0,0-1 0,0-1 0,0-1 0,0-1 0,0-1 0,-1 0 0,32-13 0,3-3 0,-2-3 0,61-36 0,-34 12 0,-3-3 0,142-119 0,-225 176 0,-1 1 0,2 0 0,-1 0 0,-4 10 0,-10 13 0,-35 45 0,4 3 0,-71 145 0,121-222 0,0 0 0,0 0 0,1 0 0,-1 0 0,0 1 0,1-1 0,-1 0 0,1 1 0,0-1 0,0 0 0,0 1 0,0 2 0,1-4 0,-1 0 0,1-1 0,-1 1 0,1 0 0,-1-1 0,1 1 0,-1-1 0,1 1 0,-1 0 0,1-1 0,0 0 0,-1 1 0,1-1 0,0 1 0,-1-1 0,1 0 0,0 1 0,0-1 0,0 0 0,-1 0 0,1 1 0,0-1 0,0 0 0,0 0 0,-1 0 0,1 0 0,0 0 0,0 0 0,0 0 0,-1-1 0,1 1 0,0 0 0,0 0 0,0-1 0,-1 1 0,1 0 0,1-1 0,13-5 0,1 0 0,-1-1 0,-1 0 0,1-1 0,23-17 0,61-57 0,-46 33 0,-3-2 0,79-105 0,59-135 0,-128 180 0,-6-2 0,65-193 0,26-255 0,-143 552 0,-2 6 0,1 0 0,-1 0 0,1 0 0,0 0 0,-1 0 0,2 0 0,-1 0 0,2-3 0,-3 7 0,1 0 0,-1 0 0,1 0 0,-1 0 0,1 0 0,-1 0 0,0 0 0,1 0 0,-1 0 0,0 0 0,0 0 0,0 1 0,0-1 0,0 0 0,0 0 0,0 0 0,0 1 0,-11 102 0,-25 105 0,-1 8 0,26-129 0,1 100 0,11-154 0,0-1 0,3 1 0,0-1 0,2 0 0,2-1 0,14 41 0,-19-63 0,1 0 0,1-1 0,-1 1 0,1-1 0,1 0 0,0-1 0,0 1 0,1-1 0,0 0 0,0-1 0,1 1 0,0-1 0,0-1 0,0 0 0,1 0 0,0-1 0,1 0 0,-1 0 0,1-1 0,0 0 0,0-1 0,0 0 0,0-1 0,0 0 0,1 0 0,14 0 0,9-3 0,0-2 0,0-1 0,36-9 0,-36 6 0,-1 1 0,1 2 0,39 0 0,-65 5 0,1-1 0,0 2 0,0-1 0,-1 1 0,1 1 0,-1 0 0,1 0 0,-1 0 0,0 1 0,0 0 0,-1 1 0,1 0 0,-1 0 0,0 0 0,0 1 0,-1 0 0,0 1 0,0-1 0,0 1 0,-1 0 0,5 9 0,8 16 0,-1 0 0,-2 1 0,21 68 0,-5-13 0,-24-72 0,0 0 0,1 0 0,1 0 0,0-1 0,1-1 0,0 0 0,24 24 0,-27-31 0,1-1 0,1 1 0,-1-2 0,1 1 0,0-1 0,0 0 0,0-1 0,1 0 0,-1-1 0,1 0 0,0 0 0,0-1 0,0 0 0,20 0 0,-13-2 0,1 0 0,0-2 0,0 0 0,-1-1 0,1 0 0,-1-2 0,0 0 0,20-9 0,-14 3 0,0-1 0,-1-1 0,0-1 0,-1-1 0,21-19 0,-3-4 0,-2-1 0,-1-2 0,-2-1 0,51-85 0,-37 42 0,-4-3 0,-3-1 0,-5-2 0,-4-2 0,29-134 0,55-490 0,-114 703 0,1-12 0,29-261 0,-27 201 0,-6-116 0,1 201 0,-5-26 0,5 27 0,0-1 0,0 1 0,0 0 0,0-1 0,0 1 0,0 0 0,0-1 0,0 1 0,-1 0 0,1-1 0,0 1 0,0 0 0,0 0 0,-1-1 0,1 1 0,0 0 0,0 0 0,-1-1 0,1 1 0,0 0 0,-1 0 0,1 0 0,0-1 0,-1 1 0,1 0 0,0 0 0,-1 0 0,1 0 0,0 0 0,-1 0 0,1 0 0,0 0 0,-1 0 0,1 0 0,-1 0 0,1 0 0,0 0 0,-1 0 0,1 0 0,0 0 0,-1 0 0,1 0 0,0 0 0,-1 0 0,1 1 0,0-1 0,-1 0 0,1 0 0,0 0 0,0 1 0,-1-1 0,1 0 0,0 0 0,0 1 0,-1-1 0,1 0 0,0 1 0,0-1 0,0 0 0,0 1 0,-1-1 0,1 0 0,0 1 0,0-1 0,0 0 0,0 1 0,-22 34 0,1 2 0,2 0 0,2 1 0,-18 57 0,28-78 0,-40 126 0,5 1 0,7 2 0,7 2 0,-17 244 0,41-309 0,4 0 0,3 1 0,4-1 0,19 91 0,-14-122 0,2-1 0,2 0 0,2-2 0,3 0 0,2 0 0,1-2 0,48 67 0,-45-77 0,1-2 0,2-1 0,1-1 0,2-2 0,1-1 0,43 29 0,-59-47 0,1 0 0,0-1 0,1-1 0,0-1 0,1 0 0,0-2 0,0-1 0,0 0 0,1-1 0,0-2 0,0 0 0,0-1 0,0-2 0,34-2 0,-24-4 0,0-2 0,0 0 0,-1-3 0,0 0 0,-1-2 0,0-2 0,-1 0 0,0-2 0,-2-1 0,45-38 0,-12 3 0,-2-2 0,-3-4 0,61-81 0,-61 68 0,-3-2 0,-3-3 0,-4-1 0,46-111 0,-83 163 0,-7 24 0,-2 9 0,-1 1 0,-23 119 0,5 0 0,-4 205 0,33 263 0,-4-460 0,-5-131-8,13 604 193,-40-3-2369,21-548 1936,-2-1-1,-18 60 0,19-90 228,-2-1 1,-1 0-1,-1 0 1,-1-1-1,-1 0 0,-25 33 1,13-26 20,-2-2 0,-1 0 0,-1-2 0,-1-1 0,-2-1 0,0-2 0,-2-1 0,0-2 0,-2-1 0,-40 16 0,18-13 0,0-3 0,-2-2 0,0-3 0,0-2 0,-114 6 0,145-16 0,0-2 0,-1-1 0,1-1 0,0-2 0,-33-8 0,46 7 0,0 0 0,0-1 0,1-1 0,-1 0 0,1-1 0,1-1 0,0 0 0,0-1 0,1 0 0,-16-17 0,7 3 0,1-2 0,1 0 0,2-1 0,0-1 0,2-1 0,1-1 0,2 0 0,1 0 0,-17-65 0,15 35 0,3-2 0,3 1 0,2-2 0,4-86 0,5 81-32,4 0 1,2 1 0,4 0-1,31-98 1,-16 84-56,4 1 1,3 2 0,53-85-1,-20 56 4,5 4-1,4 3 0,5 3 1,4 4-1,98-82 0,-103 106 77,3 3 0,101-59 0,-122 87-3,1 4 0,2 2 1,133-43-1,-183 71 27,-7 0 49,0 1 1,0 0 0,1 1 0,-1 0 0,1 1-1,-1 0 1,1 0 0,0 1 0,-1 0 0,11 2-1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55:12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54 24575,'150'15'0,"267"-7"0,-224-10 0,813-29 0,-978 29-115,-3 1-63,0-1-1,0-1 1,0-1-1,-1-2 0,0 0 1,33-13-1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55:12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7:55:13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24575,'35'108'0,"5"-2"0,5-2 0,3-2 0,6-2 0,3-3 0,138 175 0,-58-108-1365,-87-107-5461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49:40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1138 24575,'12'-9'0,"8"-7"0,-1 1 0,2 2 0,0 0 0,0 1 0,1 1 0,1 1 0,24-8 0,33-1 0,1 3 0,84-4 0,172 1 0,-140 10 0,300-33 0,-368 23 0,228-63 0,-356 82 0,39-12 0,56-25 0,-86 32 0,0 1 0,-1-2 0,1 1 0,-1-1 0,-1-1 0,1 1 0,-1-2 0,0 1 0,-1-1 0,0 0 0,8-12 0,-13 16 0,1-1 0,-2 0 0,1 0 0,0 0 0,-1 0 0,0 0 0,0-1 0,-1 1 0,1 0 0,-1 0 0,0-1 0,-1 1 0,1 0 0,-1 0 0,0-1 0,0 1 0,-1 0 0,0 0 0,0 0 0,0 0 0,0 1 0,-1-1 0,1 0 0,-7-6 0,-5-8 0,-1 0 0,-1 1 0,-1 1 0,-19-16 0,-33-24 0,-98-61 0,-86-35 0,161 98 0,80 48 0,7 3 0,0 1 0,0 0 0,-1 0 0,1 0 0,-1 1 0,1-1 0,-1 1 0,0 1 0,-9-3 0,15 4 0,0 0 0,-1 0 0,1 0 0,0 1 0,0-1 0,-1 0 0,1 0 0,0 0 0,0 0 0,-1 0 0,1 0 0,0 0 0,0 0 0,-1 0 0,1 0 0,0 1 0,0-1 0,0 0 0,-1 0 0,1 0 0,0 1 0,0-1 0,0 0 0,0 0 0,-1 0 0,1 1 0,0-1 0,0 0 0,0 0 0,0 1 0,0-1 0,0 0 0,0 0 0,0 1 0,0-1 0,0 0 0,0 0 0,0 1 0,0-1 0,0 0 0,0 1 0,5 14 0,13 13 0,10 4 0,1-1 0,53 42 0,75 46 0,33 28 0,-150-112 0,-2 1 0,-2 3 0,-1 0 0,-2 3 0,34 54 0,-55-76 0,-1 0 0,-1 1 0,-1 0 0,-1 1 0,0 0 0,-2 0 0,-1 1 0,0 0 0,-2-1 0,-1 2 0,0-1 0,-2 0 0,-1 0 0,-4 33 0,-4-16 0,-2 0 0,-1 0 0,-2-1 0,-2-1 0,-26 46 0,-118 171 0,-100 89-2133,199-268-3925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0:13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79 24575,'118'562'0,"-20"-118"0,-98-444 0,0 0 0,0 0 0,0 0 0,0 1 0,-1-1 0,1 0 0,0 0 0,0 0 0,0 1 0,0-1 0,0 0 0,0 0 0,0 0 0,0 1 0,0-1 0,0 0 0,0 0 0,0 0 0,0 1 0,0-1 0,0 0 0,0 0 0,1 0 0,-1 1 0,0-1 0,0 0 0,0 0 0,0 0 0,0 0 0,0 1 0,0-1 0,1 0 0,-1 0 0,0 0 0,0 0 0,0 0 0,0 1 0,1-1 0,-1 0 0,0 0 0,0 0 0,0 0 0,1 0 0,-1 0 0,0 0 0,0 0 0,0 0 0,1 0 0,-1 0 0,0 0 0,5-14 0,2-40 0,-5 40 0,58-335 0,-38 258 0,60-157 0,-77 234 0,1 0 0,1 1 0,0 0 0,1 0 0,1 0 0,12-14 0,-18 24 0,-1 0 0,1 0 0,0 0 0,0 1 0,1-1 0,-1 1 0,0 0 0,1 0 0,-1 0 0,1 0 0,0 1 0,0-1 0,-1 1 0,1 0 0,0 0 0,0 0 0,0 1 0,0 0 0,0-1 0,0 1 0,0 1 0,0-1 0,0 1 0,0-1 0,0 1 0,0 0 0,0 0 0,5 3 0,2 2 0,0 0 0,0 1 0,-1 0 0,0 0 0,0 2 0,-1-1 0,0 1 0,0 0 0,9 14 0,9 14 0,25 48 0,-44-72 0,178 365 0,-183-373 0,-1 1 0,0-1 0,1-1 0,0 1 0,0 0 0,5 4 0,-8-9 0,1 1 0,0 0 0,0-1 0,-1 1 0,1 0 0,0-1 0,0 1 0,0-1 0,0 0 0,0 1 0,0-1 0,0 0 0,0 1 0,0-1 0,0 0 0,0 0 0,0 0 0,0 0 0,0 0 0,0 0 0,0 0 0,0 0 0,0 0 0,0-1 0,0 1 0,0 0 0,0-1 0,0 1 0,0-1 0,-1 1 0,1-1 0,0 1 0,0-1 0,0 1 0,0-1 0,-1 0 0,1 0 0,0 1 0,-1-1 0,2-1 0,8-12 0,0 0 0,-1-1 0,-1 0 0,0 0 0,-1-1 0,10-30 0,0 0 0,-3 13 0,22-57 0,4 3 0,86-141 0,-122 222 0,1 0 0,-1 0 0,1 0 0,0 0 0,1 1 0,-1 0 0,1 0 0,8-5 0,-12 9 0,0 0 0,0 0 0,0 1 0,0-1 0,0 0 0,0 1 0,0-1 0,0 1 0,0 0 0,1 0 0,-1 0 0,0 0 0,0 0 0,0 0 0,0 0 0,0 1 0,1-1 0,-1 1 0,0-1 0,0 1 0,0 0 0,0 0 0,-1 0 0,1 0 0,0 0 0,0 1 0,-1-1 0,1 0 0,0 1 0,-1-1 0,1 1 0,-1 0 0,2 2 0,8 10 0,-1 1 0,0 0 0,-1 1 0,12 29 0,21 75 0,-28-76 0,14 45 0,35 96 0,-54-163 0,1 0 0,2-1 0,0 0 0,1-1 0,28 34 0,-38-50 0,1 1 0,0-2 0,0 1 0,0 0 0,1-1 0,-1 0 0,1 0 0,0 0 0,0 0 0,0-1 0,0 0 0,0 0 0,0 0 0,1-1 0,-1 0 0,0 0 0,8 1 0,-8-3 0,1 1 0,0-1 0,-1 0 0,1-1 0,0 1 0,-1-1 0,0 0 0,1-1 0,-1 1 0,0-1 0,0 0 0,0 0 0,-1-1 0,1 1 0,-1-1 0,6-6 0,5-7 0,0 0 0,-2-1 0,0 0 0,-1-1 0,12-26 0,41-108 0,-51 117 0,70-200 0,-22 55 0,-49 158 0,-12 22 0,-1 1 0,0 0 0,0 0 0,1-1 0,-1 1 0,0 0 0,1 0 0,-1 0 0,0 0 0,1 0 0,-1 0 0,0-1 0,1 1 0,-1 0 0,0 0 0,1 0 0,-1 0 0,0 0 0,1 0 0,-1 0 0,0 0 0,1 0 0,-1 1 0,0-1 0,1 0 0,-1 0 0,0 0 0,1 0 0,-1 0 0,0 1 0,0-1 0,1 0 0,-1 0 0,0 0 0,1 1 0,1 2 0,0 1 0,0 0 0,0-1 0,0 1 0,-1 0 0,1-1 0,-1 1 0,0 0 0,0 6 0,28 214 0,-2-1 0,-20-190 0,1 0 0,1-1 0,2 0 0,24 50 0,-32-76 0,1 0 0,-1 0 0,1 0 0,0-1 0,1 1 0,-1-1 0,1 0 0,0 0 0,0 0 0,8 4 0,-10-7 0,1 0 0,-1 0 0,1-1 0,-1 0 0,1 0 0,-1 0 0,1 0 0,0 0 0,0-1 0,-1 1 0,1-1 0,0 0 0,0 0 0,0-1 0,-1 1 0,1-1 0,0 0 0,-1 0 0,1 0 0,4-2 0,9-5 0,-1-1 0,-1 0 0,0-1 0,0 0 0,-1-2 0,0 0 0,-1 0 0,23-28 0,3-10 0,38-65 0,-37 48 0,60-143 0,6-84 0,-94 269 0,-12 25 0,0 0 0,1 0 0,-1-1 0,0 1 0,0 0 0,1 0 0,-1 0 0,0 0 0,0 0 0,1 0 0,-1 0 0,0 0 0,0 0 0,1 0 0,-1 0 0,0 0 0,1 0 0,-1 0 0,0 0 0,0 0 0,1 0 0,-1 0 0,0 0 0,0 0 0,1 0 0,-1 0 0,0 0 0,0 0 0,1 1 0,-1-1 0,0 0 0,0 0 0,0 0 0,1 0 0,-1 1 0,0-1 0,0 0 0,0 0 0,0 0 0,1 1 0,-1-1 0,0 0 0,0 1 0,3 5 0,0 1 0,-1 0 0,0 0 0,2 13 0,45 273 0,0 1 0,-31-210 0,40 117 0,-54-191 0,0 0 0,0-1 0,1 1 0,0-1 0,7 11 0,-10-18 0,-1 0 0,1 0 0,-1 0 0,1-1 0,0 1 0,0 0 0,0-1 0,0 0 0,0 1 0,0-1 0,0 0 0,0 0 0,0 0 0,0 0 0,1 0 0,-1-1 0,0 1 0,1-1 0,-1 0 0,1 1 0,-1-1 0,0 0 0,1 0 0,-1 0 0,1-1 0,-1 1 0,0-1 0,1 1 0,1-2 0,6-2 0,-1 0 0,0-1 0,-1-1 0,1 1 0,-1-1 0,0-1 0,0 1 0,9-12 0,52-66 0,-67 81 0,167-261 0,-23-13 0,-141 266 0,26-48 0,-3-2 0,30-98 0,-57 158 0,-1 0 0,1 0 0,-1 0 0,0 0 0,1 0 0,-1 0 0,0 0 0,0 0 0,0 0 0,0 0 0,0 0 0,0 0 0,0 0 0,0-1 0,0 1 0,0 0 0,-1 0 0,1 0 0,0 0 0,-1 0 0,1 0 0,-1 0 0,1 0 0,-2-1 0,1 2 0,0-1 0,0 1 0,0-1 0,0 1 0,-1 0 0,1 0 0,0-1 0,0 1 0,0 0 0,0 0 0,0 0 0,-1 0 0,1 0 0,0 1 0,0-1 0,0 0 0,0 0 0,-2 1 0,-6 3 0,0 0 0,1 0 0,-1 0 0,-7 7 0,-2 0 0,1 2 0,0 0 0,1 1 0,1 0 0,-24 30 0,35-40 0,1 0 0,0 1 0,0-1 0,0 1 0,0 0 0,1 0 0,0 0 0,0 0 0,0 0 0,1 0 0,0 0 0,0 1 0,0-1 0,1 1 0,-1-1 0,1 1 0,0-1 0,1 0 0,0 1 0,-1-1 0,2 1 0,-1-1 0,1 0 0,-1 0 0,1 0 0,1 0 0,3 7 0,14 15 0,1-1 0,48 47 0,-42-46 0,-1 0 0,23 33 0,-29-27 0,-2 0 0,-1 1 0,-2 0 0,21 70 0,12 31 0,-47-132 0,0 0 0,1 0 0,-1 0 0,1 0 0,-1 0 0,1-1 0,0 1 0,0-1 0,0 1 0,1-1 0,-1 0 0,1 0 0,-1 0 0,6 4 0,-5-6 0,-1 1 0,0 0 0,1-1 0,-1 0 0,0 1 0,1-1 0,-1 0 0,1 0 0,-1 0 0,1-1 0,-1 1 0,0-1 0,1 1 0,-1-1 0,0 0 0,1 0 0,-1 0 0,0 0 0,0 0 0,4-3 0,13-9 0,-1 0 0,0-2 0,-1 0 0,0-1 0,22-29 0,67-99 0,-92 123 0,139-224 0,10-12 0,-166 308 0,0-31 0,1 0 0,1 0 0,1 0 0,1 0 0,0 0 0,8 34 0,-6-45 0,-1-1 0,2 1 0,-1-1 0,1 1 0,0-1 0,1 0 0,0 0 0,0-1 0,1 0 0,0 0 0,0 0 0,0 0 0,1-1 0,0 0 0,1-1 0,14 10 0,-2-5 14,0-1-1,0 0 0,1-2 0,0 0 1,1-2-1,-1 0 0,1-1 1,30 1-1,15-3-756,94-10 1,-133 5-6084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0:13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0:15.1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1 24575,'-25'43'0,"1"0"0,2 2 0,3 1 0,1 0 0,2 1 0,-17 90 0,18-50 0,3 0 0,1 135 0,12-157 0,3 0 0,3-1 0,3 0 0,20 71 0,-24-116 0,0 0 0,1 0 0,1-1 0,0 1 0,2-2 0,0 0 0,1 0 0,21 25 0,-27-36 0,1-1 0,-1 1 0,1-1 0,0-1 0,1 1 0,-1-1 0,1 0 0,0 0 0,0-1 0,0 0 0,0 0 0,0-1 0,1 1 0,-1-2 0,1 1 0,0-1 0,-1 0 0,1-1 0,0 0 0,0 0 0,-1-1 0,1 0 0,0 0 0,14-4 0,-6-1 0,0-1 0,-1 0 0,1-1 0,-1-1 0,-1-1 0,0 0 0,0 0 0,-1-1 0,0-1 0,14-17 0,7-11 0,-1-2 0,27-48 0,-4-6 0,-4-2 0,-4-3 0,-5-2 0,-4-2 0,48-208 0,-83 290 0,0-3 0,-4 26 0,0 0 0,0 0 0,0 0 0,0 0 0,0 0 0,0 0 0,0 0 0,0 0 0,0 0 0,0 0 0,0 1 0,0-1 0,0 0 0,0 0 0,0 0 0,1 0 0,-1 0 0,0 0 0,0 0 0,0 0 0,0 0 0,0 0 0,0 0 0,0 0 0,0 0 0,0 0 0,0 0 0,0 0 0,0 0 0,0 0 0,0 0 0,0 0 0,0 0 0,0 0 0,0 0 0,1 0 0,-1 0 0,0 0 0,0 0 0,0 0 0,0 0 0,0 0 0,0 0 0,0 0 0,0 0 0,0 0 0,0 0 0,0 0 0,0 0 0,0 0 0,2 17 0,8 134 0,16 152 0,-20-259 0,3 0 0,2-1 0,2-1 0,33 76 0,-39-102 0,2 0 0,0-1 0,0 0 0,2-1 0,0 0 0,0-1 0,1 0 0,1-1 0,0 0 0,27 17 0,-31-23 0,0-1 0,1 0 0,0 0 0,0-2 0,0 1 0,0-1 0,1 0 0,-1-1 0,1 0 0,-1-1 0,1 0 0,0-1 0,0 0 0,-1-1 0,1 0 0,0 0 0,-1-1 0,19-6 0,-14 2 0,-1-1 0,1 0 0,-1-1 0,0-1 0,-1 0 0,0 0 0,0-2 0,-1 1 0,0-2 0,-1 1 0,0-2 0,-1 1 0,15-26 0,-7 7 0,-2 0 0,-1-2 0,-1 1 0,-2-2 0,10-42 0,-21 57 0,-10 24 0,-14 24 0,-14 26 0,-167 238 0,240-307 0,-22 6 0,1 0 0,-1 2 0,2 0 0,-1 0 0,1 2 0,24-5 0,-31 8 0,0 0 0,1 1 0,-1 0 0,0 1 0,1 0 0,-1 0 0,0 1 0,0 0 0,0 1 0,0 0 0,0 0 0,14 8 0,0 3 0,-1 2 0,-1 0 0,23 22 0,-19-16 0,40 27 0,-63-48 0,0 0 0,0 0 0,1 0 0,-1 0 0,0 0 0,1-1 0,-1 1 0,1-1 0,-1 1 0,1-1 0,-1 0 0,1 0 0,-1 0 0,1-1 0,-1 1 0,1-1 0,-1 1 0,0-1 0,1 0 0,-1 0 0,0 0 0,1 0 0,-1 0 0,0 0 0,0 0 0,0-1 0,0 0 0,0 1 0,0-1 0,0 0 0,2-3 0,7-8 0,0-1 0,-1 1 0,14-26 0,-16 25 0,46-82 0,-33 56 0,2 0 0,31-39 0,-53 76 0,1 0 0,1 1 0,-1 0 0,0-1 0,0 1 0,1 0 0,-1 0 0,1 0 0,0 0 0,0 1 0,0-1 0,-1 1 0,7-3 0,-7 4 0,0 0 0,0 0 0,0 0 0,0 1 0,0-1 0,0 0 0,0 1 0,0-1 0,-1 1 0,1 0 0,0-1 0,0 1 0,-1 0 0,1 0 0,0 0 0,-1 0 0,1 1 0,-1-1 0,1 0 0,-1 1 0,0-1 0,0 1 0,1-1 0,0 3 0,6 8 0,-1 0 0,0 0 0,-1 1 0,0 0 0,-1 0 0,0 0 0,3 18 0,14 102 0,-13-68 0,-5-34 0,-3-18 0,0-1 0,1 1 0,1-1 0,0 1 0,0-1 0,2 0 0,7 16 0,-11-26 0,0-1 0,0 0 0,0 1 0,0-1 0,0 0 0,1 0 0,-1 0 0,0 0 0,1 0 0,-1 0 0,1 0 0,-1-1 0,1 1 0,-1 0 0,1-1 0,-1 0 0,1 1 0,0-1 0,-1 0 0,1 1 0,0-1 0,-1 0 0,1 0 0,0-1 0,-1 1 0,1 0 0,-1 0 0,1-1 0,0 1 0,-1-1 0,1 0 0,-1 1 0,1-1 0,-1 0 0,1 0 0,2-2 0,4-2 0,1-2 0,0 1 0,-1-1 0,10-11 0,32-41 0,71-103 0,16-22 0,-127 173 0,-1 0 0,1 1 0,1 1 0,0 0 0,0 0 0,1 1 0,0 0 0,14-6 0,-20 11 0,1 1 0,-1 0 0,1 0 0,-1 0 0,1 1 0,0 0 0,0 1 0,-1-1 0,1 1 0,0 0 0,0 1 0,-1 0 0,1 0 0,0 0 0,-1 1 0,1 0 0,-1 0 0,12 6 0,-5 0 0,0 0 0,-1 1 0,0 0 0,0 1 0,-1 0 0,-1 1 0,0 0 0,0 0 0,-1 1 0,13 24 0,-1 1 0,-3 1 0,23 64 0,-29-65 0,-1 0 0,6 40 0,-14-60 0,-1-1 0,-1 1 0,0 0 0,-1 0 0,-1 0 0,-1 0 0,-4 20 0,6-34 6,-1 0 0,0 0-1,0 0 1,0 0 0,0 0-1,-1 0 1,1 0 0,-1-1 0,1 1-1,-1 0 1,0-1 0,0 1-1,0-1 1,-1 0 0,1 0-1,0 0 1,-1 0 0,0 0 0,1 0-1,-5 1 1,3-1-120,-1-1 0,0 0-1,1 0 1,-1-1 0,1 0 0,-1 1-1,0-1 1,0-1 0,1 1 0,-1-1-1,1 0 1,-10-3 0,-3-1-6712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0:15.4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0:15.7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836 0 24575,'-21'121'3,"-6"-1"0,-66 186 0,-120 219-86,175-435 30,-297 659-3581,278-624 3229,6-14-3620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0:49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0 115 24575,'186'-99'0,"-179"96"0,0 0 0,-1 1 0,1 0 0,0 0 0,0 1 0,0 0 0,0 0 0,13 0 0,59 7 0,-52-3 0,-24-2 0,0 0 0,0 0 0,-1 0 0,1 0 0,0 0 0,-1 1 0,1-1 0,-1 1 0,1 0 0,-1 0 0,0 0 0,0 0 0,0 0 0,0 0 0,0 0 0,0 1 0,0-1 0,-1 1 0,0-1 0,1 1 0,1 5 0,3 8 0,0 1 0,5 24 0,-7-27 0,0 5 0,-1 1 0,-1-1 0,-1 1 0,0 0 0,-2 0 0,0 0 0,-6 29 0,-39 132 0,19-103 0,27-77 0,0-1 0,0 0 0,0 0 0,0 1 0,0-1 0,0 0 0,0 1 0,0-1 0,0 0 0,0 1 0,0-1 0,0 0 0,1 0 0,-1 1 0,0-1 0,0 0 0,0 0 0,0 1 0,1-1 0,-1 0 0,0 0 0,0 1 0,0-1 0,1 0 0,-1 0 0,0 0 0,0 0 0,1 1 0,-1-1 0,0 0 0,1 0 0,-1 0 0,0 0 0,0 0 0,1 0 0,-1 0 0,0 0 0,1 0 0,-1 0 0,0 0 0,1 0 0,-1 0 0,0 0 0,1 0 0,-1 0 0,0 0 0,0 0 0,1 0 0,-1 0 0,0 0 0,1-1 0,26-5 0,-10 2 0,-14 4 0,1 0 0,-1-1 0,1 2 0,0-1 0,-1 0 0,1 1 0,-1-1 0,1 1 0,-1 0 0,0 0 0,1 1 0,-1-1 0,0 1 0,0 0 0,0-1 0,0 1 0,0 0 0,0 1 0,-1-1 0,1 1 0,-1-1 0,1 1 0,-1 0 0,0-1 0,0 1 0,0 0 0,0 1 0,-1-1 0,0 0 0,1 0 0,-1 1 0,0-1 0,0 1 0,0 3 0,1 6 0,-1 0 0,0 0 0,-1 0 0,0 0 0,-1-1 0,0 1 0,-1 0 0,-5 17 0,-5 9 0,-1-1 0,-1 0 0,-25 43 0,26-58 0,0-1 0,-1 0 0,-2-2 0,0 1 0,-1-2 0,-23 20 0,34-33-97,-1-1-1,0 0 1,0 0-1,0-1 1,-1 0-1,0 0 1,0-1-1,0 0 1,0 0-1,0-1 1,-1 0-1,1 0 0,-13 0 1,3-2-6729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0:50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 24575,'27'-8'0,"8"-2"0,0 1 0,1 2 0,47-4 0,-42 11 0,0 1 0,0 2 0,0 2 0,0 2 0,-1 2 0,0 1 0,-1 2 0,0 2 0,-1 2 0,46 25 0,-56-26 0,-2 2 0,0 1 0,-1 1 0,-1 1 0,-1 2 0,0 0 0,-2 1 0,-1 1 0,0 1 0,-2 1 0,-1 0 0,-1 2 0,-2 0 0,12 30 0,-8-5 0,-3 1 0,-2 1 0,-2 0 0,-3 1 0,-3 0 0,-1 87 0,-10-15 0,-40 222 0,-18-21-1365,56-287-5461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43:18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0:52.1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2513 24575,'24'-342'0,"29"7"0,12-106 0,-51 265 0,-10-215 0,-11 274 0,-5 1 0,-49-212 0,60 327 0,-38-132 0,33 116 0,-1 0 0,0 1 0,-2 1 0,1-1 0,-20-24 0,28 39 0,-1 0 0,1 1 0,0-1 0,-1 0 0,1 1 0,-1-1 0,1 0 0,-1 1 0,1-1 0,-1 1 0,0-1 0,1 1 0,-1-1 0,0 1 0,1-1 0,-1 1 0,0 0 0,0-1 0,1 1 0,-1 0 0,0 0 0,0-1 0,0 1 0,1 0 0,-1 0 0,0 0 0,0 0 0,0 0 0,1 0 0,-1 0 0,0 0 0,0 1 0,0-1 0,1 0 0,-1 0 0,0 1 0,0-1 0,1 0 0,-1 1 0,0-1 0,1 1 0,-1-1 0,0 1 0,1-1 0,-1 1 0,1 0 0,-1-1 0,1 1 0,-1-1 0,1 1 0,-1 0 0,1 0 0,0-1 0,-1 1 0,1 1 0,-4 6 0,1 0 0,1 0 0,-1 0 0,-1 10 0,-4 31 0,2 1 0,1 70 0,12 103 0,-6-212 0,12 171 0,43 219 0,-30-281 0,5 0 0,80 201 0,-94-281 0,1-1 0,2-1 0,1-1 0,2-1 0,32 39 0,-45-64 0,0-1 0,0 0 0,1-1 0,1 0 0,-1 0 0,1-1 0,1-1 0,16 8 0,-20-11 0,0-1 0,1 0 0,-1-1 0,1 0 0,-1-1 0,1 1 0,0-2 0,0 0 0,0 0 0,-1 0 0,1-1 0,0-1 0,13-3 0,-8-1 0,0 0 0,0 0 0,0-2 0,0 0 0,-1-1 0,-1 0 0,0-1 0,0 0 0,0-1 0,-2-1 0,1 0 0,18-26 0,-1-4 0,-2-1 0,41-86 0,-32 48 0,-4-2 0,-4 0 0,21-101 0,-45 154 0,-2 19 0,-4 26 0,2-12 0,-7 65 0,3 113 0,4-162 0,2 0 0,0 0 0,1 0 0,2 0 0,-1-1 0,2 0 0,0 0 0,2 0 0,0-1 0,0 0 0,12 16 0,-16-27 0,0-1 0,0-1 0,0 1 0,0-1 0,1 1 0,0-1 0,0-1 0,0 1 0,0-1 0,1 0 0,-1 0 0,1 0 0,0-1 0,-1 1 0,1-2 0,0 1 0,1-1 0,5 1 0,-5-1 0,0-2 0,0 1 0,0-1 0,0 0 0,0 0 0,0 0 0,-1-1 0,1 0 0,-1-1 0,1 0 0,-1 0 0,0 0 0,0 0 0,0-1 0,0 0 0,5-5 0,-2 0 0,-1 1 0,0-1 0,0-1 0,0 0 0,-2 0 0,1 0 0,-1-1 0,0 1 0,-1-2 0,-1 1 0,0 0 0,0-1 0,-1 0 0,-1 0 0,2-15 0,-2 15 0,-2 1 0,1-1 0,-2 0 0,1 1 0,-1-1 0,-1 1 0,0-1 0,-1 1 0,0 0 0,-1 0 0,0 0 0,-1 0 0,0 1 0,-1-1 0,0 1 0,-8-10 0,10 16 0,0 0 0,0 1 0,0-1 0,-1 1 0,1 0 0,-1 0 0,0 0 0,0 1 0,0-1 0,0 1 0,0 0 0,-1 1 0,1-1 0,-1 1 0,1 0 0,-1 1 0,1-1 0,-1 1 0,1 0 0,-1 1 0,1-1 0,-1 1 0,1 0 0,-1 0 0,1 1 0,-9 3 0,3-1 0,0 0 0,1 1 0,0 0 0,0 1 0,1 0 0,0 0 0,0 1 0,0 0 0,1 1 0,0 0 0,0 0 0,-9 13 0,15-18 0,1-1 0,-1 0 0,1 0 0,-1 1 0,1-1 0,0 0 0,0 1 0,0 0 0,0-1 0,1 1 0,-1-1 0,1 1 0,-1 0 0,1-1 0,0 1 0,0 0 0,0 0 0,1-1 0,-1 1 0,0 0 0,1-1 0,0 1 0,0-1 0,0 1 0,1 3 0,0-4 0,1 1 0,-1-1 0,0 0 0,1 0 0,0 0 0,-1 0 0,1 0 0,0-1 0,0 1 0,0-1 0,0 0 0,0 0 0,0 0 0,1 0 0,-1 0 0,0-1 0,0 1 0,1-1 0,-1 0 0,6 0 0,14-2 0,-1 0 0,0-2 0,1 0 0,-1-2 0,-1 0 0,1-2 0,22-10 0,140-80 0,289-228 0,-224 144 0,-235 172 0,27-18 0,-39 27 0,0-1 0,1 1 0,-1 0 0,1 0 0,-1 0 0,1 0 0,-1 1 0,1-1 0,-1 0 0,1 1 0,-1 0 0,1 0 0,0 0 0,2 0 0,-3 1 0,-1 0 0,1-1 0,0 1 0,-1 0 0,1 0 0,-1 0 0,0 1 0,1-1 0,-1 0 0,0 0 0,0 1 0,1-1 0,-1 1 0,0-1 0,0 1 0,-1-1 0,1 1 0,0 0 0,-1-1 0,2 3 0,8 41 0,-8-37 0,52 395 0,-10-64 0,-31-263 0,34 249 0,-40-244 0,-5 164 0,-3-230 0,-6 50 0,6-59 0,0-1 0,0 1 0,-1-1 0,0 0 0,0 1 0,-1-1 0,1 0 0,-1-1 0,-4 7 0,7-11 0,-1 1 0,1 0 0,-1-1 0,1 1 0,-1 0 0,1-1 0,-1 1 0,0-1 0,1 1 0,-1-1 0,0 1 0,1-1 0,-1 1 0,0-1 0,0 0 0,0 1 0,1-1 0,-1 0 0,0 0 0,0 0 0,0 1 0,0-1 0,1 0 0,-1 0 0,0 0 0,0 0 0,0-1 0,0 1 0,-1 0 0,1-1 0,-1 0 0,1 0 0,-1 0 0,1-1 0,-1 1 0,1 0 0,0-1 0,-1 1 0,1-1 0,0 1 0,0-1 0,-1-2 0,-3-6 0,1 0 0,0 0 0,-4-19 0,0-12 0,2-1 0,0-69 0,11-89 0,-3 154 0,32-422 0,45 7 0,-75 446 0,3-12 0,12-35 0,-17 56 0,0 0 0,1 1 0,0-1 0,0 1 0,0 0 0,1 0 0,-1 0 0,1 0 0,1 0 0,-1 1 0,9-8 0,-11 11 0,0 0 0,0 0 0,0 1 0,-1-1 0,1 0 0,0 1 0,0-1 0,0 1 0,0 0 0,0-1 0,0 1 0,0 0 0,0 0 0,0 1 0,0-1 0,0 0 0,0 1 0,0-1 0,0 1 0,0-1 0,0 1 0,0 0 0,0 0 0,-1 0 0,1 0 0,0 0 0,-1 0 0,1 0 0,-1 1 0,1-1 0,-1 1 0,0-1 0,2 3 0,5 5 0,-1 1 0,0 0 0,-1 0 0,6 13 0,-11-21 0,95 228 0,-25-48 0,-56-149 0,2-2 0,1 0 0,30 40 0,-41-61 0,1-1 0,0 0 0,0-1 0,1 0 0,0 0 0,1-1 0,-1 0 0,1 0 0,1-1 0,-1-1 0,18 7 0,-19-9 0,1-1 0,0 0 0,-1 0 0,1-1 0,0 0 0,0-1 0,0 0 0,0-1 0,0 0 0,0 0 0,0-1 0,0 0 0,-1-1 0,11-4 0,7-5 0,-1-1 0,0-1 0,-1-1 0,-1-1 0,-1-1 0,0-1 0,21-23 0,8-13 0,70-92 0,-51 46 0,-5-3 0,85-180 0,-147 274 0,-4 7 0,1-1 0,0 0 0,0 1 0,0 0 0,1-1 0,-1 1 0,0-1 0,1 1 0,0 0 0,-1 0 0,1 0 0,3-2 0,-5 8 0,1 0 0,-1 0 0,0 0 0,0 1 0,0-1 0,-1 0 0,0 0 0,-1 6 0,-10 31 0,-1 0 0,-1-1 0,-30 55 0,-71 109 0,105-187 0,-15 27 0,4-7 0,-2 0 0,-1-1 0,-35 38 0,57-72 0,0 1 0,-1-1 0,0 0 0,1 0 0,-1 0 0,0-1 0,0 1 0,0-1 0,0 1 0,-4 0 0,6-2 0,1 0 0,-1 0 0,1 0 0,-1 0 0,1 0 0,-1 1 0,0-1 0,1-1 0,-1 1 0,1 0 0,-1 0 0,1 0 0,-1 0 0,0 0 0,1 0 0,-1-1 0,1 1 0,-1 0 0,1 0 0,-1-1 0,1 1 0,-1 0 0,0-2 0,1 1 0,-1 0 0,1 0 0,-1 0 0,1 0 0,0 0 0,-1 0 0,1 0 0,0 0 0,0-1 0,0 1 0,0 0 0,0 0 0,0 0 0,0 0 0,0 0 0,1-1 0,-1 0 0,1-1 0,1 0 0,-1 0 0,0 0 0,1 0 0,-1 0 0,1 0 0,0 1 0,0-1 0,0 1 0,0-1 0,1 1 0,-1 0 0,1 0 0,-1 0 0,1 0 0,0 0 0,0 1 0,0-1 0,-1 1 0,2 0 0,-1 0 0,4-1 0,3-2 0,1 2 0,0 0 0,0 0 0,0 1 0,15 0 0,30 5 0,0 3 0,102 26 0,-7-2 0,-115-25 0,1-2 0,1-1 0,-1-2 0,0-1 0,69-11 0,-80 6 0,-1-2 0,0 0 0,-1-1 0,0-2 0,0 0 0,-1-2 0,0 0 0,-1-1 0,28-23 0,-24 14 0,0-1 0,-2-1 0,-1-2 0,0 0 0,-2-1 0,27-47 0,-24 31 0,-2-2 0,-3 0 0,28-94 0,-22 29 0,-5 0 0,-5 0 0,1-148 0,-17 174 0,1 83 0,0 1 0,0 0 0,0 0 0,0 0 0,0 0 0,0-1 0,0 1 0,0 0 0,0 0 0,0 0 0,0-1 0,0 1 0,0 0 0,0 0 0,0 0 0,0-1 0,0 1 0,0 0 0,0 0 0,0 0 0,-1 0 0,1-1 0,0 1 0,0 0 0,0 0 0,0 0 0,0 0 0,0-1 0,-1 1 0,1 0 0,0 0 0,0 0 0,0 0 0,0 0 0,-1 0 0,1 0 0,0 0 0,0 0 0,0-1 0,-1 1 0,1 0 0,0 0 0,0 0 0,0 0 0,-1 0 0,-7 9 0,-5 16 0,4 4 0,1 1 0,1-1 0,1 1 0,2 0 0,1 0 0,2 1 0,1-1 0,4 35 0,3-2 0,3-1 0,34 117 0,-34-147 0,2 0 0,1-1 0,2 0 0,1-1 0,1-1 0,1-1 0,2 0 0,0-1 0,29 28 0,-32-39 0,0-1 0,1 0 0,0-1 0,1-1 0,1-1 0,0-1 0,1 0 0,0-2 0,0 0 0,1-2 0,0 0 0,0-1 0,1-2 0,31 4 0,-21-7-273,0-1 0,0-2 0,0 0 0,59-15 0,-46 6-6553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0:52.4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24575,'0'0'0,"35"15"0,12 4 0,-3 0 0,-8-4 0,-10-5-8191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0:52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0 24575,'-108'871'0,"64"2"0,40-672-682,31 280-1,-21-429-6143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0:53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219 236 24575,'-39'96'0,"4"1"0,5 3 0,-33 188 0,36-88 0,22-192 0,0-17 0,-2-19 0,3-18 0,1-1 0,2 0 0,7-56 0,32-137 0,-38 236 0,29-109 0,-25 101 0,0 0 0,1 0 0,1 0 0,0 1 0,0 0 0,16-20 0,-20 29 0,-1-1 0,1 1 0,1 0 0,-1 0 0,0 0 0,0 1 0,1-1 0,-1 0 0,1 1 0,0-1 0,-1 1 0,1 0 0,0 0 0,0 0 0,0 0 0,0 1 0,0-1 0,-1 1 0,1 0 0,4 0 0,-2 0 0,0 1 0,-1 1 0,1-1 0,-1 0 0,1 1 0,-1 0 0,1 0 0,-1 0 0,0 1 0,0 0 0,5 4 0,7 7 0,-1 2 0,0-1 0,-1 2 0,16 25 0,122 206 0,20 30 0,-165-269 0,0 1 0,1-1 0,0-1 0,0 1 0,17 12 0,-22-19 0,-1 0 0,1-1 0,-1 1 0,1-1 0,0 0 0,-1 0 0,1 0 0,0 0 0,0 0 0,0 0 0,0-1 0,0 0 0,0 1 0,0-1 0,0 0 0,0-1 0,-1 1 0,1 0 0,0-1 0,0 0 0,0 1 0,0-1 0,0 0 0,-1 0 0,1-1 0,0 1 0,-1-1 0,4-2 0,3-3 0,0-1 0,-1 0 0,0-1 0,0 0 0,-1 0 0,0-1 0,-1 0 0,6-11 0,38-93 0,-37 82 0,52-135 0,-15 35 0,101-188 0,-151 319 0,13-20 0,23-33 0,-33 50 0,1-1 0,0 1 0,0 0 0,0 0 0,0 1 0,0-1 0,1 1 0,-1 0 0,1 0 0,0 0 0,0 0 0,0 1 0,8-2 0,-11 4 0,0-1 0,1 1 0,-1 0 0,1 0 0,-1 1 0,1-1 0,-1 0 0,1 1 0,-1 0 0,1-1 0,-1 1 0,0 0 0,0 0 0,1 0 0,-1 1 0,0-1 0,0 0 0,0 1 0,0-1 0,0 1 0,-1 0 0,1 0 0,0 0 0,2 3 0,2 5 0,0 0 0,0 0 0,-1 0 0,5 13 0,8 26 3,-3 2 0,-1 0 0,-3 1 0,6 73-1,0 212-1854,-16-294 1252,0 46-5153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0:55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547 898 24575,'-144'-10'0,"141"10"0,-1 0 0,0 1 0,1-1 0,-1 1 0,0 0 0,1 0 0,-1 0 0,1 0 0,0 1 0,-1-1 0,1 1 0,0 0 0,0 0 0,-5 5 0,-38 38 0,33-30 0,-13 15 0,1 1 0,2 1 0,1 1 0,-20 42 0,-54 147 0,85-196 0,1 1 0,2 0 0,1 0 0,1 1 0,-5 50 0,11-77 0,0 0 0,0 0 0,0 0 0,0 0 0,0 0 0,0 0 0,0 0 0,0 0 0,0-1 0,0 1 0,1 0 0,-1 0 0,0 0 0,0 0 0,1 0 0,-1 0 0,1 0 0,-1-1 0,1 1 0,-1 0 0,1 0 0,0-1 0,-1 1 0,1 0 0,1 0 0,-1-1 0,0 0 0,0 1 0,0-2 0,0 1 0,0 0 0,0 0 0,0 0 0,0 0 0,1-1 0,-1 1 0,0 0 0,0-1 0,0 1 0,-1-1 0,1 1 0,0-1 0,0 1 0,1-2 0,7-5 0,-1 0 0,0-1 0,8-9 0,-15 15 0,43-52 0,31-34 0,-68 80 0,1 1 0,0 0 0,1 1 0,-1-1 0,1 2 0,1-1 0,-1 1 0,13-5 0,-16 9 0,-1 0 0,1 0 0,0 0 0,-1 1 0,1-1 0,0 1 0,-1 1 0,1-1 0,-1 1 0,1 0 0,0 0 0,-1 1 0,0 0 0,1-1 0,-1 2 0,0-1 0,0 1 0,0 0 0,0 0 0,-1 0 0,8 7 0,8 8 0,0 1 0,-2 1 0,21 29 0,-20-26 0,2 3 0,13 17 0,1-1 0,3-3 0,45 39 0,-70-68 0,2 0 0,-1 0 0,1-1 0,0-1 0,30 11 0,-35-16 0,1 0 0,0-1 0,-1 0 0,1 0 0,0-1 0,0-1 0,0 0 0,0 0 0,0-1 0,13-3 0,-10 1 0,0-2 0,0 0 0,0-1 0,0 0 0,-1-1 0,0 0 0,-1-1 0,1-1 0,-2 0 0,1-1 0,-1 0 0,-1 0 0,11-14 0,3-6 0,-2-1 0,-1-1 0,33-66 0,-22 26 0,-4-2 0,-3 0 0,-3-2 0,-3-1 0,-4 0 0,7-94 0,-12-3 0,-20-298 0,7 428 0,-18-174 0,21 218 0,0 0 0,0 0 0,0 0 0,0 0 0,0 0 0,0 0 0,-1 0 0,1 1 0,0-1 0,0 0 0,0 0 0,0 0 0,0 0 0,0 0 0,0 0 0,0 0 0,0 0 0,-1 0 0,1 0 0,0 0 0,0 0 0,0 0 0,0 0 0,0 0 0,0 0 0,0 0 0,0 0 0,-1 0 0,1 0 0,0 0 0,0 0 0,0 0 0,0 0 0,0 0 0,0 0 0,0-1 0,0 1 0,0 0 0,-1 0 0,1 0 0,0 0 0,0 0 0,0 0 0,0 0 0,0 0 0,0 0 0,0 0 0,0 0 0,0-1 0,0 1 0,0 0 0,0 0 0,0 0 0,0 0 0,0 0 0,0 0 0,0 0 0,0 0 0,0-1 0,0 1 0,0 0 0,0 0 0,-7 14 0,-4 22 0,-8 65 0,-12 164 0,23 104 0,31 22 0,-16-336 0,3 0 0,3 0 0,2-1 0,43 101 0,-50-137 0,2 0 0,0 0 0,1-1 0,1-1 0,0 0 0,1-1 0,23 21 0,-30-30 0,1-1 0,0 1 0,0-2 0,0 1 0,0-1 0,1 0 0,0-1 0,0 1 0,0-2 0,0 1 0,0-1 0,1 0 0,-1-1 0,1 0 0,-1 0 0,1-1 0,-1 0 0,1 0 0,-1-1 0,10-2 0,-5-1 0,-1 0 0,1-1 0,-1-1 0,0 0 0,0 0 0,-1-2 0,0 1 0,0-1 0,-1-1 0,0 1 0,0-2 0,14-18 0,-3 2 0,-2-1 0,-2-1 0,0 0 0,14-34 0,-7 3 0,-2-1 0,-3-1 0,-3-1 0,-2 0 0,-4-1 0,6-122 0,-15 45 0,-7-1 0,-24-146 0,25 250 0,2 7 0,-1 0 0,-2 0 0,-1 1 0,-16-45 0,23 74 0,0-1 0,0 1 0,0-1 0,-1 1 0,1 0 0,0-1 0,0 1 0,0-1 0,0 1 0,-1-1 0,1 1 0,0 0 0,-1-1 0,1 1 0,0-1 0,0 1 0,-1 0 0,1 0 0,-1-1 0,1 1 0,0 0 0,-1-1 0,1 1 0,-1 0 0,1 0 0,0 0 0,-1-1 0,1 1 0,-1 0 0,1 0 0,-1 0 0,1 0 0,-1 0 0,1 0 0,-1 0 0,1 0 0,-1 0 0,1 0 0,-1 0 0,1 0 0,0 1 0,-1-1 0,1 0 0,-1 0 0,1 0 0,-1 1 0,1-1 0,0 0 0,-1 0 0,1 1 0,-1-1 0,1 0 0,0 1 0,0-1 0,-1 0 0,1 1 0,0-1 0,-1 1 0,1-1 0,0 0 0,0 1 0,0-1 0,0 1 0,-1 0 0,-13 31 0,3 6 0,2 0 0,-6 63 0,2 84 0,10-127 0,-8 185 0,10 1 0,33 254 0,-30-481 0,2 19 0,2 0 0,17 60 0,-23-94 0,1-1 0,-1 1 0,0-1 0,1 1 0,0-1 0,-1 1 0,1-1 0,0 1 0,0-1 0,0 0 0,0 1 0,0-1 0,0 0 0,0 0 0,0 0 0,0 0 0,0 0 0,1 0 0,2 2 0,-3-3 0,0 0 0,-1 0 0,1-1 0,0 1 0,0 0 0,0 0 0,0 0 0,0-1 0,0 1 0,0-1 0,0 1 0,0-1 0,-1 1 0,1-1 0,0 1 0,0-1 0,-1 1 0,1-1 0,0 0 0,-1 0 0,1 1 0,-1-1 0,2-1 0,4-8 0,-1 1 0,0-1 0,0 0 0,3-13 0,59-230 0,-50 171 0,39-107 0,-55 185 0,1 0 0,-1-1 0,1 1 0,0 0 0,1 0 0,-1 0 0,1 0 0,0 1 0,0-1 0,6-5 0,-7 8 0,-1 0 0,1 0 0,-1 1 0,1-1 0,0 1 0,-1 0 0,1-1 0,0 1 0,-1 0 0,1 0 0,0 0 0,-1 0 0,1 0 0,0 0 0,-1 1 0,1-1 0,0 0 0,-1 1 0,1-1 0,-1 1 0,1 0 0,0 0 0,-1-1 0,0 1 0,1 0 0,-1 0 0,0 0 0,1 1 0,-1-1 0,0 0 0,0 0 0,1 2 0,21 22 0,-1 1 0,35 54 0,1 1 0,-38-55 0,2-1 0,1 0 0,1-2 0,0-1 0,2-1 0,1-1 0,30 17 0,-43-29 0,0-1 0,1-1 0,0 0 0,0 0 0,1-2 0,-1 0 0,1 0 0,0-2 0,0 0 0,0-1 0,1 0 0,-1-2 0,0 0 0,0 0 0,0-2 0,23-6 0,-23 4 0,0-1 0,-1 0 0,0-2 0,0 0 0,0 0 0,-1-2 0,0 1 0,-1-2 0,0 0 0,-1 0 0,0-1 0,-1-1 0,-1 0 0,1 0 0,-2-1 0,0-1 0,-1 1 0,0-1 0,6-20 0,-4 8 0,-2 0 0,0-1 0,-2 0 0,-1 0 0,-1-1 0,-2 0 0,-1 1 0,-1-1 0,-1 0 0,-8-43 0,8 65 0,-1 0 0,0 1 0,0 0 0,0-1 0,0 1 0,-1 0 0,0 0 0,-8-10 0,10 14 0,0 1 0,1 0 0,-1 0 0,0 1 0,0-1 0,0 0 0,-1 0 0,1 0 0,0 1 0,0-1 0,0 0 0,-1 1 0,1-1 0,0 1 0,0 0 0,-1-1 0,1 1 0,0 0 0,-3 0 0,2 0 0,0 1 0,0-1 0,0 1 0,1 0 0,-1 0 0,0-1 0,0 1 0,0 1 0,1-1 0,-1 0 0,1 0 0,-1 1 0,1-1 0,-1 0 0,1 1 0,0 0 0,-2 1 0,-3 6 0,1 0 0,0 0 0,0 0 0,1 1 0,0-1 0,1 1 0,0 0 0,0 0 0,1 1 0,0-1 0,1 0 0,0 15 0,1-10 0,1 1 0,0-1 0,1 1 0,0-1 0,2 0 0,0 1 0,9 23 0,-7-27 0,0 0 0,0-1 0,2 1 0,-1-1 0,1-1 0,1 1 0,0-1 0,0-1 0,1 0 0,0 0 0,1-1 0,13 9 0,-8-8 0,1 0 0,0-2 0,0 0 0,0-1 0,1 0 0,0-2 0,0 0 0,24 2 0,-17-4 0,1-1 0,-1-2 0,0 0 0,1-1 0,-1-2 0,0-1 0,0 0 0,-1-2 0,0-1 0,0-1 0,-1-1 0,0-1 0,23-15 0,-14 3-1365,-9 5-5461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0:55.6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1 168 24575,'181'-49'-455,"2"8"0,302-29 0,-407 62-6371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0:57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1 699 24575,'2'144'0,"6"0"0,7-1 0,6 0 0,73 257 0,-90-384 0,21 52 0,-24-64 0,1 0 0,0 0 0,1 0 0,-1 0 0,1 0 0,0 0 0,0-1 0,0 0 0,0 1 0,0-1 0,1 0 0,5 3 0,-8-5 0,1-1 0,-1 1 0,1 0 0,-1-1 0,1 1 0,-1-1 0,1 0 0,-1 0 0,1 1 0,-1-1 0,1 0 0,-1 0 0,1-1 0,-1 1 0,1 0 0,-1 0 0,1-1 0,-1 1 0,1-1 0,2 0 0,-1-1 0,0 0 0,0-1 0,0 1 0,0 0 0,0-1 0,-1 1 0,1-1 0,2-5 0,4-4 0,-2-1 0,0 0 0,7-18 0,-14 31 0,31-84 0,-5-2 0,27-144 0,-10 33 0,-43 195 0,0 0 0,1 0 0,-1 0 0,1 0 0,-1 0 0,1 0 0,0 0 0,0 0 0,0 0 0,0 1 0,0-1 0,0 0 0,1 0 0,-1 1 0,0-1 0,1 1 0,-1-1 0,1 1 0,0 0 0,1-2 0,-1 3 0,0 0 0,0 0 0,0 1 0,0-1 0,-1 0 0,1 1 0,0-1 0,0 1 0,-1-1 0,1 1 0,0 0 0,-1 0 0,1-1 0,-1 1 0,1 1 0,-1-1 0,1 0 0,-1 0 0,0 0 0,0 1 0,0-1 0,1 0 0,0 4 0,41 50 0,55 92 0,-11-14 0,-77-118 0,0-2 0,1 1 0,0-1 0,1-1 0,20 16 0,-29-26 0,1 1 0,-1-1 0,1 0 0,-1 0 0,1 0 0,0-1 0,0 1 0,0-1 0,0 0 0,0 0 0,0 0 0,0-1 0,0 1 0,1-1 0,-1 0 0,0 0 0,0-1 0,0 1 0,0-1 0,0 0 0,0 0 0,0 0 0,0 0 0,0-1 0,0 0 0,0 0 0,6-4 0,3-5 0,1-1 0,-2 0 0,0 0 0,0-1 0,-1-1 0,-1 0 0,15-28 0,-16 27 0,0 1 0,0-1 0,2 1 0,0 1 0,0 0 0,1 1 0,1 0 0,15-11 0,-25 21 0,1 0 0,0 0 0,0 0 0,0 1 0,0-1 0,0 1 0,0 0 0,0 1 0,0-1 0,0 1 0,1-1 0,-1 1 0,0 0 0,0 1 0,0-1 0,1 1 0,-1 0 0,0 0 0,0 0 0,0 0 0,0 1 0,0 0 0,0 0 0,-1 0 0,1 0 0,-1 0 0,1 1 0,4 4 0,10 9 0,-2 1 0,0 0 0,0 1 0,12 20 0,-9-12 0,9 11 0,2 0 0,1-2 0,2-2 0,45 36 0,-66-59 0,1-2 0,0 0 0,0 0 0,0-1 0,1-1 0,0 0 0,1-1 0,-1-1 0,1 0 0,-1-1 0,1 0 0,0-2 0,1 1 0,-1-2 0,0 0 0,0-1 0,19-3 0,-9-2 0,0-1 0,-1 0 0,0-2 0,0-2 0,-1 0 0,0-1 0,-1-1 0,-1-1 0,0-1 0,31-28 0,-19 12 0,0-3 0,-3 0 0,0-2 0,-3-2 0,24-40 0,-41 61 0,-3 6 0,0 0 0,-1-1 0,0 1 0,7-25 0,-12 36 0,-1 0 0,0 0 0,0 0 0,0 0 0,0-1 0,0 1 0,0 0 0,0 0 0,0 0 0,0 0 0,0-1 0,0 1 0,0 0 0,0 0 0,0 0 0,0 0 0,0-1 0,0 1 0,0 0 0,0 0 0,0 0 0,0 0 0,-1 0 0,1-1 0,0 1 0,0 0 0,0 0 0,0 0 0,0 0 0,0 0 0,0 0 0,-1-1 0,1 1 0,0 0 0,0 0 0,0 0 0,0 0 0,0 0 0,-1 0 0,1 0 0,0 0 0,0 0 0,-10 2 0,-9 8 0,3 1 0,2 1 0,-1 1 0,2 0 0,-17 20 0,-44 66 0,32-41 0,20-31 0,1 0 0,2 0 0,-24 41 0,42-67 0,1 0 0,-1 1 0,1-1 0,-1 0 0,1 0 0,-1 0 0,1 0 0,0 0 0,0 1 0,0-1 0,0 0 0,0 0 0,0 1 0,0-1 0,0 0 0,0 0 0,0 0 0,0 1 0,1-1 0,-1 0 0,1 0 0,-1 0 0,1 2 0,1-2 0,-1 1 0,1 0 0,-1-1 0,1 1 0,0-1 0,0 0 0,0 1 0,-1-1 0,1 0 0,0 0 0,0 0 0,3 0 0,7 3 0,1-1 0,-1-1 0,22 2 0,-26-3 0,107 17 0,-1 5 0,128 44 0,-110-29 0,-105-30 0,0-2 0,1 0 0,0-2 0,50 1 0,-66-5 0,1-1 0,0-1 0,0 0 0,-1 0 0,1-2 0,-1 1 0,0-2 0,0 1 0,0-2 0,-1 1 0,0-2 0,19-13 0,-7 0 0,-1 0 0,-1-2 0,-1 0 0,-1-1 0,0-1 0,-2-1 0,-2 0 0,21-43 0,-8 5 0,-4 0 0,29-112 0,-29 66 0,19-216 0,-31-115 0,-12 382 0,1 8 0,-2-1 0,-2 1 0,-13-66 0,16 115 0,-1 0 0,1 0 0,0 0 0,0 0 0,0 0 0,0 0 0,-1 0 0,1 1 0,0-1 0,-1 0 0,1 0 0,-1 0 0,1 0 0,-1 0 0,0 1 0,1-1 0,-1 0 0,0 0 0,1 1 0,-1-1 0,0 0 0,0 1 0,-1-1 0,1 1 0,0 0 0,0 0 0,0 0 0,1 1 0,-1-1 0,0 0 0,0 1 0,0-1 0,1 1 0,-1-1 0,0 1 0,1-1 0,-1 1 0,0 0 0,1-1 0,-1 1 0,1 0 0,-1 0 0,1-1 0,-1 2 0,-22 45 0,3 13 0,2 1 0,3 0 0,-11 98 0,16-49 0,5 132 0,10-133 0,23 142 0,-15-180 0,3-1 0,3 0 0,29 67 0,-38-111 0,2 0 0,0-1 0,2-1 0,1 0 0,1-1 0,32 36 0,-38-49 0,0 0 0,1-1 0,0 0 0,1-1 0,0 0 0,0 0 0,1-2 0,-1 1 0,2-2 0,-1 0 0,0 0 0,1-1 0,0-1 0,27 3 0,-18-5 0,0-2 0,1 0 0,-1-2 0,0 0 0,-1-2 0,1 0 0,-1-2 0,0-1 0,-1 0 0,1-1 0,-2-2 0,23-14 0,0-3 0,-1-2 0,-1-1 0,-2-3 0,49-53 0,6-21 0,-79 89 0,-1-1 0,-1 0 0,20-43 0,-28 45 0,-13 23 0,-14 25 0,11-3 0,2 1 0,1-1 0,1 1 0,1 1 0,2-1 0,1 1 0,1-1 0,2 32 0,0-48 0,1 0 0,0 1 0,1-1 0,0 0 0,1 1 0,0-1 0,1-1 0,1 1 0,0-1 0,0 1 0,1-1 0,1-1 0,0 1 0,0-1 0,1-1 0,0 1 0,1-1 0,0 0 0,0-1 0,1 0 0,0-1 0,0 0 0,1-1 0,0 0 0,0 0 0,0-1 0,1 0 0,-1-1 0,1-1 0,1 0 0,22 3 0,-11-4-97,0-1-1,-1-1 1,1-1-1,0-1 1,0-1-1,-1-1 1,1-1-1,-1-1 1,-1-2-1,1 0 1,-1-1-1,-1-1 0,37-22 1,-33 15-6729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0:57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81 24575,'43'-17'0,"0"3"0,1 1 0,77-12 0,-27 15-1365,-65 9-5461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0:59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478 1099 24575,'-193'-109'0,"192"108"0,-1 1 0,1 0 0,-1 0 0,0 0 0,1 0 0,-1 0 0,1 0 0,-1 0 0,1 0 0,-1 0 0,1 1 0,-1-1 0,1 1 0,-1-1 0,1 1 0,-1 0 0,1-1 0,-1 1 0,1 0 0,0 0 0,0 0 0,-1 0 0,1 0 0,-2 3 0,-4 1 0,-122 98 0,122-95 0,0-1 0,1 0 0,0 1 0,1 1 0,0-1 0,0 0 0,1 1 0,-4 11 0,-3 3 0,3-5 0,0 0 0,1 0 0,1 1 0,1 0 0,1 0 0,1 0 0,0 0 0,1 1 0,1-1 0,1 1 0,4 30 0,-2-37 0,0-1 0,1 1 0,1 0 0,0-1 0,1 0 0,0 0 0,0 0 0,2 0 0,-1-1 0,1 0 0,1-1 0,0 0 0,1 0 0,0 0 0,0-1 0,1 0 0,0-1 0,12 8 0,-2-5 0,1 0 0,0-1 0,1-1 0,0-1 0,0-1 0,1-1 0,-1-1 0,1-1 0,1-1 0,-1-1 0,0-1 0,1-1 0,41-5 0,-26-1 0,-1-2 0,0-1 0,-1-2 0,0-2 0,-1-1 0,0-2 0,51-30 0,-7-8 0,123-106 0,-145 111 0,-58 49 0,0 0 0,0 0 0,0 0 0,0 0 0,0 0 0,0 0 0,0 1 0,0-1 0,0 0 0,1 0 0,-1 0 0,0 0 0,0 0 0,0 0 0,0 0 0,0 0 0,0 0 0,0 0 0,0 0 0,0 0 0,0 0 0,0 0 0,0 0 0,0 0 0,0 0 0,1 0 0,-1 0 0,0 0 0,0 0 0,0 0 0,0 0 0,0 0 0,0 0 0,0 0 0,0 0 0,0 0 0,0 0 0,0 0 0,1 0 0,-1 0 0,0 0 0,0 0 0,0 0 0,0 0 0,0 0 0,0 0 0,0 0 0,0 0 0,0 0 0,0 0 0,0 0 0,0 0 0,0 0 0,0 0 0,0 0 0,0 0 0,1-1 0,-1 1 0,0 0 0,0 0 0,0 0 0,0 0 0,-4 10 0,-9 12 0,-29 34 0,-3-3 0,-57 54 0,-3 2 0,105-109 0,-1 1 0,0-1 0,1 1 0,-1-1 0,0 1 0,1-1 0,-1 1 0,1 0 0,-1-1 0,1 1 0,-1 0 0,1-1 0,0 1 0,-1 0 0,1-1 0,0 1 0,-1 0 0,1 0 0,0 0 0,0-1 0,0 1 0,0 0 0,0 0 0,0 0 0,0-1 0,0 1 0,0 0 0,0 0 0,0 0 0,0-1 0,1 1 0,-1 0 0,0 0 0,1-1 0,0 2 0,1 0 0,1 0 0,0-1 0,0 1 0,-1-1 0,1 1 0,0-1 0,0 0 0,4 0 0,-3 1 0,190 67 0,114 34 0,-272-94 0,1-2 0,1-1 0,-1-2 0,1-1 0,-1-2 0,57-6 0,-70 2 0,-1-2 0,1-1 0,-1 0 0,0-2 0,-1 0 0,0-2 0,0-1 0,31-20 0,-26 12 0,0-2 0,-1 0 0,-2-2 0,0-1 0,30-39 0,-10 0 0,-3-1 0,-3-2 0,-3-2 0,44-120 0,-39 82 0,-6-2 0,-4-1 0,-5-1 0,-5-2 0,-5 0 0,-4-1 0,-5-114 0,-16 97 0,8 115 0,-1 1 0,0-1 0,-1 1 0,0-1 0,-1 1 0,-11-21 0,15 34 0,1 0 0,-1 1 0,1-1 0,0 0 0,-1 0 0,0 0 0,1 1 0,-1-1 0,1 0 0,-1 1 0,0-1 0,0 0 0,1 1 0,-1-1 0,0 1 0,0-1 0,0 1 0,0-1 0,1 1 0,-1 0 0,0 0 0,0-1 0,0 1 0,0 0 0,0 0 0,-2 0 0,1 0 0,1 1 0,-1 0 0,1-1 0,-1 1 0,0 0 0,1 0 0,-1 0 0,1 0 0,0 0 0,-1 0 0,1 0 0,0 1 0,-2 1 0,-4 7 0,0 0 0,1 1 0,-7 14 0,11-22 0,-13 33 0,1 1 0,1 0 0,2 1 0,-10 68 0,-1 158 0,20-201 0,3 0 0,3 0 0,2 0 0,23 91 0,-17-109 0,1-1 0,3-1 0,2 0 0,1-2 0,2 0 0,50 72 0,-40-74-38,1-2 0,2 0 1,1-3-1,2-1 0,1-2 0,2-1 0,0-2 0,2-2 0,1-1 0,2-3 0,0-2 1,0-1-1,2-3 0,74 16 0,-38-14-1327,-20-8-4893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1:34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43:21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0 334 24575,'133'-15'0,"213"4"0,667-8 0,-796 9 0,150-13 0,-363 23 0,-1-1 0,1 1 0,-1-1 0,1 0 0,-1 0 0,1 0 0,-1 0 0,1 0 0,-1-1 0,0 0 0,0 1 0,5-5 0,-7 5 0,0 0 0,0-1 0,0 1 0,-1-1 0,1 1 0,0-1 0,-1 1 0,1-1 0,-1 0 0,1 1 0,-1-1 0,0 1 0,0-1 0,0 0 0,0 1 0,0-1 0,0 0 0,0 1 0,-1-1 0,1 0 0,0 1 0,-1-1 0,1 1 0,-1-1 0,0 1 0,0-1 0,1 1 0,-1 0 0,-2-3 0,-6-10 0,-1 0 0,0 1 0,-2 0 0,1 1 0,-1 0 0,-20-15 0,15 13 0,1 0 0,0-2 0,-14-17 0,29 26 0,10 7 0,11 9 0,-4 1 0,-1 2 0,0 0 0,-1 0 0,-1 1 0,0 1 0,-1 0 0,0 1 0,-1 0 0,14 27 0,-18-30 0,-2 1 0,0 0 0,0 1 0,-1-1 0,0 1 0,-2-1 0,1 1 0,-2 0 0,0 0 0,0 0 0,-1 0 0,-1 0 0,-4 21 0,-1-8 0,-2 1 0,-1-1 0,-2 0 0,0-1 0,-21 37 0,-89 119 0,39-62 0,58-81-1365,6-10-5461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1:37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824 89 24575,'12'200'0,"-13"-198"0,1 0 0,0 0 0,0 0 0,-1 0 0,0-1 0,1 1 0,-1 0 0,0-1 0,1 1 0,-1 0 0,0-1 0,-2 2 0,-2 7 0,0 1 0,-9 20 0,0-1 0,-2 0 0,-1-1 0,-39 50 0,1-21 0,-3-3 0,-2-3 0,-2-2 0,-2-3 0,-139 75 0,161-98 0,23-12 0,0-2 0,-1 0 0,0-1 0,-38 12 0,39-19 0,30-9 0,29-11 0,12 0 0,1 2 0,81-13 0,114-4 0,-90 14 0,-109 13 0,89-16 0,-115 18 0,-2-2 0,1-1 0,0 0 0,20-12 0,-35 15 0,0-1 0,0 0 0,0 0 0,-1-1 0,0 1 0,0-1 0,-1-1 0,0 1 0,0-1 0,0 0 0,-1 0 0,0 0 0,0-1 0,0 1 0,-1-1 0,-1 0 0,1 0 0,-1 0 0,-1 0 0,2-11 0,0-17 0,-1 0 0,-2 0 0,-5-47 0,4 74 0,-44-359 0,34 293 0,13 122 0,-2 0 0,-7 50 0,4-52 0,-65 624 73,-12 224-1511,79-828-5388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1:38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42 24575,'113'-36'0,"-105"35"0,0-1 0,1 1 0,-1 0 0,0 1 0,1 0 0,-1 0 0,1 1 0,-1 0 0,0 0 0,0 1 0,0 0 0,10 4 0,12 6 0,51 27 0,-72-34 0,44 24 0,-1 2 0,-1 2 0,-2 3 0,-2 2 0,-1 2 0,49 55 0,-70-67 0,-1 1 0,-2 1 0,-1 2 0,-1 0 0,-2 1 0,-1 0 0,-2 2 0,-1 0 0,-2 0 0,-1 1 0,8 48 0,-13-32 0,-2 0 0,-2 0 0,-3 0 0,-1 0 0,-3 0 0,-13 54 0,3-40 0,-4 0 0,-2-1 0,-3-1 0,-39 72 0,16-50 0,-5-1 0,-3-3 0,-4-3 0,-3-2 0,-3-3 0,-117 102 0,141-140-227,-2-1-1,-2-2 1,-1-2-1,-1-2 1,-58 25-1,79-43-6598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1:38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20 417 24575,'-9'61'0,"2"0"0,4 0 0,3 68 0,4-81 0,2-1 0,3 0 0,1-1 0,2 0 0,33 79 0,-45-123 0,1 0 0,0 0 0,0 0 0,0 0 0,0 0 0,0 0 0,0 0 0,1-1 0,-1 1 0,0 0 0,1-1 0,-1 1 0,1-1 0,0 0 0,0 1 0,-1-1 0,1 0 0,0 0 0,0 0 0,0 0 0,3 0 0,-3-1 0,1 0 0,-1-1 0,0 1 0,0-1 0,0 0 0,0 1 0,0-1 0,-1 0 0,1 0 0,0 0 0,0 0 0,-1-1 0,1 1 0,0 0 0,-1-1 0,1 1 0,-1-1 0,0 0 0,1 1 0,-1-1 0,2-4 0,28-47 0,-3-2 0,-1-2 0,18-58 0,-15 36 0,63-170 0,21-51 0,-114 300 0,10-25 40,1 0 0,28-42 0,-36 62-118,1 0 0,-1 0 0,2 0-1,-1 0 1,0 1 0,1-1 0,0 1 0,0 0 0,0 1-1,0-1 1,1 1 0,-1 0 0,1 0 0,0 1 0,0 0-1,0 0 1,0 0 0,7-1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1:40.7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21 792 24575,'-10'176'0,"-1"390"0,12-547 0,1 0 0,0 0 0,1 0 0,1 0 0,11 29 0,-14-45 0,1 1 0,-1-1 0,1 0 0,0 1 0,0-1 0,1 0 0,-1 0 0,1-1 0,-1 1 0,1 0 0,0-1 0,0 1 0,0-1 0,6 3 0,-6-4 0,1 0 0,-1 0 0,1 0 0,0-1 0,-1 1 0,1-1 0,0 0 0,0 0 0,-1 0 0,1 0 0,0-1 0,-1 0 0,1 1 0,0-2 0,-1 1 0,1 0 0,5-4 0,10-4 0,0-2 0,0-1 0,-2 0 0,1-1 0,-2-1 0,29-30 0,77-107 0,-89 103 0,-2-1 0,47-103 0,25-114 0,-38 91 0,-61 172 0,-1 9 0,-1 11 0,-6 41 0,1-10 0,3 68 0,2-100 0,-1-1 0,2 0 0,0 0 0,1 0 0,0-1 0,2 1 0,-1-1 0,14 23 0,1-9 0,1-1 0,1-1 0,1-1 0,1-1 0,40 30 0,-32-27 0,0 1 0,50 60 0,-77-80 0,1 1 0,-1 0 0,0 0 0,-1 1 0,0-1 0,0 1 0,-1 0 0,0 0 0,-1 0 0,0 0 0,-1 0 0,0 1 0,0-1 0,-1 0 0,-1 1 0,0-1 0,-3 14 0,1-9 0,-1 0 0,0 0 0,-1-1 0,-1 0 0,0 0 0,-1 0 0,-1-1 0,0 0 0,-1 0 0,0-1 0,-13 13 0,22-24 0,-1 0 0,1-1 0,-1 1 0,1-1 0,-1 1 0,0 0 0,1-1 0,-1 1 0,0-1 0,1 1 0,-1-1 0,0 0 0,1 1 0,-1-1 0,0 0 0,0 1 0,1-1 0,-1 0 0,0 0 0,-1 0 0,2 0 0,-1 0 0,1-1 0,0 1 0,-1-1 0,1 1 0,0 0 0,0-1 0,-1 1 0,1-1 0,0 1 0,0-1 0,0 1 0,0-1 0,0 1 0,-1 0 0,1-1 0,0 1 0,0-1 0,0 1 0,0-1 0,0 1 0,1-1 0,-1 0 0,9-36 0,23-27 0,46-70 0,-11 22 0,5-26 0,-30 55 0,67-99 0,-103 173 0,0 0 0,1 0 0,1 1 0,-1 0 0,1 0 0,17-12 0,-23 19 0,1-1 0,-1 1 0,1 0 0,-1 0 0,1 0 0,-1 0 0,1 0 0,0 0 0,0 1 0,-1-1 0,1 1 0,0 0 0,0 0 0,0 0 0,-1 0 0,1 0 0,0 1 0,0-1 0,-1 1 0,1 0 0,0 0 0,-1 0 0,1 0 0,-1 0 0,1 1 0,-1-1 0,0 1 0,1-1 0,-1 1 0,0 0 0,0 0 0,2 2 0,6 8 0,0 0 0,0 1 0,-1 0 0,-1 1 0,0 0 0,-1 0 0,-1 1 0,8 24 0,26 127 0,-25-74 0,15 67 0,-26-141 0,1-2 0,1 1 0,1 0 0,1-1 0,0 0 0,19 26 0,-24-38 0,0 1 0,0-1 0,1-1 0,0 1 0,-1 0 0,1-1 0,1 0 0,-1 0 0,0 0 0,1-1 0,0 1 0,-1-1 0,1 0 0,0 0 0,0-1 0,0 1 0,1-1 0,-1 0 0,0-1 0,0 1 0,0-1 0,1 0 0,-1 0 0,0-1 0,0 0 0,0 0 0,1 0 0,-1 0 0,0-1 0,0 0 0,-1 0 0,8-3 0,4-4 0,0-1 0,-1 0 0,0-1 0,0-1 0,-1 0 0,-1-1 0,24-28 0,10-23 0,49-89 0,-55 84 0,61-77 0,-100 143 0,1-1 0,-1 1 0,1 0 0,0 0 0,1 0 0,-1 0 0,0 1 0,1-1 0,0 1 0,-1 0 0,1 0 0,8-3 0,-10 5 0,0 0 0,1 0 0,-1 0 0,1 0 0,-1 0 0,0 0 0,1 1 0,-1-1 0,0 1 0,0 0 0,1-1 0,-1 1 0,0 0 0,0 1 0,0-1 0,0 0 0,0 0 0,0 1 0,0-1 0,-1 1 0,1 0 0,0-1 0,-1 1 0,3 3 0,53 74 0,-43-59 0,0 0 0,0-1 0,2 0 0,0-1 0,24 19 0,-35-33 0,0-1 0,0 0 0,0 0 0,0 0 0,1-1 0,0 0 0,-1 0 0,1 0 0,0-1 0,0 0 0,0 0 0,9 0 0,-5-1 0,1 0 0,-1-1 0,1-1 0,-1 0 0,0 0 0,16-7 0,6-4 0,-1-2 0,0-2 0,35-25 0,-61 39 0,108-79 0,30-18 0,-141 99 0,0 0 0,-1 0 0,1 0 0,0 0 0,0 0 0,0 0 0,0 1 0,-1-1 0,1 1 0,0-1 0,0 1 0,0 0 0,0 0 0,0-1 0,0 2 0,0-1 0,4 1 0,-5-1 0,-1 0 0,0 0 0,1 0 0,-1 1 0,0-1 0,1 0 0,-1 1 0,0-1 0,1 0 0,-1 1 0,0-1 0,1 1 0,-1-1 0,0 0 0,0 1 0,0-1 0,1 1 0,-1-1 0,0 1 0,0-1 0,0 0 0,0 1 0,0-1 0,0 1 0,0-1 0,0 2 0,-9 20 0,-1-7 0,-2 0 0,0-1 0,-27 25 0,35-35 0,3-4 0,1 1 0,-1-1 0,1 1 0,-1-1 0,1 1 0,-1 0 0,1-1 0,-1 1 0,1 0 0,0-1 0,0 1 0,-1 0 0,1-1 0,0 1 0,0 0 0,0 0 0,0-1 0,0 1 0,0 0 0,0 0 0,0-1 0,0 1 0,0 0 0,0 0 0,0-1 0,0 1 0,1 0 0,-1 0 0,0-1 0,1 1 0,-1 0 0,0-1 0,1 1 0,-1-1 0,1 1 0,-1 0 0,1-1 0,-1 1 0,1-1 0,0 1 0,-1-1 0,2 1 0,35 22 0,-25-17 0,70 46 0,-42-26 0,1-1 0,0-2 0,86 34 0,-116-54 0,0-1 0,1 0 0,-1 0 0,1-1 0,-1-1 0,1 0 0,-1 0 0,1-1 0,-1-1 0,0 0 0,1 0 0,-1-1 0,0-1 0,-1 0 0,1 0 0,-1-1 0,1 0 0,-1-1 0,-1 0 0,11-9 0,10-10 0,-1 0 0,-2-2 0,0-1 0,39-55 0,-6-2 0,-4-3 0,-4-2 0,68-162 0,68-307 0,-176 518 0,-1 5 0,-2 1 0,7-56 0,-15 91 0,-1-1 0,0 1 0,0 0 0,0-1 0,0 1 0,0 0 0,0 0 0,0-1 0,0 1 0,0 0 0,0-1 0,0 1 0,0 0 0,0-1 0,0 1 0,0 0 0,0 0 0,0-1 0,0 1 0,0 0 0,-1-1 0,1 1 0,0 0 0,0 0 0,0-1 0,0 1 0,-1 0 0,1 0 0,0 0 0,0-1 0,0 1 0,-1 0 0,1 0 0,0 0 0,-1-1 0,1 1 0,0 0 0,-1 0 0,-11 6 0,-10 18 0,3 4 0,2 0 0,0 1 0,2 1 0,-13 37 0,-35 130 0,51-152 0,1 0 0,3 1 0,1 0 0,3 0 0,2 78 0,4-104 0,0 0 0,2 0 0,0 0 0,1 0 0,1-1 0,13 30 0,-12-36 0,0-1 0,1 1 0,0-1 0,0-1 0,2 0 0,-1 0 0,1 0 0,1-1 0,0-1 0,14 10 0,-1-5 11,0 0 0,1-2 0,1-1 0,0-1 0,0-1 0,1-1-1,0-1 1,0-2 0,0-1 0,42 2 0,-15-5-308,0-3 0,-1-1 0,0-3 0,78-20 0,-96 17-6529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1:41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24575,'0'0'0,"37"8"0,12 3 0,-2-1-8191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1:41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810 0 24575,'-168'790'0,"82"-360"0,37-196-40,-294 1305-766,336-1508 806,-87 368 83,35 6 148,58-396-176,-1 12-351,1 0 0,3 28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1:42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1022 27 24575,'-124'-24'0,"116"23"0,1 0 0,-1 1 0,1 0 0,-1 0 0,1 1 0,-1 0 0,1 0 0,0 1 0,-1 0 0,1 0 0,0 1 0,0 0 0,-8 5 0,-5 3 0,0 2 0,1 0 0,-20 19 0,7-2 0,2 2 0,0 1 0,3 2 0,1 1 0,1 0 0,2 2 0,2 1 0,-24 59 0,40-84 0,0 0 0,0 0 0,2 0 0,-1 0 0,2 0 0,0 1 0,1-1 0,1 28 0,1-30 0,1 0 0,1 0 0,0 0 0,0 0 0,1-1 0,1 1 0,0-1 0,0 0 0,1 0 0,13 17 0,29 28 0,-36-43 0,-1 0 0,0 0 0,0 1 0,-2 1 0,17 30 0,-25-42 0,0 0 0,0 1 0,0-1 0,0 0 0,-1 0 0,1 1 0,-1-1 0,0 1 0,0-1 0,0 0 0,0 1 0,-1-1 0,1 1 0,-1-1 0,0 0 0,0 0 0,-2 6 0,0-4 0,0 0 0,0-1 0,-1 1 0,1-1 0,-1 0 0,0 0 0,0 0 0,-1 0 0,-8 5 0,-2 1 0,-1-2 0,-1 0 0,0 0 0,0-2 0,-28 8 0,-29 3-341,-1-3 0,0-4-1,-91 2 1,144-12-6485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1:42.4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 0 24575,'-82'1083'47,"45"-498"-792,30-488 687,-31 467-34,26 0 102,12-554-10,1 51 0,11 75 0,-12-135 5,0 0 1,0 0-1,0 1 0,0-1 1,0 0-1,0 0 0,1 0 1,-1 1-1,0-1 0,1 0 1,-1 0-1,1 0 0,-1 0 1,1 0-1,0 0 0,-1 0 1,1 0-1,0 0 1,1 1-1,-1-2-69,0-1 1,0 1-1,0-1 1,-1 1 0,1-1-1,0 0 1,-1 0-1,1 1 1,-1-1-1,1 0 1,0 0-1,-1 1 1,0-1 0,1 0-1,-1 0 1,0 0-1,1 0 1,-1 0-1,0 0 1,1-2-1,3-11-6063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1:42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1281 24575,'28'-858'0,"-26"784"0,-1 49 0,0 1 0,2-1 0,0 0 0,2 1 0,11-35 0,-12 50 0,0-1 0,0 1 0,0 1 0,1-1 0,1 1 0,-1 0 0,1 0 0,1 0 0,0 1 0,0 0 0,0 0 0,1 1 0,-1 0 0,2 0 0,-1 1 0,13-7 0,-3 5 0,0 1 0,0 1 0,0 0 0,0 1 0,1 1 0,0 1 0,-1 1 0,1 0 0,0 2 0,0 0 0,-1 1 0,1 0 0,0 2 0,26 8 0,-13-1 0,1 1 0,-2 1 0,1 2 0,-2 1 0,0 2 0,-1 0 0,27 24 0,-32-21 0,-1 1 0,-1 0 0,0 2 0,-2 1 0,-1 0 0,-1 1 0,-1 1 0,17 38 0,-26-47 0,-1 0 0,-1 0 0,-1 1 0,0 0 0,-2-1 0,3 30 0,-6-35 0,0 0 0,-1 1 0,0-1 0,-1 0 0,0 0 0,-1 0 0,-1 0 0,0-1 0,0 1 0,-8 13 0,3-12 0,0 0 0,-1-1 0,0 0 0,-1-1 0,0 0 0,-1-1 0,-1 0 0,0-1 0,0 0 0,-1-1 0,0 0 0,0-2 0,-26 11 0,10-6 0,0-2 0,0-1 0,0-2 0,-1 0 0,0-3 0,-40 2 0,46-5-136,0-1-1,-1-2 1,1 0-1,0-2 1,0-1-1,0-1 1,1-1-1,0 0 0,-34-18 1,37 15-6690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1:44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911 1728 24575,'-153'-99'0,"141"92"0,-1 0 0,0 1 0,1 1 0,-2 0 0,1 1 0,0 0 0,-1 1 0,-14-1 0,-3 1 0,0 1 0,-44 4 0,53 0 0,0 0 0,1 2 0,-1 1 0,1 1 0,0 0 0,0 2 0,1 0 0,0 2 0,0 0 0,1 1 0,1 1 0,0 1 0,0 0 0,-29 30 0,30-25 0,1 1 0,1 0 0,1 1 0,0 1 0,2 0 0,0 0 0,2 2 0,0-1 0,1 1 0,2 1 0,0-1 0,2 1 0,-4 29 0,8-45 0,0 0 0,1 0 0,0 0 0,1 0 0,-1 0 0,2 0 0,-1 0 0,1-1 0,0 1 0,0 0 0,1-1 0,4 8 0,-5-11 0,1 0 0,-1 0 0,1-1 0,0 1 0,0-1 0,1 0 0,-1 0 0,0 0 0,1 0 0,0-1 0,0 1 0,0-1 0,0 0 0,0 0 0,0 0 0,0-1 0,1 0 0,-1 1 0,1-1 0,-1-1 0,0 1 0,7-1 0,2 0 0,0-1 0,-1 0 0,0-1 0,1 0 0,-1-1 0,0-1 0,0 0 0,0-1 0,-1 0 0,0 0 0,0-1 0,18-13 0,9-10 0,-1-1 0,32-36 0,-39 38 0,9-11 0,-25 23 0,1 0 0,1 1 0,0 1 0,1 1 0,0 1 0,34-19 0,-48 30 0,-1 0 0,1 1 0,-1-1 0,1 1 0,0 0 0,-1-1 0,1 1 0,0 0 0,-1 1 0,1-1 0,0 0 0,-1 1 0,1-1 0,-1 1 0,1 0 0,-1 0 0,1 0 0,-1 0 0,1 1 0,-1-1 0,0 0 0,0 1 0,0 0 0,0-1 0,0 1 0,0 0 0,0 0 0,2 4 0,6 7 0,-2-1 0,0 1 0,11 25 0,-16-34 0,43 109 0,12 25 0,-51-124 0,1 0 0,1-1 0,0 0 0,1 0 0,0-1 0,1 0 0,12 11 0,-17-19 0,-1 1 0,1-1 0,0-1 0,-1 1 0,2-1 0,-1 0 0,0 0 0,1-1 0,-1 0 0,1 0 0,0 0 0,-1-1 0,1 0 0,12 0 0,-9-2 0,-1 0 0,1 0 0,-1-1 0,1-1 0,-1 1 0,0-1 0,0-1 0,0 0 0,12-7 0,3-5 0,0-1 0,-1-2 0,-1 0 0,-1-1 0,37-45 0,-18 12 0,-3-1 0,-2-3 0,-2-1 0,-3-1 0,37-104 0,73-327 0,33-361 0,-99 463 0,-70 380 0,-3 22 0,-1 24 0,-38 220 0,8-72 0,-23 456 0,51-482 0,7 0 0,26 164 0,6-140 0,-30-162 0,0 0 0,1 0 0,1-1 0,1 0 0,1 0 0,14 19 0,-22-36 0,0 1 0,0-1 0,1 0 0,-1-1 0,1 1 0,0-1 0,0 0 0,0 1 0,0-2 0,1 1 0,-1 0 0,1-1 0,-1 0 0,1 0 0,0 0 0,0-1 0,0 0 0,0 0 0,0 0 0,0 0 0,0-1 0,1 0 0,-1 0 0,0 0 0,0-1 0,0 0 0,0 0 0,10-3 0,-4 0 0,1-1 0,-1-1 0,-1 0 0,1 0 0,-1-1 0,0 0 0,0-1 0,-1 0 0,0-1 0,-1 0 0,9-10 0,27-44 0,-2-2 0,45-95 0,24-39 0,-107 192 0,1 1 0,-1 0 0,1-1 0,11-9 0,-15 15 0,-1 1 0,1-1 0,0 1 0,0-1 0,-1 0 0,1 1 0,0-1 0,0 1 0,0 0 0,-1-1 0,1 1 0,0 0 0,0-1 0,0 1 0,0 0 0,0 0 0,0 0 0,0 0 0,0 0 0,0 0 0,0 0 0,-1 0 0,1 0 0,0 0 0,0 1 0,0-1 0,0 0 0,0 0 0,0 1 0,-1-1 0,1 1 0,0-1 0,0 1 0,0-1 0,-1 1 0,1 0 0,0-1 0,-1 1 0,1 0 0,-1-1 0,1 1 0,0 0 0,-1 0 0,0-1 0,1 1 0,-1 0 0,1 0 0,-1 0 0,0 0 0,0 0 0,0 0 0,1 1 0,6 21 0,-1 1 0,-1 0 0,-2 0 0,2 34 0,-2-25 0,10 51 0,-8-63 0,1 0 0,1 0 0,1-1 0,1 1 0,0-2 0,14 21 0,-20-35 0,0 0 0,1 0 0,-1-1 0,1 1 0,0-1 0,1 0 0,-1 0 0,0 0 0,1-1 0,0 0 0,0 1 0,0-2 0,0 1 0,1-1 0,-1 1 0,1-2 0,-1 1 0,1 0 0,0-1 0,0 0 0,-1-1 0,1 1 0,0-1 0,0 0 0,0-1 0,0 1 0,8-3 0,1-1 0,0-2 0,0 1 0,0-2 0,-1 0 0,0-1 0,-1 0 0,1-1 0,-2-1 0,19-17 0,10-13 0,46-60 0,-51 57 0,-18 22 0,-8 8 0,0 1 0,20-18 0,-30 30 0,1 0 0,-1-1 0,0 1 0,0 0 0,0 0 0,0 0 0,0 0 0,0 0 0,1 0 0,-1 0 0,0 0 0,0 0 0,0 0 0,0 0 0,0 0 0,1 1 0,-1-1 0,0 0 0,0 0 0,0 0 0,0 0 0,0 0 0,1 0 0,-1 0 0,0 0 0,0 0 0,0 0 0,0 0 0,0 1 0,0-1 0,0 0 0,0 0 0,0 0 0,1 0 0,-1 0 0,0 0 0,0 1 0,0-1 0,0 0 0,0 0 0,0 0 0,0 0 0,0 0 0,0 1 0,0-1 0,0 0 0,0 0 0,0 0 0,0 0 0,0 0 0,0 1 0,0-1 0,0 0 0,0 0 0,0 0 0,0 0 0,-1 0 0,1 0 0,0 1 0,0-1 0,0 0 0,0 0 0,0 0 0,0 0 0,0 0 0,-1 0 0,-1 12 0,-8 9 0,0 0 0,-1-1 0,-21 26 0,-16 30 0,48-74 0,-1 0 0,1 0 0,-1 0 0,1 0 0,0-1 0,0 1 0,0 0 0,0 0 0,0 0 0,0 0 0,1 0 0,-1 0 0,1 0 0,-1 0 0,1 0 0,0-1 0,-1 1 0,2 2 0,21 33 0,-20-33 0,19 30 0,2-2 0,1-1 0,1-1 0,2-1 0,35 29 0,-51-49 0,0 0 0,0 0 0,1-1 0,0-1 0,0 0 0,1-1 0,0-1 0,0 0 0,0 0 0,1-2 0,-1 1 0,1-2 0,0 0 0,0-1 0,0-1 0,28-2 0,-25-1 0,1-1 0,-1 0 0,0-2 0,0 0 0,0-1 0,-1-1 0,0 0 0,29-21 0,-25 13 0,-1 0 0,-1-1 0,0-1 0,-2-1 0,29-40 0,-17 13 0,-1-2 0,-3-1 0,-2-1 0,-2-2 0,22-80 0,-13 10 0,-4-2 0,-7-1 0,6-172 0,-29-380 0,4 665 0,0 9 0,0-1 0,0 0 0,0 1 0,0-1 0,0 0 0,-1 1 0,0-1 0,0 0 0,0 1 0,0-1 0,0 1 0,-4-6 0,5 9 0,0 0 0,0 0 0,0 0 0,-1 0 0,1-1 0,0 1 0,0 0 0,-1 0 0,1 0 0,0 0 0,-1 0 0,1 0 0,0 0 0,0 0 0,-1 0 0,1 0 0,0 0 0,0 0 0,-1 0 0,1 0 0,0 0 0,-1 0 0,1 0 0,0 0 0,0 0 0,-1 0 0,1 0 0,0 0 0,0 0 0,-1 1 0,1-1 0,0 0 0,0 0 0,-1 0 0,1 0 0,0 1 0,0-1 0,0 0 0,-1 0 0,1 0 0,0 1 0,0-1 0,0 0 0,0 0 0,0 1 0,0-1 0,0 0 0,-1 1 0,-6 15 0,6-14 0,-24 68 0,3 1 0,2 0 0,-13 107 0,19-56 0,3 159 0,12-177 0,6 0 0,21 117 0,-17-164 0,3-1 0,1-1 0,4 0 0,1-1 0,41 74 0,-48-105 12,1-1 0,1-1 0,1-1 0,1 0 0,0-1 0,2 0 0,0-2 0,1 0 0,26 16 0,-20-17-198,1-1 1,1-2-1,0 0 0,1-2 1,0-1-1,1-2 1,40 7-1,-38-10-6640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43:21.9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0 24575,'-17'95'0,"-7"122"0,32 824-1365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1:45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 24575,'40'15'0,"0"-1"0,1-2 0,66 9 0,-36-13 0,91-1 0,271-25-24,-4-24-2215,-292 27 608,-17 3-2666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2:48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1369 30 24575,'-23'-5'0,"-6"-3"0,-1 2 0,0 1 0,0 2 0,-37 0 0,-48 16 0,-205 50 0,215-39 0,38-9 0,-31 6 0,-138 48 0,224-64 0,0 1 0,1 0 0,-1 1 0,1 1 0,0-1 0,1 2 0,0-1 0,1 2 0,-1-1 0,2 1 0,-1 1 0,1-1 0,1 1 0,0 1 0,1-1 0,0 1 0,-6 17 0,1 2 0,2 1 0,1 0 0,1 1 0,2-1 0,-2 61 0,7-89 0,-1 1 0,1-1 0,0 0 0,1 0 0,-1 0 0,1 0 0,-1 0 0,1 0 0,1 0 0,-1 0 0,2 4 0,-1-6 0,-1-1 0,0 0 0,1 0 0,-1 1 0,1-1 0,-1 0 0,1 0 0,-1 0 0,1-1 0,0 1 0,0 0 0,-1-1 0,1 1 0,0-1 0,0 1 0,0-1 0,-1 0 0,1 0 0,0 0 0,0 0 0,0 0 0,0 0 0,0 0 0,-1-1 0,1 1 0,2-1 0,132-33 0,16-2 0,-125 32 0,0 1 0,1 1 0,-1 1 0,1 1 0,-1 2 0,50 9 0,-66-8 0,-1 0 0,0 0 0,0 1 0,0 0 0,0 1 0,-1 0 0,0 0 0,0 1 0,0 0 0,-1 1 0,0 0 0,0 1 0,0-1 0,-1 1 0,0 1 0,-1-1 0,0 1 0,0 0 0,-1 1 0,6 14 0,-6-10 0,-1 1 0,0 1 0,-1-1 0,0 0 0,-2 1 0,1-1 0,-2 1 0,0 0 0,-1-1 0,-1 1 0,0-1 0,-1 1 0,-1-1 0,0 0 0,-1 0 0,-12 25 0,-1-4 0,-2-1 0,-1 0 0,-2-2 0,-1 0 0,-38 39 0,43-51 24,-2 0 0,0-2 0,-1 0 0,-43 27 0,56-41-117,0 1 0,-1-1 1,0-1-1,0 0 0,0 0 0,-1-1 0,1-1 0,-1 0 1,0 0-1,1-1 0,-1 0 0,0-1 0,0 0 1,0 0-1,-17-4 0,10-1-6733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2:48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460 0 24575,'15'7'0,"18"6"0,-1 2 0,0 1 0,-2 2 0,33 23 0,-23-6 0,-2 0 0,-1 3 0,-1 1 0,-3 2 0,-1 1 0,-3 1 0,33 62 0,-34-48 0,-3 1 0,-2 1 0,-3 2 0,-2 0 0,15 102 0,-23-81 0,-4-1 0,-3 1 0,-4 0 0,-4 0 0,-3-1 0,-3 0 0,-5 0 0,-2-2 0,-57 151 0,29-122 0,-3-3 0,-6-2 0,-87 126 0,99-169 0,-3-2 0,-2-2 0,-2-2 0,-3-2 0,-2-3 0,-84 58 0,113-90-195,-2-1 0,0-1 0,-1-2 0,0-1 0,-1-1 0,-44 11 0,40-16-6631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2:49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97 296 24575,'-80'480'0,"69"-369"0,5 0 0,12 152 0,-5-248 0,-2-11 0,1 0 0,1 0 0,-1 1 0,0-1 0,1 0 0,0 0 0,0 0 0,2 6 0,-2-10 0,0-1 0,-1 1 0,1 0 0,0-1 0,-1 1 0,1 0 0,-1-1 0,1 1 0,0-1 0,-1 1 0,0-1 0,1 0 0,-1 1 0,1-1 0,-1 1 0,0-1 0,1 0 0,-1 1 0,0-1 0,1 0 0,-1 1 0,0-1 0,0-1 0,10-20 0,18-77 0,28-186 0,-13 47 0,-30 184 0,2-1 0,28-63 0,-39 107 0,1 1 0,0-1 0,1 1 0,0 1 0,1-1 0,0 1 0,0 0 0,1 1 0,14-13 0,-18 18 0,0 1 0,0-1 0,0 1 0,1-1 0,-1 1 0,1 1 0,-1-1 0,1 1 0,0-1 0,0 1 0,-1 0 0,1 1 0,0-1 0,0 1 0,0 0 0,0 1 0,0-1 0,-1 1 0,1 0 0,0 0 0,0 0 0,-1 1 0,1-1 0,7 5 0,1 1 0,-1 1 0,0 0 0,-1 1 0,1 0 0,-2 0 0,1 2 0,-2-1 0,1 1 0,12 20 0,7 15 0,28 60 0,-39-71 0,33 66 0,-13-22 0,92 138 0,-127-212 0,1 0 0,0 0 0,0 0 0,1-1 0,-1 1 0,1-1 0,0 0 0,0-1 0,0 1 0,1-1 0,6 3 0,-8-5 0,-1 0 0,1 0 0,-1 0 0,1-1 0,-1 0 0,1 0 0,0 1 0,-1-2 0,1 1 0,-1 0 0,1-1 0,-1 0 0,1 0 0,-1 0 0,1 0 0,-1 0 0,0-1 0,0 0 0,1 1 0,4-5 0,6-5 0,-1 0 0,0-1 0,-1 0 0,0-1 0,17-24 0,45-79 0,-60 93 0,133-249 0,63-96 0,-198 348 0,2 2 0,1 0 0,0 1 0,1 0 0,0 1 0,38-27 0,-48 39 0,0 1 0,0-1 0,1 1 0,0 1 0,-1-1 0,1 1 0,0 0 0,0 0 0,0 1 0,0 0 0,10 0 0,-11 1 0,0 1 0,-1 0 0,1 0 0,-1 0 0,1 1 0,-1 0 0,0 0 0,0 0 0,1 1 0,-1 0 0,-1-1 0,1 2 0,0-1 0,-1 1 0,0-1 0,5 7 0,1 1 0,0 1 0,-2 0 0,1 1 0,-2 0 0,0 0 0,0 1 0,-1-1 0,7 25 0,0 11 0,8 59 0,-6 9 36,-5 0 0,-5 1 0,-17 188 1,-75 349-1380,70-549 531,8-43-5369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2:50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1 733 24575,'1017'-120'0,"-1009"118"0,373-78 0,-370 77 0,0-1 0,0 0 0,0 0 0,0-1 0,18-12 0,-26 15 0,-1 0 0,0 1 0,1-1 0,-1-1 0,0 1 0,0 0 0,0 0 0,0-1 0,0 1 0,-1-1 0,1 0 0,-1 0 0,0 1 0,1-1 0,-1 0 0,0 0 0,-1 0 0,1 0 0,-1 0 0,1 0 0,-1 0 0,0 0 0,0 0 0,0 0 0,0 0 0,-1-1 0,0-2 0,-2-4 0,-1 0 0,0 0 0,-1 0 0,0 1 0,0-1 0,-1 1 0,0 0 0,-13-13 0,-68-63 0,52 53 0,-151-136 0,185 167 0,0 1 0,0-1 0,0 0 0,0 0 0,0 0 0,0 0 0,1 0 0,-1-1 0,0 1 0,0 0 0,1 0 0,-1 0 0,1-1 0,-1 1 0,1 0 0,-1-2 0,2 2 0,-1 1 0,0-1 0,0 1 0,0-1 0,0 1 0,1 0 0,-1-1 0,0 1 0,0-1 0,1 1 0,-1-1 0,0 1 0,1 0 0,-1-1 0,1 1 0,-1 0 0,0-1 0,1 1 0,-1 0 0,1 0 0,-1-1 0,1 1 0,-1 0 0,1 0 0,-1 0 0,1 0 0,0-1 0,3 1 0,1-1 0,0 1 0,-1 0 0,1 0 0,0 0 0,-1 0 0,8 2 0,9 4 0,-1 1 0,0 0 0,0 2 0,0 0 0,-1 1 0,-1 1 0,0 1 0,25 21 0,-15-9 0,-2 1 0,0 1 0,-2 2 0,25 36 0,-38-48 0,-1 0 0,-1 0 0,0 1 0,-1 1 0,-1-1 0,-1 1 0,-1 0 0,0 1 0,-1-1 0,-1 1 0,-1 0 0,0 33 0,-3-27 0,-2 0 0,-1 1 0,-1-1 0,-1-1 0,-1 1 0,-1-1 0,-1 0 0,-1-1 0,-15 25 0,-12 14 8,-3-2 1,-3-1-1,-69 74 0,-167 136-2145,208-208-3950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2:51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690 69 24575,'-16'20'0,"-1"-1"0,2 0 0,1 1 0,0 0 0,1 1 0,2 1 0,0 0 0,-9 27 0,3 14 0,4 1 0,2 1 0,-4 84 0,10 205 0,6-239 0,-16 718 0,13-812 0,2-6 0,-1 0 0,0 0 0,-2 0 0,0 0 0,-6 19 0,9-33 0,0 0 0,0 0 0,0 0 0,-1 0 0,1 0 0,0 1 0,-1-1 0,1 0 0,-1 0 0,0 0 0,1-1 0,-1 1 0,0 0 0,1 0 0,-1 0 0,0 0 0,0 0 0,0-1 0,0 1 0,1 0 0,-1-1 0,0 1 0,0-1 0,-1 1 0,1-1 0,0 0 0,0 1 0,0-1 0,0 0 0,0 0 0,0 1 0,0-1 0,0 0 0,-1 0 0,1 0 0,0-1 0,0 1 0,0 0 0,0 0 0,0-1 0,0 1 0,0 0 0,0-1 0,-1 1 0,1-1 0,1 1 0,-1-1 0,0 0 0,-2-1 0,-3-3 0,0-1 0,0 0 0,0 0 0,1 0 0,-7-12 0,-21-34 0,3-1 0,-36-87 0,-30-123 0,50 119 0,-31-175 0,63 238 0,3 0 0,4-1 0,7-152 0,2 205 0,2 0 0,1 1 0,1-1 0,1 1 0,2 1 0,1 0 0,18-38 0,-16 44 0,0 1 0,2 1 0,0 0 0,1 0 0,0 1 0,2 1 0,0 1 0,1 1 0,29-20 0,-21 19 0,0 1 0,1 1 0,0 2 0,1 1 0,1 1 0,0 1 0,0 1 0,0 2 0,1 1 0,0 2 0,0 0 0,38 3 0,-45 1 0,0 2 0,0 0 0,-1 1 0,1 2 0,-1 0 0,0 1 0,26 13 0,-32-11 0,0 0 0,-1 0 0,0 2 0,0 0 0,-1 0 0,-1 1 0,0 1 0,0 0 0,19 28 0,-22-26 0,-1 1 0,-1 0 0,0 0 0,0 1 0,-2 0 0,0 0 0,-1 1 0,-1-1 0,3 29 0,-5-20 0,-1 0 0,-2 1 0,-1-1 0,0 0 0,-2 0 0,-7 26 0,-4-3 0,-2-1 0,-2-1 0,-2 0 0,-2-1 0,-2-2 0,-40 54 0,-10-2-455,-4-4 0,-144 130 0,187-189-6371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2:53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2275 24575,'32'-39'0,"17"-24"0,3 3 0,79-71 0,-102 106 0,-13 10 0,1 0 0,1 1 0,37-21 0,-55 34 0,1 1 0,-1 0 0,1-1 0,-1 1 0,1 0 0,-1-1 0,1 1 0,0 0 0,-1 0 0,1 0 0,-1 0 0,1-1 0,0 1 0,-1 0 0,1 0 0,-1 0 0,1 0 0,0 0 0,-1 0 0,1 0 0,-1 1 0,1-1 0,0 0 0,-1 0 0,1 0 0,-1 1 0,1-1 0,-1 0 0,1 0 0,-1 1 0,1-1 0,-1 1 0,1-1 0,-1 0 0,1 1 0,-1 0 0,1 1 0,0 0 0,-1 0 0,1 0 0,-1 0 0,0 0 0,1 0 0,-1 0 0,0 0 0,0 0 0,0 0 0,-1 2 0,-14 55 0,15-57 0,-8 23 0,1-9 0,1 1 0,1 1 0,1-1 0,1 1 0,0-1 0,1 1 0,0 26 0,3-41 0,-1 0 0,0-1 0,1 1 0,0-1 0,-1 0 0,1 1 0,0-1 0,0 1 0,0-1 0,1 0 0,-1 0 0,1 0 0,-1 0 0,1 0 0,0 0 0,-1 0 0,1 0 0,0-1 0,0 1 0,0 0 0,0-1 0,1 0 0,-1 0 0,0 0 0,1 0 0,-1 0 0,1 0 0,-1 0 0,1-1 0,-1 1 0,1-1 0,-1 0 0,1 0 0,-1 1 0,6-2 0,5 0 0,1-1 0,0 0 0,-1-1 0,1 0 0,16-7 0,-4 0 0,-1-1 0,0 0 0,-1-3 0,0 0 0,-1-1 0,0-1 0,-2-1 0,0-1 0,0-1 0,33-41 0,-28 25 0,-1-2 0,-2 0 0,-2-1 0,-1-1 0,-2-1 0,15-52 0,3-29 0,39-250 0,-24-131 0,-46 438 0,8-102 0,-9-177 0,-5 328 0,2 8 0,-1 1 0,-1 0 0,1 0 0,-1 0 0,0 0 0,0 0 0,-1 0 0,0 0 0,0 0 0,0 0 0,-4-6 0,6 12 0,-1-1 0,0 0 0,1 1 0,-1-1 0,0 1 0,1-1 0,-1 1 0,0 0 0,0-1 0,1 1 0,-1 0 0,0 0 0,0-1 0,0 1 0,1 0 0,-1 0 0,0 0 0,0 0 0,0 0 0,0 0 0,1 0 0,-1 0 0,0 0 0,0 0 0,0 1 0,0-1 0,1 0 0,-1 1 0,0-1 0,0 0 0,1 1 0,-1-1 0,0 1 0,1-1 0,-1 1 0,0-1 0,1 1 0,-1 0 0,1-1 0,-1 1 0,1 0 0,-1-1 0,0 2 0,-23 34 0,23-35 0,-36 72 0,4 0 0,3 3 0,3 0 0,-23 111 0,18-43 0,6 1 0,6 1 0,7 1 0,7 0 0,6 1 0,6-1 0,37 217 0,-42-363 0,38 175 0,-33-155 0,1-1 0,1 1 0,0-1 0,2-1 0,0 0 0,15 20 0,-22-35 0,0 0 0,0 0 0,1 0 0,-1-1 0,1 1 0,0-1 0,0 0 0,1 0 0,-1 0 0,1 0 0,-1-1 0,1 0 0,0 0 0,0 0 0,0 0 0,0-1 0,0 0 0,0 0 0,0 0 0,0-1 0,0 0 0,0 0 0,1 0 0,-1 0 0,0-1 0,0 0 0,0 0 0,0 0 0,0-1 0,0 0 0,0 0 0,0 0 0,6-4 0,12-8 0,0 0 0,-1-2 0,0-1 0,-1 0 0,-1-1 0,-1-2 0,18-22 0,12-21 0,46-78 0,186-349 0,-279 480 0,-11 17 0,-15 18 0,-1 12 0,1 0 0,1 2 0,2 0 0,-24 68 0,22-43 0,4 2 0,-16 89 0,33-145 0,-11 86 0,12-85 0,1 0 0,0 0 0,0 1 0,2-1 0,-1 0 0,5 14 0,-6-22 0,1-1 0,0 1 0,-1-1 0,2 1 0,-1-1 0,0 0 0,0 1 0,1-1 0,-1 0 0,1 0 0,-1 0 0,1 0 0,0 0 0,0-1 0,0 1 0,0 0 0,0-1 0,0 1 0,1-1 0,3 2 0,-2-2 0,-1-1 0,1 1 0,-1-1 0,1 0 0,-1 0 0,1 0 0,0 0 0,-1 0 0,1-1 0,-1 0 0,1 0 0,-1 0 0,5-2 0,3-2 0,1-1 0,-2 0 0,1 0 0,-1-1 0,0-1 0,0 0 0,14-15 0,0-7 0,-1-1 0,-2 0 0,-1-2 0,-1-1 0,-2 0 0,22-61 0,51-229 0,-38 91 0,65-252 0,-85 378 0,5 1 0,72-146 0,-69 174 0,91-132 0,-129 207 0,22-23 0,-24 26 0,1-1 0,-1 1 0,1 0 0,-1-1 0,1 1 0,0 0 0,-1 0 0,1-1 0,0 1 0,-1 0 0,1 0 0,0 0 0,-1 0 0,1 0 0,0-1 0,-1 1 0,1 1 0,0-1 0,-1 0 0,1 0 0,0 0 0,-1 0 0,1 0 0,-1 1 0,1-1 0,0 0 0,-1 0 0,1 1 0,-1-1 0,1 0 0,0 1 0,-1-1 0,1 1 0,-1-1 0,0 1 0,1-1 0,-1 1 0,1-1 0,-1 1 0,0-1 0,1 1 0,-1 0 0,0-1 0,0 1 0,1 0 0,4 13 0,-1 0 0,0 1 0,-1-1 0,-1 1 0,0-1 0,-1 1 0,-1 0 0,-1 20 0,1-2 0,-14 440 0,1-137 0,13 271 0,47-3 0,-44-578 0,-1-4 0,1 0 0,1-1 0,1 1 0,9 22 0,-14-43 0,0 0 0,1 0 0,-1 0 0,0 0 0,1 0 0,-1 0 0,1 1 0,-1-1 0,1-1 0,0 1 0,-1 0 0,1 0 0,0 0 0,0 0 0,-1 0 0,1-1 0,0 1 0,0 0 0,0-1 0,0 1 0,0 0 0,0-1 0,0 1 0,0-1 0,0 0 0,1 1 0,-1-1 0,0 0 0,0 0 0,0 0 0,0 0 0,0 0 0,1 0 0,-1 0 0,0 0 0,0 0 0,0 0 0,0-1 0,0 1 0,0 0 0,0-1 0,0 1 0,1-1 0,-1 1 0,-1-1 0,1 0 0,1 0 0,5-5 0,0 1 0,0-1 0,-1-1 0,10-12 0,-13 16 0,66-91 0,84-149 0,-71 106 0,-44 75 0,-9 11 0,2 2 0,2 1 0,2 2 0,44-44 0,-73 85 0,-1 0 0,0 0 0,1 1 0,0 0 0,0 0 0,1 0 0,-1 1 0,14-5 0,-17 7 0,-1 0 0,1 1 0,-1 0 0,1-1 0,0 1 0,0 0 0,-1 0 0,1 1 0,0-1 0,-1 0 0,1 1 0,0 0 0,-1 0 0,1 0 0,-1 0 0,1 0 0,-1 0 0,0 0 0,1 1 0,-1-1 0,0 1 0,0 0 0,0 0 0,0-1 0,0 1 0,2 4 0,7 9 0,-1 1 0,-1 0 0,0 0 0,-2 1 0,1 0 0,-2 0 0,-1 0 0,6 27 0,-3 2 0,-2 0 0,1 54 0,-6-68 40,-1-1 0,-7 49 0,6-70-154,-1-1 0,0 0-1,-1 0 1,0 0 0,0 0 0,-1 0-1,0-1 1,-1 1 0,0-1 0,0-1-1,0 1 1,-13 13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2:53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1 275 24575,'0'-179'0,"0"176"0,1 1 0,-1 0 0,1 0 0,-1 0 0,1 0 0,0 0 0,0 0 0,0 0 0,0 0 0,1 0 0,-1 1 0,0-1 0,1 0 0,-1 1 0,1-1 0,0 1 0,-1 0 0,1-1 0,0 1 0,0 0 0,3-2 0,48-19 0,-22 13 21,0 1 0,1 2 0,0 1 0,59-1 0,134 13-1075,-200-5 638,47 3-6410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2:53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478 0 24575,'-226'519'12,"112"-242"-207,13-47-1904,64-148-3810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2:56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169 0 24575,'-41'124'0,"6"1"0,6 2 0,4 0 0,-11 204 0,34-278 0,1 1 0,3-1 0,16 94 0,-18-145 0,0-1 0,0 1 0,1 0 0,-1 0 0,1-1 0,-1 1 0,1 0 0,0-1 0,0 1 0,0 0 0,0-1 0,0 1 0,0-1 0,0 0 0,3 3 0,-4-4 0,1 0 0,-1 0 0,1 0 0,0 0 0,-1 0 0,1 0 0,-1 0 0,1 0 0,0 0 0,-1 0 0,1 0 0,-1 0 0,1 0 0,-1-1 0,1 1 0,-1 0 0,1 0 0,0-1 0,-1 1 0,0 0 0,1-1 0,-1 1 0,1-1 0,-1 1 0,1 0 0,-1-1 0,0 1 0,1-1 0,-1 0 0,5-6 0,-2 1 0,1-1 0,-1 1 0,0-1 0,4-14 0,47-206 0,-22 88 0,87-242 0,-116 373 0,30-61 0,-31 64 0,1 1 0,0-1 0,0 1 0,0 0 0,1 0 0,0 0 0,-1 0 0,1 1 0,1-1 0,-1 1 0,8-5 0,-10 8 0,0 0 0,0-1 0,0 1 0,0 0 0,0 0 0,-1 0 0,1 0 0,0 0 0,0 0 0,0 0 0,0 1 0,0-1 0,0 1 0,-1-1 0,1 1 0,0 0 0,0 0 0,-1 0 0,1 0 0,0 0 0,-1 0 0,1 0 0,-1 0 0,0 1 0,1-1 0,-1 0 0,0 1 0,1 1 0,6 6 0,-2 1 0,1 0 0,5 12 0,-11-21 0,67 154 0,-51-109 0,2-2 0,2 0 0,39 61 0,-52-94 0,0 0 0,1 0 0,0-1 0,1 0 0,0-1 0,1 0 0,0 0 0,0-1 0,1 0 0,-1-1 0,2-1 0,-1 0 0,1-1 0,0 0 0,0-1 0,24 5 0,-21-7 0,0-1 0,1 0 0,-1-1 0,0-1 0,1 0 0,-1-1 0,0-1 0,0-1 0,0 0 0,0-1 0,-1-1 0,0 0 0,0-1 0,-1-1 0,1 0 0,-2-1 0,1-1 0,12-11 0,-8 6 0,-1-2 0,0 0 0,-2-1 0,0-1 0,0-1 0,-2 0 0,-1 0 0,0-1 0,-2-1 0,0 0 0,11-39 0,-12 28 0,-2 0 0,3-38 0,-8 58 0,-2 0 0,0 0 0,0 0 0,-1 1 0,0-1 0,-2 0 0,1 1 0,-8-23 0,8 32 0,1 0 0,0 0 0,-1 0 0,1 0 0,-1 1 0,0-1 0,0 0 0,0 1 0,0-1 0,0 1 0,-1 0 0,1 0 0,-1 0 0,1 0 0,-1 0 0,0 0 0,0 1 0,0 0 0,0-1 0,0 1 0,0 0 0,0 0 0,0 1 0,0-1 0,-1 1 0,1-1 0,0 1 0,0 0 0,-1 0 0,1 0 0,0 1 0,0-1 0,0 1 0,0 0 0,-1 0 0,1 0 0,-3 2 0,-8 3 0,1 0 0,0 1 0,1 0 0,-1 1 0,2 0 0,-1 1 0,-11 12 0,-5 7 0,0 1 0,3 2 0,0 1 0,-24 40 0,38-54 0,1 1 0,1 0 0,0 1 0,1 0 0,1 0 0,1 1 0,1-1 0,1 2 0,-3 30 0,7-46 0,0 0 0,0 1 0,1-1 0,0 0 0,0 0 0,0 0 0,1 0 0,-1 0 0,2 0 0,-1-1 0,0 1 0,1-1 0,0 1 0,1-1 0,-1 0 0,1 0 0,7 7 0,-5-7 0,0 0 0,0-1 0,0 0 0,1 0 0,0 0 0,0-1 0,0 0 0,0 0 0,1-1 0,-1 0 0,1 0 0,-1 0 0,13 0 0,6-2 0,-1 0 0,50-8 0,-49 4 0,0 2 0,47 0 0,-64 3 0,-1 0 0,0 0 0,1 1 0,-1 0 0,0 1 0,0 0 0,0 0 0,-1 0 0,1 1 0,-1 0 0,1 1 0,10 9 0,129 134 54,-81-78-1473,-49-52-5407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43:22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650 145 24575,'-48'-23'0,"-18"-9"0,-95-31 0,141 56 0,0 2 0,-1 0 0,1 1 0,-1 1 0,0 1 0,0 1 0,0 1 0,0 1 0,-31 5 0,45-5 0,-1 1 0,1 1 0,-1-1 0,1 1 0,0 1 0,0-1 0,0 1 0,0 1 0,1-1 0,0 1 0,0 0 0,0 0 0,0 1 0,-8 11 0,10-12 0,1 0 0,0 0 0,0 0 0,1 0 0,-1 1 0,1-1 0,0 1 0,1 0 0,-1 0 0,1-1 0,0 1 0,1 0 0,-1 0 0,1 0 0,0 0 0,1 0 0,0 0 0,0 0 0,0 0 0,2 6 0,-2-8 0,1 0 0,-1 0 0,1-1 0,0 1 0,0-1 0,0 1 0,1-1 0,-1 0 0,1 1 0,-1-1 0,1-1 0,0 1 0,0 0 0,1-1 0,-1 1 0,7 2 0,-4-2 0,0-1 0,0 0 0,1 0 0,-1-1 0,0 1 0,1-2 0,-1 1 0,1-1 0,10 0 0,3-2 0,0-1 0,0-1 0,-1-1 0,1-1 0,30-13 0,0-5 0,85-56 0,-15 7 0,-118 72 0,0-1 0,0 1 0,0 0 0,-1 0 0,1 1 0,0-1 0,0 0 0,0 1 0,1-1 0,-1 1 0,0 0 0,0-1 0,0 1 0,0 0 0,0 0 0,0 1 0,0-1 0,1 0 0,-1 1 0,0-1 0,0 1 0,3 1 0,-3 0 0,0 0 0,0-1 0,0 1 0,0 1 0,0-1 0,0 0 0,-1 0 0,1 1 0,-1-1 0,0 1 0,0-1 0,1 1 0,-2-1 0,2 6 0,2 9 0,-2-1 0,-1 1 0,0 0 0,-2 24 0,-23 233 0,0-5 0,22-204 0,2 0 0,11 75 0,-3-77-1365,-5-42-5461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2:57.1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24575,'41'194'0,"9"-1"0,128 320 0,-172-499 0,32 64 0,-35-73 0,1 1 0,0 0 0,0-1 0,0 0 0,0 0 0,1 0 0,0-1 0,0 0 0,0 0 0,9 6 0,-11-9 0,-1-1 0,1 1 0,-1 0 0,1-1 0,-1 1 0,1-1 0,0 0 0,-1 0 0,1 0 0,-1 0 0,1 0 0,-1-1 0,1 1 0,0-1 0,-1 0 0,0 1 0,1-1 0,-1 0 0,1-1 0,-1 1 0,0 0 0,0-1 0,0 1 0,0-1 0,0 1 0,0-1 0,2-2 0,5-5 0,-1-1 0,0 1 0,0-1 0,6-13 0,143-279 0,-1 1 0,-143 280 0,-7 9 0,1 1 0,0 0 0,0 0 0,1 1 0,1 0 0,15-14 0,-23 23 0,0 0 0,0 0 0,1 0 0,-1 1 0,0-1 0,0 0 0,1 1 0,-1-1 0,0 0 0,1 1 0,-1 0 0,0-1 0,1 1 0,-1 0 0,1 0 0,-1 0 0,0 0 0,1 0 0,-1 0 0,1 0 0,-1 0 0,0 0 0,1 1 0,-1-1 0,3 2 0,-2-1 0,0 1 0,0 0 0,0-1 0,0 1 0,0 0 0,0 0 0,-1 1 0,1-1 0,-1 0 0,1 0 0,-1 1 0,2 3 0,2 8 0,-1 1 0,0-1 0,4 26 0,3 57 0,11 63 0,-17-140 0,0 0 0,1 0 0,1 0 0,0-1 0,17 29 0,-21-42 0,1 0 0,0 0 0,1 0 0,-1-1 0,1 1 0,0-1 0,1 0 0,-1-1 0,1 1 0,0-1 0,0 0 0,0-1 0,0 1 0,1-1 0,0 0 0,-1-1 0,9 2 0,-7-2 0,0-1 0,0-1 0,1 1 0,-1-1 0,0-1 0,0 0 0,0 0 0,0 0 0,1-1 0,-2 0 0,1-1 0,0 0 0,0 0 0,12-8 0,1-2 0,0-2 0,-1 0 0,0-1 0,-1-1 0,-1-1 0,-1-1 0,-1 0 0,0-2 0,-2 1 0,18-32 0,-8 5 0,-1-1 0,-2-2 0,26-97 0,-40 123 0,12-60 0,-18 78 0,0-1 0,0 0 0,-1 0 0,0 0 0,0 1 0,-1-1 0,0 0 0,0 0 0,-4-11 0,5 17 0,-1-1 0,0 1 0,1-1 0,-1 1 0,0-1 0,0 1 0,1 0 0,-1-1 0,0 1 0,0 0 0,-1 0 0,1 0 0,0-1 0,0 1 0,-1 1 0,1-1 0,0 0 0,-1 0 0,1 0 0,-1 1 0,1-1 0,-1 1 0,1-1 0,-1 1 0,-1-1 0,-1 1 0,1 1 0,0-1 0,0 0 0,-1 1 0,1 0 0,0 0 0,0 0 0,0 0 0,0 0 0,0 1 0,-5 3 0,-1 1 0,1 0 0,0 0 0,0 1 0,1 0 0,0 1 0,0 0 0,-6 10 0,8-10 0,1 2 0,0-1 0,1 0 0,0 1 0,1-1 0,0 1 0,0 0 0,1-1 0,0 1 0,0 0 0,2 0 0,-1 0 0,1 0 0,0 0 0,5 14 0,4 15 0,3-2 0,25 57 0,-24-62 0,41 94 0,118 315 0,-137-325 0,-5 2 0,19 142 0,-45-210 0,-2 0 0,-2 0 0,-7 54 0,3-71 0,-3-1 0,-1 1 0,-1-1 0,-1 0 0,-22 47 0,26-68 0,-1 1 0,-1-1 0,1 0 0,-2 0 0,0-1 0,0 0 0,0-1 0,-1 1 0,-1-2 0,-17 14 0,22-19 0,-1 0 0,0 0 0,1 0 0,-1 0 0,0-1 0,-1 0 0,1 0 0,0-1 0,-1 0 0,1 0 0,0 0 0,-1-1 0,1 0 0,-1 0 0,1-1 0,-1 0 0,1 0 0,0 0 0,-1-1 0,1 0 0,0 0 0,-11-6 0,5 1 0,0 0 0,1-1 0,0-1 0,0 0 0,1 0 0,0-1 0,1 0 0,0-1 0,0 0 0,1 0 0,-7-15 0,1 0 0,1-2 0,1 1 0,1-2 0,-8-31 0,10 14 0,1 0 0,2-1 0,2 0 0,2 0 0,2 0 0,3 0 0,1 0 0,15-63 0,2 17 0,6 0 0,3 2 0,45-96 0,-44 121 0,4 2 0,1 1 0,4 2 0,48-57 0,-28 47 0,4 3 0,121-101 0,-112 109-1365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2:58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260 817 24575,'-18'18'0,"-88"90"0,90-90 0,2 1 0,0 1 0,1 0 0,-13 28 0,17-31 0,1 0 0,1 1 0,1 0 0,0 1 0,1-1 0,1 1 0,1 0 0,1 0 0,0 0 0,2 0 0,0 1 0,5 32 0,-5-50 0,1 1 0,-1-1 0,1 1 0,0-1 0,-1 0 0,1 1 0,1-1 0,-1 0 0,0 0 0,0 0 0,1 0 0,-1 0 0,3 2 0,-3-3 0,0 0 0,0-1 0,0 1 0,0 0 0,0-1 0,0 0 0,1 1 0,-1-1 0,0 0 0,0 1 0,0-1 0,0 0 0,1 0 0,-1 0 0,0 0 0,0 0 0,0 0 0,1 0 0,1-1 0,4-2 0,1 0 0,-1-1 0,0 1 0,0-2 0,0 1 0,9-9 0,23-12 0,-36 24 0,1 1 0,0-1 0,-1 1 0,1 0 0,0 0 0,-1 0 0,1 0 0,-1 0 0,1 1 0,0 0 0,-1 0 0,1 0 0,-1 0 0,0 0 0,7 4 0,5 4 0,0 0 0,16 13 0,1 2 0,-28-22 0,0 1 0,0-1 0,0 0 0,0 0 0,0-1 0,0 1 0,0-1 0,0 0 0,1 0 0,-1-1 0,0 1 0,1-1 0,-1 0 0,0 0 0,1 0 0,-1 0 0,6-2 0,-5 0 0,-1 0 0,0 0 0,1 0 0,-1 0 0,0-1 0,0 0 0,0 0 0,0 0 0,-1 0 0,1 0 0,-1-1 0,0 0 0,0 0 0,0 0 0,3-7 0,6-11 0,-1-1 0,-1 0 0,-1-1 0,8-33 0,15-103 0,-25 119 0,90-801 0,-84 685 0,-13 152 0,-1 9 0,-4 21 0,-4 39 0,2 93 0,7-1 0,7 1 0,32 187 0,-6-176 0,-26-142 0,1 0 0,1-1 0,2 0 0,17 31 0,-28-55 0,1 0 0,-1 0 0,1 0 0,0 0 0,-1 0 0,1 1 0,0-1 0,0-1 0,0 1 0,0 0 0,-1 0 0,1 0 0,1 0 0,-1-1 0,0 1 0,0 0 0,0-1 0,0 1 0,0-1 0,1 0 0,-1 1 0,0-1 0,0 0 0,2 1 0,-1-2 0,-1 1 0,1-1 0,-1 1 0,1-1 0,-1 0 0,1 0 0,-1 1 0,1-1 0,-1 0 0,0 0 0,0 0 0,1-1 0,-1 1 0,0 0 0,0 0 0,1-2 0,6-10 0,-1 1 0,0-1 0,8-21 0,-9 20 0,20-46 0,43-87 0,-61 133 0,1 0 0,0 1 0,1 0 0,0 1 0,1 0 0,0 0 0,22-17 0,-30 27 0,0 0 0,0 0 0,1 0 0,-1 0 0,0 1 0,1-1 0,-1 1 0,0 0 0,1 0 0,0 0 0,-1 1 0,1-1 0,0 1 0,-1 0 0,1 0 0,0 0 0,-1 0 0,1 0 0,-1 1 0,1 0 0,0 0 0,-1 0 0,1 0 0,-1 1 0,0-1 0,1 1 0,-1 0 0,0 0 0,0 0 0,0 0 0,0 0 0,-1 1 0,1-1 0,-1 1 0,4 3 0,2 5 0,1 1 0,-1 0 0,-1 0 0,0 0 0,-1 1 0,0 0 0,8 27 0,-8-12-227,0 0-1,-2 0 1,-2 1-1,0 0 1,-4 49-1,-1-39-6598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2:59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800 204 24575,'-74'-178'0,"73"176"0,0 1 0,0-1 0,0 0 0,-1 1 0,1-1 0,0 1 0,-1 0 0,1-1 0,-1 1 0,1 0 0,-1 0 0,0 0 0,1 0 0,-1 0 0,0 1 0,0-1 0,1 0 0,-1 1 0,0-1 0,-4 1 0,-43-3 0,37 3 0,-6 1 0,0 1 0,0 1 0,0 0 0,1 1 0,0 1 0,0 1 0,0 0 0,0 1 0,1 1 0,0 0 0,1 1 0,0 1 0,0 1 0,-22 20 0,-4 8 0,2 1 0,2 3 0,-44 63 0,51-64 0,-40 79 0,59-99 0,1 0 0,1 1 0,1 1 0,2-1 0,-8 43 0,14-64 0,-1 0 0,1 0 0,0 0 0,0 0 0,0 0 0,0 0 0,0 0 0,0 0 0,0 0 0,0 0 0,1-1 0,-1 1 0,1 0 0,-1 0 0,1 0 0,0 0 0,0-1 0,0 1 0,0 0 0,0-1 0,0 1 0,2 1 0,-1-2 0,0 0 0,-1-1 0,1 0 0,0 1 0,0-1 0,0 0 0,-1 0 0,1 0 0,0 0 0,0 0 0,0 0 0,-1 0 0,1-1 0,0 1 0,0 0 0,-1-1 0,1 0 0,0 1 0,-1-1 0,1 0 0,-1 0 0,1 0 0,2-2 0,13-9 0,-1 0 0,0-1 0,-1 0 0,19-22 0,51-71 0,-27 32 0,-42 56 0,2-6 0,2 1 0,0 0 0,2 2 0,1 0 0,46-32 0,-66 51 0,0 0 0,0 1 0,1-1 0,-1 1 0,0 0 0,0 0 0,1 1 0,-1-1 0,0 0 0,1 1 0,-1 0 0,1 0 0,-1 0 0,1 0 0,-1 1 0,0-1 0,1 1 0,-1 0 0,0 0 0,0 0 0,1 0 0,-1 1 0,0-1 0,0 1 0,0 0 0,-1 0 0,1 0 0,0 0 0,-1 0 0,1 1 0,-1-1 0,0 1 0,0 0 0,3 3 0,4 8 0,0 0 0,-1 1 0,0 0 0,-1 0 0,8 28 0,26 127 0,-34-130 0,2 0 0,1-1 0,2 0 0,1-1 0,25 48 0,-35-81 0,0 0 0,1 1 0,-1-1 0,1 0 0,1-1 0,-1 1 0,1-1 0,-1 1 0,1-1 0,0-1 0,1 1 0,-1-1 0,1 0 0,-1 0 0,1-1 0,0 1 0,8 1 0,-4-2 0,0-1 0,0 0 0,1-1 0,-1 0 0,0 0 0,0-1 0,0 0 0,0-1 0,0 0 0,11-4 0,15-7 0,-1-2 0,-1-1 0,0-1 0,-1-2 0,-1-1 0,-1-2 0,37-33 0,0-8 0,109-129 0,-135 142 0,37-61 0,-66 90 0,0-1 0,-2 0 0,0-1 0,-2-1 0,13-45 0,-22 68 0,1-1 0,-1 1 0,1-1 0,-1 0 0,0 1 0,1-1 0,-1 0 0,0 1 0,0-1 0,0 1 0,-1-1 0,1 0 0,0 1 0,-1-1 0,1 0 0,0 1 0,-1-1 0,0 1 0,1-1 0,-1 1 0,0-1 0,0 1 0,0 0 0,0-1 0,-2-1 0,1 2 0,-1 0 0,1 0 0,0 0 0,-1 0 0,1 1 0,-1-1 0,1 1 0,-1 0 0,1-1 0,-1 1 0,1 0 0,-1 0 0,1 1 0,0-1 0,-4 1 0,-9 3 0,0 0 0,0 1 0,1 1 0,-19 9 0,18-7 0,0 0 0,0 2 0,0-1 0,1 2 0,1 0 0,0 1 0,0 0 0,-14 20 0,23-27 0,0 0 0,0 1 0,1-1 0,0 1 0,0-1 0,1 1 0,0 0 0,0 0 0,0 0 0,0 1 0,1-1 0,0 0 0,1 0 0,-1 1 0,1-1 0,0 1 0,1-1 0,0 0 0,0 0 0,0 1 0,1-1 0,-1 0 0,2 0 0,-1 0 0,1 0 0,4 7 0,2 2 0,2 0 0,0-1 0,1 0 0,0 0 0,28 22 0,81 51 0,-46-35 0,-24-14 0,-1 2 0,49 53 0,-78-70 0,-1 0 0,-1 1 0,-1 1 0,-2 1 0,0 1 0,19 44 0,-13-11-6,-10-27-674,24 49 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2:59.7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24575,'12'378'0,"108"672"0,-46-702-1365,-66-319-5461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3:00.1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115 626 24575,'-84'-200'0,"77"180"0,1-1 0,1-1 0,1 1 0,1-1 0,-1-40 0,2 29 0,2 31 0,0 0 0,1 0 0,-1 0 0,0 1 0,1-1 0,-1 0 0,1 0 0,0 0 0,0 1 0,0-1 0,-1 0 0,2 1 0,-1-1 0,0 1 0,0-1 0,0 1 0,1 0 0,-1-1 0,0 1 0,1 0 0,-1 0 0,1 0 0,0 0 0,2-1 0,5-4 0,23-16 0,0 1 0,2 2 0,0 1 0,1 2 0,1 2 0,0 1 0,1 1 0,0 2 0,60-7 0,7 6 0,1 4 0,136 9 0,-194-1-1365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3:04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1565 24575,'-136'-201'0,"143"198"0,174-97 0,-179 99 0,0 0 0,1 1 0,-1-1 0,0 0 0,1 1 0,-1 0 0,0-1 0,1 1 0,-1 0 0,1 0 0,-1 0 0,0 1 0,1-1 0,-1 0 0,0 1 0,1 0 0,-1-1 0,4 3 0,40 23 0,-34-18 0,85 58 0,-93-62 0,0 0 0,0 1 0,0-1 0,0 1 0,-1-1 0,0 1 0,0 0 0,4 11 0,15 47 0,-14-37 0,-5-16 0,0 0 0,-1 0 0,0 0 0,-1 0 0,0 0 0,-1 1 0,0-1 0,0 0 0,-1 0 0,0 1 0,-1-1 0,-1 0 0,-3 10 0,-26 76 0,28-89 0,0 0 0,0-1 0,-1 0 0,0 0 0,-1 0 0,1 0 0,-1-1 0,0 0 0,0 0 0,-7 4 0,-7 6 0,8-5 0,-92 70 0,107-86 0,1-1 0,-2 0 0,1 1 0,-1-1 0,0-1 0,0 1 0,1-13 0,1-1 0,1-1 0,-4 13 0,1 0 0,1 0 0,0 0 0,0 0 0,7-13 0,5-2 0,1 0 0,1 1 0,1 1 0,1 1 0,1 0 0,27-21 0,-1 5 0,0 3 0,59-32 0,-86 54 0,1 1 0,1 1 0,-1 1 0,1 1 0,41-10 0,-56 17 0,0 0 0,0 0 0,1 1 0,-1-1 0,0 2 0,0-1 0,0 0 0,0 1 0,0 0 0,0 1 0,0-1 0,0 1 0,0 0 0,-1 1 0,1 0 0,-1-1 0,0 2 0,0-1 0,0 0 0,0 1 0,0 0 0,-1 0 0,1 1 0,-1-1 0,0 1 0,4 6 0,10 19 0,-1 1 0,19 52 0,-1-4 0,93 149 0,-68-126 0,-55-93 0,-3-5 0,1 0 0,-1 0 0,0 0 0,0 1 0,0-1 0,1 9 0,-3-13 0,0 0 0,0 0 0,0 0 0,0 0 0,0 0 0,0-1 0,0 1 0,-1 0 0,1 0 0,0 0 0,0 0 0,0 0 0,0 0 0,0 0 0,-1 0 0,1 0 0,0 0 0,0 0 0,0 0 0,0 0 0,-1 0 0,1 0 0,0 0 0,0 0 0,0 0 0,0 0 0,0 0 0,-1 0 0,1 0 0,0 0 0,0 0 0,0 0 0,0 0 0,0 0 0,-1 0 0,1 0 0,0 1 0,0-1 0,0 0 0,0 0 0,0 0 0,0 0 0,0 0 0,-1 0 0,1 1 0,0-1 0,0 0 0,0 0 0,0 0 0,0 0 0,0 0 0,0 1 0,0-1 0,0 0 0,0 0 0,0 0 0,0 0 0,0 0 0,0 1 0,0-1 0,0 0 0,0 0 0,0 0 0,0 0 0,0 1 0,0-1 0,-10-10 0,1-4 0,1 0 0,0 0 0,1-1 0,1 0 0,0 0 0,2 0 0,-1-1 0,2 0 0,0 1 0,0-2 0,2 1 0,0-25 0,2 16 0,1 0 0,1 0 0,1 0 0,1 0 0,1 1 0,1 0 0,15-35 0,-15 46 0,0-1 0,0 1 0,1 0 0,1 1 0,0 0 0,1 0 0,0 1 0,1 0 0,0 1 0,19-14 0,-23 19 0,-1 1 0,2 0 0,-1 1 0,0 0 0,0 0 0,1 0 0,0 1 0,-1 0 0,1 1 0,0 0 0,0 0 0,0 0 0,0 1 0,0 0 0,0 1 0,0 0 0,0 0 0,0 1 0,-1 0 0,1 0 0,12 6 0,-7-2 0,-1 1 0,-1 0 0,1 1 0,-1 1 0,-1 0 0,0 0 0,0 1 0,0 0 0,-2 0 0,1 1 0,-1 0 0,11 22 0,5 13 0,34 99 0,-51-126 0,44 149 0,9 21 0,-60-186 0,1 0 0,0-1 0,1 1 0,-1-1 0,0 1 0,1-1 0,-1 0 0,1 0 0,0 1 0,0-1 0,0 0 0,3 2 0,-4-4 0,0 1 0,0-1 0,0 0 0,0 0 0,0 0 0,0 0 0,0 0 0,0 0 0,0 0 0,0 0 0,0 0 0,0 0 0,0-1 0,0 1 0,0 0 0,0-1 0,0 1 0,0-1 0,0 1 0,0-1 0,0 1 0,0-1 0,0 0 0,-1 0 0,1 1 0,0-1 0,0 0 0,-1 0 0,1 0 0,-1 0 0,1 1 0,-1-1 0,1 0 0,0-2 0,20-33 0,-2-1 0,-1-1 0,13-43 0,-1 3 0,-23 63 0,103-228 0,-90 206 0,1 1 0,2 1 0,1 1 0,40-42 0,-59 70 0,1 0 0,0 0 0,0 1 0,1 0 0,-1 0 0,1 1 0,0 0 0,1 0 0,-1 1 0,1-1 0,10-2 0,-14 5 0,1 1 0,-1-1 0,0 1 0,1 0 0,-1 0 0,1 1 0,-1-1 0,1 1 0,-1 0 0,0 0 0,0 0 0,1 1 0,-1 0 0,0 0 0,0 0 0,0 0 0,-1 0 0,1 1 0,0-1 0,-1 1 0,0 0 0,4 4 0,21 24 0,38 54 0,-48-60 0,0 0 0,2-2 0,1 0 0,41 35 0,-34-38 0,0-3 0,2 0 0,0-2 0,1-1 0,1-1 0,-1-2 0,2-1 0,0-2 0,0-1 0,0-1 0,60 1 0,-47-6 0,1-2 0,-1-2 0,1-2 0,-1-2 0,-1-2 0,1-2 0,-2-2 0,45-19 0,-61 20 0,-1-2 0,0 0 0,27-21 0,-40 25 0,-1 0 0,-1-1 0,0-1 0,0 0 0,-1 0 0,0-1 0,10-17 0,-21 29 0,1 0 0,0 1 0,-1-1 0,1 0 0,-1 0 0,1 1 0,-1-1 0,0 0 0,1 0 0,-1 0 0,0 1 0,0-1 0,1 0 0,-1 0 0,0 0 0,0 0 0,0 0 0,0 0 0,0 0 0,0 1 0,0-1 0,-1-2 0,1 3 0,-1 0 0,0-1 0,1 1 0,-1 0 0,0 0 0,1 0 0,-1-1 0,0 1 0,0 0 0,1 0 0,-1 0 0,0 0 0,1 0 0,-1 0 0,0 1 0,0-1 0,1 0 0,-1 0 0,0 0 0,1 1 0,-2-1 0,-39 20 0,-201 149 0,30-19 0,207-147 0,-1 1 0,1-1 0,-1 0 0,0-1 0,-9 3 0,14-4 0,0-1 0,1 0 0,-1 0 0,0 0 0,0 0 0,0 0 0,0 0 0,1 0 0,-1 0 0,0 0 0,0 0 0,0 0 0,1-1 0,-1 1 0,0 0 0,0-1 0,1 1 0,-1 0 0,-1-2 0,1 1 0,1 0 0,-1 0 0,0 0 0,1 0 0,-1 0 0,1 0 0,-1 0 0,1 0 0,0 0 0,0 0 0,-1-1 0,1 1 0,0 0 0,0 0 0,0 0 0,0 0 0,0-1 0,1 0 0,-1 0 0,-1 1 0,1 0 0,0 0 0,0 0 0,0-1 0,1 1 0,-1 0 0,0 0 0,0 0 0,1 0 0,-1-1 0,0 1 0,1 0 0,0 0 0,-1 0 0,1 0 0,-1 0 0,1 0 0,0 0 0,0 0 0,0 0 0,1-1 0,0 2 0,0 0 0,-1 0 0,1 1 0,0-1 0,0 0 0,0 1 0,-1-1 0,1 1 0,0-1 0,0 1 0,-1 0 0,3 1 0,9 3 0,6 2 0,0-1 0,1 0 0,0-2 0,0 0 0,0-2 0,0 0 0,0-1 0,0-1 0,1-1 0,-1 0 0,34-8 0,-25 1 0,-1-1 0,0-1 0,-1-1 0,0-1 0,0-2 0,-2 0 0,34-26 0,-9 0 0,-39 29 0,1 1 0,0 0 0,1 1 0,0 0 0,0 1 0,1 1 0,27-12 0,-39 19 0,0 0 0,0 0 0,0 0 0,-1 0 0,1 0 0,0 0 0,0 0 0,0 0 0,-1 1 0,1-1 0,0 1 0,0 0 0,-1-1 0,1 1 0,0 0 0,-1 0 0,1 0 0,-1 0 0,1 0 0,-1 0 0,0 0 0,1 1 0,-1-1 0,0 0 0,0 1 0,0-1 0,0 1 0,0 0 0,0-1 0,0 1 0,1 3 0,3 7 0,0 1 0,-1 0 0,3 19 0,-2-12 0,1 3 0,1 0 0,1 0 0,20 37 0,-24-53 0,1 1 0,0-1 0,0 0 0,1 0 0,0-1 0,0 0 0,0 0 0,1 0 0,0-1 0,0 0 0,0 0 0,1-1 0,14 7 0,-3-4 0,1-2 0,-1 0 0,1-1 0,0-1 0,0 0 0,0-2 0,0 0 0,1-2 0,-1 0 0,0-1 0,0-1 0,0-1 0,29-10 0,-26 6 0,1-1 0,-1-1 0,-1 0 0,0-2 0,0-1 0,-2-1 0,1-1 0,-2 0 0,0-2 0,26-28 0,-22 15 0,-1 0 0,-2-2 0,-1 0 0,-1-1 0,-2 0 0,-2-2 0,20-66 0,-10 2 0,19-165 0,-22 38 0,-11-369 0,-10 572 0,0 0 0,-1-1 0,-1 1 0,-1 1 0,-1-1 0,-1 0 0,-8-22 0,12 42 0,1 1 0,-1-1 0,-1 1 0,1-1 0,0 1 0,-1 0 0,1-1 0,-1 1 0,0 0 0,0 0 0,1 0 0,-1 0 0,-1 1 0,1-1 0,0 1 0,0-1 0,-1 1 0,1-1 0,-1 1 0,-2-1 0,2 2 0,0-1 0,0 1 0,0 0 0,0 0 0,0 1 0,0-1 0,0 0 0,1 1 0,-1 0 0,0 0 0,0 0 0,1 0 0,-1 0 0,0 0 0,1 1 0,0-1 0,-1 1 0,-3 3 0,-6 6 0,1 0 0,0 0 0,1 1 0,0 0 0,0 1 0,2 0 0,-15 29 0,6-4 0,-23 73 0,19-29 0,3 0 0,3 1 0,5 1 0,3 1 0,4 105 0,11-49 0,5-1 0,43 187 0,-36-239 0,34 96 0,-45-158 0,1 0 0,2-1 0,0-1 0,2 0 0,1-1 0,0 0 0,2-1 0,23 24 0,-30-37 0,0-1 0,0 0 0,1 0 0,0-1 0,0 0 0,1-1 0,0 0 0,0-1 0,0-1 0,1 0 0,13 3 0,-7-4 0,0 0 0,1-2 0,-1 0 0,0-1 0,1-1 0,34-7 0,-7-3 0,-1-2 0,-1-2 0,0-3 0,-1-1 0,51-31 0,-16 4 0,43-24 0,-101 60 0,0 1 0,1 0 0,42-10 0,-61 18 0,1 0 0,-1 1 0,0-1 0,0 1 0,0-1 0,0 1 0,1 0 0,-1 0 0,0 1 0,0-1 0,0 1 0,1 0 0,-1-1 0,0 1 0,0 1 0,0-1 0,0 0 0,-1 1 0,1-1 0,0 1 0,-1 0 0,1 0 0,-1 0 0,1 0 0,-1 1 0,3 2 0,-3-1 0,0 0 0,-1 0 0,1 0 0,-1 0 0,0 0 0,0 0 0,0 0 0,0 0 0,-1 1 0,1-1 0,-1 0 0,0 0 0,-1 1 0,1-1 0,-1 0 0,0 0 0,0 1 0,0-1 0,-2 5 0,-4 7-227,-1 1-1,-1-2 1,0 1-1,0-1 1,-14 16-1,9-14-6598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3:04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65 24575,'0'0'0,"34"-7"-3276,10-3-1,36 0 0,3 0 0,20 1 2888,101-1 3401,17 2-719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3:05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640 409 24575,'-102'-23'-9010,"36"9"9007,65 14 26,0-1-1,0 1 0,0 0 1,0 0-1,0 0 1,0 0-1,0 0 0,0 0 1,0 0-1,0 0 1,0 0-1,0 1 0,0-1 1,0 0-1,0 1 1,1-1-1,-1 0 1,0 1-1,0-1 0,-1 2 1,-14 10 166,0 1 0,2 0-1,-1 1 1,1 1 0,-12 17 0,-61 93 1177,-57 128-2740,118-197 839,3 0-1,-30 106 1,48-141 576,1 1 0,1-1-1,-1 34 1,3-50-8,1 1-1,0 0 1,1 0-1,0 0 1,0 0-1,0-1 1,0 1-1,1 0 0,0-1 1,0 0-1,0 1 1,1-1-1,0 0 1,0 0-1,0 0 1,1 0-1,0-1 1,4 5-1,-5-7 26,1 0-1,-1 0 1,1 0 0,0 0-1,0-1 1,-1 0 0,1 0-1,0 0 1,0 0 0,0 0-1,1-1 1,-1 0-1,0 0 1,0 0 0,0 0-1,0 0 1,0-1 0,0 0-1,0 0 1,0 0 0,0 0-1,0-1 1,6-3 0,7-3 97,-1-1 1,-1-1-1,29-22 0,-15 8 1745,-2-2 0,37-42 0,-37 35-1564,-2-2 0,23-41 0,-30 45-394,-2-1-1,-1 0 0,-2-1 0,-1-1 1,-2 0-1,-1-1 0,7-58 0,-14 71 59,-2 0 0,0 0 0,-1 0 0,-2 0 0,0 1 0,-1-1 0,-1 1 0,-1-1 0,-1 2 0,-12-26 0,14 37 0,0-1 0,-1 1 0,0 1 0,0-1 0,-1 1 0,0 0 0,0 0 0,-1 1 0,0 0 0,-10-6 0,11 8 0,-1 1 0,0 1 0,1-1 0,-1 1 0,0 0 0,-1 1 0,1 0 0,0 1 0,-1-1 0,1 1 0,-1 1 0,1 0 0,-1 0 0,-8 2 0,-37 9 0,50-10 0,0 1 0,0-1 0,0 1 0,0-1 0,0 1 0,0 1 0,1-1 0,-1 0 0,1 1 0,-6 5 0,9-8 0,0 0 0,0 0 0,0 0 0,0 1 0,0-1 0,0 0 0,0 0 0,0 1 0,0-1 0,0 0 0,0 0 0,0 1 0,0-1 0,0 0 0,0 0 0,0 1 0,0-1 0,0 0 0,0 0 0,0 0 0,0 1 0,1-1 0,-1 0 0,0 0 0,0 0 0,0 1 0,0-1 0,0 0 0,1 0 0,-1 0 0,0 0 0,0 1 0,0-1 0,1 0 0,-1 0 0,0 0 0,0 0 0,1 0 0,-1 0 0,0 0 0,0 0 0,0 0 0,1 0 0,-1 0 0,0 0 0,0 0 0,1 0 0,-1 0 0,0 0 0,0 0 0,1 0 0,-1 0 0,0 0 0,0 0 0,1 0 0,15 0 0,-5-2 0,0 0 0,0 0 0,0-1 0,0-1 0,0 0 0,0 0 0,17-10 0,0-5 0,34-26 0,-46 31 0,0 2 0,1 0 0,0 1 0,1 0 0,0 2 0,36-14 0,-45 21 0,1 1 0,-1 0 0,1 0 0,0 1 0,-1 0 0,1 1 0,-1 0 0,1 1 0,-1 0 0,1 0 0,-1 1 0,0 0 0,0 1 0,0 0 0,-1 0 0,1 1 0,-1 0 0,8 7 0,13 9 0,-1 3 0,0 0 0,32 39 0,-18-14 0,-2 1 0,39 66 0,54 119 0,33 50 0,-160-276 0,-1-1 0,1 0 0,1-1 0,-1 1 0,1-1 0,0-1 0,1 1 0,15 9 0,-20-15 0,0 1 0,0-1 0,0 0 0,1 1 0,-1-2 0,0 1 0,1 0 0,-1-1 0,1 1 0,-1-1 0,0 0 0,1 0 0,-1-1 0,1 1 0,-1-1 0,0 1 0,1-1 0,-1 0 0,0-1 0,0 1 0,1 0 0,-1-1 0,0 0 0,-1 1 0,1-1 0,0 0 0,0-1 0,3-3 0,4-4 0,1-1 0,-2-1 0,0 0 0,0 0 0,-1-1 0,-1 0 0,10-22 0,32-102 0,-45 124 0,26-102 0,23-184 0,-10 42 0,-38 233 30,1 0 0,1 1 0,10-24 0,-13 39-154,0 0 0,0 1 1,0-1-1,1 1 0,0 0 0,1 0 1,0 0-1,0 1 0,0 0 0,1 0 1,13-9-1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3:07.9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1521 24575,'55'-34'0,"-24"16"0,-1-1 0,-1-1 0,0-2 0,40-40 0,63-100 0,-117 142 0,-2 0 0,-1-1 0,-1-1 0,0 0 0,-2 0 0,11-39 0,-18 56 0,-1-1 0,0 1 0,-1-1 0,1 1 0,-1-1 0,0 1 0,0-1 0,-2-9 0,1 13 0,1 1 0,-1-1 0,1 1 0,-1 0 0,0-1 0,0 1 0,1 0 0,-1-1 0,0 1 0,0 0 0,0 0 0,-1 0 0,1 0 0,0 0 0,0 0 0,0 0 0,-1 0 0,1 0 0,0 1 0,-1-1 0,1 1 0,-1-1 0,1 1 0,-1-1 0,1 1 0,-1 0 0,1-1 0,-1 1 0,1 0 0,-1 0 0,0 0 0,1 1 0,-1-1 0,1 0 0,-3 1 0,-3 1 0,0 0 0,0 0 0,0 1 0,0 0 0,0 0 0,1 1 0,0 0 0,-1 0 0,2 0 0,-1 1 0,0 0 0,-8 10 0,-4 5 0,1 2 0,-15 24 0,10-12 0,3 0 0,0 2 0,3 0 0,0 1 0,-12 48 0,22-64 0,2 0 0,0 0 0,1 1 0,1-1 0,1 1 0,0 0 0,2 0 0,1-1 0,1 1 0,0-1 0,9 27 0,-10-42 0,0-1 0,0 1 0,1 0 0,-1-1 0,2 0 0,-1 1 0,0-1 0,1 0 0,0-1 0,0 1 0,1-1 0,-1 0 0,1 0 0,0 0 0,5 3 0,-3-3 0,0-1 0,0 0 0,0-1 0,1 0 0,-1 0 0,1 0 0,-1-1 0,1 0 0,0 0 0,12-1 0,2-2 0,0-1 0,0-1 0,-1-1 0,0-1 0,0-1 0,0-1 0,28-15 0,-14 4 0,-1-2 0,-1-1 0,-1-2 0,54-51 0,99-128 0,-84 87 0,-99 113 0,0 1 0,1-1 0,-1 1 0,1 0 0,-1 0 0,1 0 0,-1 0 0,1 0 0,0 0 0,0 1 0,0 0 0,0-1 0,5 0 0,-7 2 0,-1 0 0,1 0 0,0 0 0,0 0 0,0 0 0,-1 0 0,1 0 0,0 1 0,0-1 0,0 0 0,-1 0 0,1 1 0,0-1 0,-1 1 0,1-1 0,0 0 0,-1 1 0,1 0 0,0-1 0,0 2 0,1 0 0,-1 0 0,0 0 0,0 0 0,0 1 0,0-1 0,0 0 0,0 1 0,0-1 0,0 5 0,1 15 0,0 0 0,-1 0 0,-1 0 0,-4 30 0,-20 90 0,16-103 0,2 3 0,4-26 0,0 0 0,-2 0 0,1 0 0,-2 0 0,-12 30 0,21-102 0,3 25 0,1-1 0,1 1 0,2 1 0,1 0 0,1 1 0,2 0 0,1 1 0,23-32 0,-35 55 0,0 0 0,0 0 0,0 1 0,0-1 0,1 1 0,-1 0 0,1 1 0,0-1 0,0 1 0,1 0 0,-1 0 0,0 0 0,1 1 0,0 0 0,0 0 0,0 1 0,0-1 0,0 1 0,0 0 0,0 1 0,0 0 0,0 0 0,0 0 0,0 0 0,0 1 0,0 0 0,0 1 0,0-1 0,0 1 0,0 0 0,-1 0 0,1 1 0,-1 0 0,0 0 0,1 0 0,-1 1 0,7 6 0,5 5 0,-1 1 0,-1 0 0,0 1 0,-1 1 0,19 33 0,48 105 0,-28-48 0,-52-106 0,0 0 0,0 0 0,0 0 0,0 0 0,0-1 0,0 1 0,1 0 0,-1-1 0,1 1 0,-1-1 0,1 1 0,-1-1 0,1 0 0,0 1 0,0-1 0,0 0 0,0 0 0,0-1 0,0 1 0,2 1 0,-2-3 0,0 1 0,0 0 0,0 0 0,0-1 0,0 0 0,0 1 0,0-1 0,-1 0 0,1 0 0,0 0 0,-1 0 0,1 0 0,0 0 0,-1 0 0,0 0 0,1-1 0,-1 1 0,0-1 0,1 1 0,-1-1 0,0 1 0,1-4 0,19-29 0,-3-2 0,18-44 0,4-8 0,-11 25 0,36-65 0,-54 108 0,2 1 0,-1 0 0,2 2 0,19-20 0,-31 34 0,0 1 0,0 0 0,0 1 0,0-1 0,0 0 0,0 0 0,1 1 0,-1 0 0,0-1 0,1 1 0,0 0 0,-1 0 0,1 0 0,-1 0 0,1 1 0,0-1 0,0 1 0,5 0 0,-6 0 0,1 1 0,-1 0 0,0 0 0,1 0 0,-1 0 0,0 1 0,0-1 0,0 1 0,0-1 0,0 1 0,0 0 0,0-1 0,-1 1 0,1 0 0,-1 0 0,1 0 0,-1 1 0,0-1 0,0 0 0,2 4 0,10 27 0,19 65 0,0 4 0,-25-82 0,2 1 0,0-2 0,2 1 0,0-1 0,15 19 0,-22-32 0,1-1 0,0 0 0,0 0 0,0 0 0,1-1 0,-1 0 0,1 0 0,0 0 0,0 0 0,1-1 0,-1 0 0,1-1 0,-1 1 0,1-1 0,0-1 0,0 1 0,0-1 0,0 0 0,13-1 0,0-1 0,-1-2 0,1 0 0,-1-1 0,0-1 0,0-1 0,0-1 0,-1 0 0,0-2 0,27-16 0,-20 9 0,-1-1 0,-1 0 0,-1-2 0,0-1 0,36-43 0,-43 44 0,-1-1 0,-1-1 0,-1 0 0,0-1 0,-2 0 0,14-44 0,-19 49 0,-1 0 0,-1 0 0,0 0 0,-1 0 0,-1 0 0,-1-1 0,-1 1 0,0 0 0,-1-1 0,-6-23 0,8 40 0,0 0 0,0-1 0,0 1 0,-1 0 0,1 0 0,0-1 0,-1 1 0,1 0 0,-1 0 0,1 0 0,-1 0 0,0 0 0,0 0 0,1 0 0,-1 0 0,0 0 0,0 0 0,0 0 0,0 0 0,0 0 0,0 1 0,0-1 0,0 0 0,-1 1 0,0-1 0,0 1 0,0 0 0,1 0 0,-1 0 0,1 1 0,-1-1 0,1 1 0,-1-1 0,1 1 0,0 0 0,-1-1 0,1 1 0,0 0 0,-1 0 0,1 0 0,0 0 0,0 0 0,-2 2 0,-4 6 0,-1 0 0,1 1 0,0-1 0,-5 13 0,1-1 0,1 1 0,1 1 0,2-1 0,0 1 0,1 1 0,1-1 0,2 1 0,-2 29 0,4-36 0,1 0 0,1 0 0,0 0 0,2 0 0,-1 0 0,2-1 0,0 1 0,1-1 0,1 0 0,0 0 0,2 0 0,11 18 0,-14-25 0,2-1 0,-1 0 0,1-1 0,0 0 0,0 0 0,1 0 0,0-1 0,0 0 0,1 0 0,-1-1 0,1-1 0,15 7 0,-11-7 0,-1-1 0,2 0 0,-1 0 0,0-1 0,0-1 0,1 0 0,-1-1 0,22-3 0,-6-2 0,1-1 0,-1-2 0,0 0 0,-1-3 0,0 0 0,-1-1 0,46-29 0,-25 9 0,-1-2 0,-1-3 0,54-56 0,109-140 0,-193 216 0,-12 11 0,-1 2 0,0 1 0,0-1 0,1 1 0,-1 0 0,1 0 0,4-3 0,-8 5 0,1 1 0,0-1 0,0 1 0,0 0 0,-1 0 0,1-1 0,0 1 0,0 0 0,0 0 0,0 0 0,-1 0 0,1 0 0,0 0 0,0 0 0,0 0 0,0 1 0,-1-1 0,1 0 0,0 0 0,0 1 0,0-1 0,-1 0 0,1 1 0,0-1 0,0 1 0,-1-1 0,1 1 0,-1-1 0,1 1 0,0 0 0,-1-1 0,1 1 0,-1 0 0,1-1 0,-1 1 0,0 0 0,1-1 0,-1 1 0,0 0 0,1 0 0,-1 1 0,6 15 0,0 0 0,-1 0 0,-1 1 0,-1 0 0,0 0 0,-1 36 0,1-10 0,2 41 0,-4-47 0,2 1 0,9 49 0,-11-87 0,-1 0 0,0 0 0,0 0 0,1-1 0,-1 1 0,0 0 0,1 0 0,-1 0 0,1-1 0,-1 1 0,1 0 0,0 0 0,-1-1 0,1 1 0,0-1 0,-1 1 0,1 0 0,0-1 0,0 1 0,-1-1 0,1 0 0,0 1 0,0-1 0,0 0 0,0 1 0,-1-1 0,1 0 0,0 0 0,0 0 0,0 0 0,0 0 0,0 0 0,0 0 0,0 0 0,0 0 0,-1 0 0,1 0 0,0-1 0,0 1 0,0 0 0,0-1 0,0 1 0,-1 0 0,1-1 0,1 0 0,8-4 0,-1 0 0,0-1 0,11-8 0,0 0 0,-18 13 0,1 0 0,0 0 0,0 0 0,0 1 0,0-1 0,0 0 0,0 1 0,0 0 0,0 0 0,0 0 0,0 0 0,0 0 0,0 1 0,0-1 0,0 1 0,-1 0 0,1 0 0,0 0 0,0 0 0,-1 0 0,5 4 0,6 3 0,0 1 0,-1 0 0,13 13 0,3 2 0,-18-16 0,1-1 0,-1 1 0,1-2 0,1 0 0,-1 0 0,1-1 0,0 0 0,0-1 0,1 0 0,-1-1 0,1-1 0,0 0 0,0 0 0,0-2 0,0 1 0,-1-2 0,1 0 0,0 0 0,0-1 0,0-1 0,-1 0 0,1 0 0,18-9 0,-11 2 0,0 0 0,-1-1 0,0-1 0,-1-1 0,0 0 0,-1-2 0,15-16 0,-9 6 0,-2 0 0,0-2 0,-2-1 0,17-32 0,-4-5 0,-3-1 0,-3-1 0,29-118 0,-28 75 0,-5 0 0,-4-1 0,-6 0 0,-2-168 0,-12 247 0,-1 0 0,-14-62 0,17 94 0,0-1 0,0 0 0,0 1 0,0-1 0,0 1 0,-1-1 0,1 0 0,0 1 0,0-1 0,-1 0 0,1 1 0,0-1 0,-1 1 0,1-1 0,0 1 0,-1-1 0,1 1 0,-1-1 0,1 1 0,-1-1 0,1 1 0,-1 0 0,1-1 0,-1 1 0,1 0 0,-2-1 0,2 1 0,-1 1 0,0-1 0,0 0 0,1 1 0,-1-1 0,0 1 0,1-1 0,-1 1 0,1-1 0,-1 1 0,1-1 0,-1 1 0,1 0 0,-1-1 0,1 1 0,-1 0 0,1-1 0,-1 2 0,-16 42 0,16-40 0,-17 54 0,4 1 0,2 0 0,-9 113 0,17-71 0,14 152 0,-5-195 0,3-1 0,2-1 0,2 1 0,3-2 0,28 67 0,-31-94 0,1-1 0,1-1 0,2 0 0,0-1 0,2-1 0,0 0 0,2-1 0,0-2 0,2 0 0,0-1 0,47 31 0,-37-32 20,0-1 0,2-2 0,0-2 0,1-1 0,62 15 0,-26-14-763,139 10 1,-154-21-6084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3:08.2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1 215 24575,'793'-145'-2842,"-632"110"1039,-5 0-1743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43:23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0 24575,'-105'263'0,"-77"238"0,174-473 0,1 1 0,1 0 0,2 0 0,-2 51 0,6-72 0,1 1 0,0-1 0,1 0 0,-1 1 0,1-1 0,1 0 0,0 0 0,0-1 0,5 10 0,-5-12 0,1 0 0,-1 0 0,1-1 0,0 1 0,0-1 0,1 0 0,-1 0 0,1 0 0,0-1 0,0 1 0,1-1 0,-1 0 0,0-1 0,8 3 0,1-1 0,1 0 0,0-1 0,0 0 0,0-2 0,0 1 0,0-2 0,1 0 0,-1-1 0,0-1 0,0 0 0,0-1 0,25-8 0,-7 0 0,0-2 0,0-1 0,-1-2 0,39-27 0,-28 15 0,-2-2 0,-1-3 0,-2 0 0,-1-3 0,-1-1 0,50-70 0,-64 76 0,-2-1 0,-1 0 0,-1-2 0,-2 0 0,-2-1 0,-1 0 0,-2-1 0,-1-1 0,8-65 0,-16 86 0,-1 0 0,0 0 0,-2 0 0,1 1 0,-2-1 0,-5-23 0,6 34 0,-1 0 0,0 0 0,1 0 0,-2 0 0,1 1 0,-1-1 0,1 0 0,-1 1 0,0 0 0,-1-1 0,1 1 0,-1 1 0,0-1 0,0 0 0,0 1 0,0 0 0,-1 0 0,1 0 0,-1 1 0,0-1 0,0 1 0,-8-3 0,-3 2 0,0 0 0,0 2 0,0-1 0,0 2 0,0 0 0,0 1 0,0 0 0,1 1 0,-1 1 0,-28 10 0,11-2 0,1 1 0,1 2 0,0 1 0,-29 20 0,21-10 40,1 2 0,-53 47 0,78-61-189,0 0 1,0 1-1,2 0 1,-1 1-1,2 0 1,0 1-1,1 0 1,1 1-1,-9 21 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3:48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0 648 24575,'45'-15'0,"0"1"0,1 2 0,76-9 0,-41 14 0,101 3 0,400 33 0,-208-6 0,-191-13 0,265 3 0,-433-13 0,-1-1 0,0 0 0,0-2 0,0 1 0,17-7 0,-27 8 0,-1 0 0,1-1 0,-1 0 0,0 1 0,0-1 0,1 0 0,-1-1 0,0 1 0,-1-1 0,1 1 0,0-1 0,-1 0 0,1 0 0,-1 0 0,0 0 0,0 0 0,0 0 0,-1-1 0,1 1 0,-1-1 0,0 1 0,0-1 0,0 0 0,1-5 0,-1-9 0,0 0 0,-2 0 0,0 1 0,0-1 0,-2 1 0,0-1 0,-1 1 0,-1 0 0,-1 0 0,-11-23 0,-11-16 0,-59-86 0,12 22 0,75 119 0,-1 0 0,1 0 0,-1 0 0,1 0 0,-1 0 0,1 1 0,-1-1 0,1 0 0,0 0 0,0 0 0,-1 0 0,1 0 0,0 0 0,0 0 0,0 0 0,0 0 0,0 0 0,0 0 0,0 0 0,0 0 0,1-1 0,-1 1 0,1 1 0,0-1 0,-1 1 0,1 0 0,-1-1 0,1 1 0,-1 0 0,1-1 0,0 1 0,-1 0 0,1 0 0,0-1 0,-1 1 0,1 0 0,0 0 0,-1 0 0,1 0 0,0 0 0,-1 0 0,1 0 0,0 0 0,0 0 0,6 2 0,-1-1 0,0 1 0,0 0 0,0 0 0,7 4 0,1 1 0,0 0 0,0 2 0,-1-1 0,0 2 0,-1 0 0,0 0 0,0 1 0,-1 1 0,-1-1 0,0 2 0,-1 0 0,0 0 0,-1 0 0,0 1 0,-1 1 0,0-1 0,-2 1 0,0 0 0,0 0 0,-1 1 0,-1-1 0,-1 1 0,0 0 0,-1-1 0,-1 19 0,-4 1 0,-1 0 0,-2 0 0,-1 0 0,-2-1 0,-16 36 0,-83 163 0,57-128 0,-49 118-1365,88-192-5461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3:49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948 0 24575,'-186'781'0,"-3"6"0,180-756 0,6-15 0,-1-1 0,-1 0 0,-1 0 0,0-1 0,-9 16 0,14-29 0,1 0 0,0 0 0,-1-1 0,1 1 0,-1 0 0,0 0 0,1 0 0,-1-1 0,0 1 0,1 0 0,-1-1 0,0 1 0,0-1 0,1 1 0,-1 0 0,0-1 0,0 0 0,0 1 0,0-1 0,0 0 0,0 1 0,0-1 0,0 0 0,1 0 0,-1 0 0,0 0 0,-2 0 0,1 0 0,1-1 0,0 0 0,-1 0 0,1 0 0,0 1 0,-1-2 0,1 1 0,0 0 0,0 0 0,0 0 0,0 0 0,0-1 0,0 1 0,0 0 0,0-2 0,-4-8 0,0 0 0,0 0 0,-3-15 0,-3-20 0,2-1 0,2 0 0,2-1 0,3-91 0,7 58 0,3 0 0,21-85 0,-17 110 0,4 1 0,1 0 0,3 2 0,49-95 0,-54 122 0,0 1 0,1 1 0,2 0 0,0 1 0,2 1 0,0 1 0,1 1 0,2 1 0,0 1 0,0 1 0,35-20 0,-47 32 0,-1 1 0,1-1 0,0 1 0,0 1 0,0 0 0,0 1 0,0 0 0,1 1 0,-1 0 0,1 0 0,-1 2 0,1-1 0,-1 1 0,0 1 0,13 3 0,-12-1 0,1 0 0,-1 1 0,0 1 0,0 0 0,0 0 0,-1 1 0,0 1 0,-1 0 0,0 0 0,0 1 0,0 1 0,14 18 0,-11-11 0,-1 1 0,-1 0 0,-1 0 0,0 1 0,-1 1 0,-2-1 0,0 1 0,0 1 0,-2-1 0,-1 1 0,0 0 0,-2 0 0,0 0 0,-2 0 0,0 1 0,-5 30 0,-1-14 0,-2-1 0,-2 0 0,-1 0 0,-2-1 0,-1-1 0,-2 0 0,-2-1 0,-29 43 0,-3-5 0,-4-3 0,-119 120 0,-155 92 0,263-232 0,-1-3 0,-3-3 0,-2-3 0,-101 42 0,171-81-30,-13 4 81,0 0 1,-27 5-1,39-9-106,-1 0 0,1-1-1,0 1 1,0-1 0,0 0 0,-1 0 0,1 0 0,0 0 0,-1 0-1,1-1 1,0 1 0,0-1 0,0 1 0,0-1 0,-1 0 0,1 0-1,0 0 1,0 0 0,0 0 0,0 0 0,1 0 0,-1-1 0,0 1-1,0-1 1,1 1 0,-3-4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3:51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1043 232 24575,'-124'-60'0,"112"56"0,0 0 0,0 0 0,0 1 0,-1 1 0,1 0 0,-1 1 0,1 0 0,-1 0 0,0 2 0,-19 2 0,4 1 0,0 1 0,1 2 0,-43 15 0,18 0 0,0 1 0,2 3 0,1 2 0,-89 67 0,108-71 0,1 2 0,1 0 0,1 2 0,1 1 0,2 2 0,1 0 0,1 1 0,-19 40 0,38-66 0,0 0 0,0 0 0,1 0 0,0 1 0,0-1 0,1 0 0,0 1 0,0 6 0,1-11 0,0 0 0,0 0 0,0-1 0,0 1 0,1 0 0,-1-1 0,1 1 0,-1 0 0,1-1 0,0 1 0,0-1 0,-1 1 0,1-1 0,0 1 0,0-1 0,1 0 0,-1 1 0,0-1 0,0 0 0,1 0 0,-1 0 0,0 0 0,1 0 0,-1 0 0,1 0 0,-1-1 0,1 1 0,0-1 0,-1 1 0,1-1 0,0 1 0,-1-1 0,1 0 0,0 0 0,1 0 0,10 1 0,-1-1 0,0 0 0,1-1 0,-1-1 0,0 0 0,0 0 0,0-2 0,0 1 0,12-6 0,18-9 0,40-25 0,4-10 0,-2-4 0,113-102 0,-78 62 0,-115 93 0,1 1 0,-1-1 0,1 1 0,0 0 0,0 1 0,0-1 0,5-1 0,-9 4 0,0 0 0,0-1 0,-1 1 0,1 0 0,0 0 0,0 0 0,0 0 0,-1 0 0,1 0 0,0 0 0,0 1 0,0-1 0,-1 0 0,1 0 0,0 1 0,0-1 0,-1 0 0,1 1 0,0-1 0,0 0 0,0 2 0,0-1 0,0 0 0,0 1 0,0-1 0,0 0 0,-1 1 0,1-1 0,0 1 0,-1-1 0,0 1 0,1 0 0,-1-1 0,0 1 0,1-1 0,-1 4 0,0 26 0,-2 0 0,-7 45 0,5-43 0,-2 65 0,6-81 0,1-1 0,1 0 0,1 0 0,0-1 0,1 1 0,1-1 0,12 29 0,-14-38 0,0 0 0,1 0 0,-1-1 0,1 1 0,1-1 0,-1 0 0,1 0 0,-1-1 0,2 1 0,-1-1 0,0 0 0,1 0 0,0-1 0,0 1 0,0-1 0,0-1 0,0 1 0,0-1 0,1 0 0,-1-1 0,10 2 0,-1-2 0,0-1 0,0 0 0,0-2 0,0 1 0,0-2 0,0 0 0,0-1 0,-1 0 0,0-1 0,0-1 0,14-7 0,2-3 0,-2-1 0,0-1 0,49-43 0,-38 24 0,-2-3 0,-2-1 0,-1-2 0,-3-1 0,33-60 0,-32 46 0,-2-1 0,-3-1 0,23-79 0,-152 457 0,-28 107 0,115-348 0,15-78 0,0 1 0,0 0 0,0 0 0,1 0 0,-1 0 0,0 0 0,0 0 0,0 0 0,0 0 0,0 0 0,0 0 0,0 0 0,0 0 0,0 0 0,0 0 0,1 0 0,-1 0 0,0 0 0,0 0 0,0 0 0,0 0 0,0 0 0,0 0 0,0 0 0,0 0 0,0 0 0,0 0 0,0 0 0,1 0 0,-1 0 0,0 0 0,0 1 0,0-1 0,0 0 0,0 0 0,0 0 0,0 0 0,0 0 0,0 0 0,0 0 0,0 0 0,0 0 0,0 0 0,0 0 0,0 0 0,0 1 0,0-1 0,0 0 0,0 0 0,10-15 0,9-22 0,70-208 0,-25 56 0,34-69 0,-96 255 0,-1 0 0,0 0 0,1 0 0,0 0 0,0 0 0,0 0 0,0 0 0,0 1 0,1-1 0,2-2 0,-4 5 0,0-1 0,0 1 0,0-1 0,0 1 0,0 0 0,0-1 0,0 1 0,-1 0 0,1 0 0,0 0 0,0 0 0,0 0 0,0 0 0,0 0 0,0 0 0,0 0 0,0 0 0,0 0 0,0 1 0,0-1 0,0 0 0,0 1 0,0-1 0,-1 1 0,1-1 0,0 1 0,0-1 0,0 1 0,-1 0 0,1-1 0,0 1 0,-1 0 0,1-1 0,-1 1 0,1 0 0,-1 0 0,1 0 0,-1 0 0,1 1 0,12 22 0,-1 0 0,-2 0 0,0 1 0,9 41 0,0-6 0,-15-46 0,9 29 0,3 0 0,1-1 0,44 77 0,-54-108 0,1-1 0,0 1 0,0-1 0,2-1 0,-1 0 0,1 0 0,20 14 0,-22-19 0,0 1 0,0-2 0,0 1 0,1-1 0,-1 0 0,1-1 0,-1 0 0,1 0 0,0-1 0,0 0 0,0-1 0,16 0 0,-5-3 0,-1-1 0,1 0 0,-1-2 0,0 0 0,-1-1 0,1-1 0,-1 0 0,32-22 0,-8 1 0,0-2 0,45-45 0,-41 32 0,-3-2 0,56-75 0,-76 87 0,0-1 0,-3 0 0,-1-2 0,26-70 0,-43 101 0,0-1 0,0 1 0,-1 0 0,0 0 0,0-11 0,-1 16 0,0 0 0,0 0 0,0 0 0,0 1 0,0-1 0,-1 0 0,1 0 0,0 0 0,0 0 0,-1 0 0,1 1 0,0-1 0,-1 0 0,1 0 0,-1 1 0,1-1 0,-1 0 0,0 1 0,0-2 0,0 2 0,0-1 0,0 1 0,-1 0 0,1-1 0,0 1 0,0 0 0,0 0 0,0 0 0,0 0 0,0 0 0,0 0 0,-1 0 0,1 1 0,0-1 0,0 0 0,0 0 0,0 1 0,0-1 0,0 1 0,-1 0 0,-9 5 0,0 0 0,0 1 0,0 1 0,1-1 0,1 1 0,-18 19 0,-46 63 0,71-88 0,-24 34 0,1 1 0,2 1 0,1 1 0,-16 43 0,29-62 0,2 2 0,0-1 0,2 1 0,0 0 0,1 0 0,1 0 0,2 0 0,0 1 0,4 43 0,-2-57 0,1 0 0,1 0 0,-1 0 0,1 0 0,1 0 0,-1 0 0,2-1 0,-1 1 0,1-1 0,0 0 0,1-1 0,10 11 0,-7-9 0,0 0 0,1-1 0,1-1 0,-1 0 0,1 0 0,1-1 0,-1 0 0,19 6 0,-7-5 0,1-1 0,0 0 0,1-2 0,-1-1 0,1-1 0,-1-1 0,1-1 0,0-1 0,29-6 0,-7-2 0,-1-3 0,-1-1 0,0-3 0,0-1 0,-2-2 0,-1-2 0,0-2 0,-1-2 0,-2-1 0,40-36 0,-49 37 0,-1-2 0,-1-1 0,-1-2 0,-2 0 0,-1-2 0,-2 0 0,-1-2 0,-1 0 0,-2-1 0,-2-1 0,-1-1 0,15-57 0,-28 85 0,0 1 0,-1-1 0,0 0 0,0 1 0,-1-12 0,0 19 0,0 0 0,0-1 0,0 1 0,0 0 0,-1 0 0,1 0 0,0 0 0,0-1 0,-1 1 0,1 0 0,-1 0 0,1 0 0,-1 0 0,0 0 0,1 0 0,-1 0 0,0 0 0,0 0 0,1 1 0,-1-1 0,0 0 0,0 0 0,0 1 0,0-1 0,0 0 0,0 1 0,0-1 0,0 1 0,0-1 0,-1 1 0,1 0 0,0 0 0,0-1 0,0 1 0,0 0 0,-1 0 0,1 0 0,0 0 0,0 0 0,0 0 0,0 1 0,-1-1 0,1 0 0,0 0 0,0 1 0,0-1 0,0 1 0,0-1 0,-2 2 0,-7 3 0,0 0 0,0 1 0,0 0 0,1 1 0,0 0 0,0 0 0,1 1 0,0 0 0,0 0 0,0 1 0,-9 15 0,4-4 0,1 1 0,1 0 0,1 0 0,-12 37 0,17-44 0,1 0 0,1 0 0,1 1 0,0-1 0,0 1 0,2-1 0,0 1 0,0 0 0,1-1 0,1 1 0,1-1 0,4 16 0,-3-19 0,0 0 0,1 0 0,0 0 0,1 0 0,0-1 0,1 0 0,0-1 0,1 1 0,0-1 0,0-1 0,1 1 0,0-1 0,0-1 0,1 0 0,12 7 0,-9-6 0,1-1 0,1-1 0,-1 0 0,1-1 0,0 0 0,0-1 0,0-1 0,1 0 0,-1-1 0,26 0 0,-22-3 0,1-1 0,-1 0 0,1-2 0,-1 0 0,0-1 0,0-1 0,30-14 0,-20 5 0,-1-1 0,0-1 0,-2-2 0,0-1 0,-1 0 0,-1-2 0,-1-1 0,-1-1 0,-1-1 0,19-28 0,1-12 0,-25 37 0,1 1 0,2 1 0,29-32 0,-47 56 0,0 1 0,1-1 0,-1 1 0,0 0 0,1 0 0,-1-1 0,1 1 0,0 0 0,-1 0 0,1 0 0,0 1 0,0-1 0,-1 0 0,1 1 0,0-1 0,0 1 0,0-1 0,0 1 0,0 0 0,0 0 0,-1 0 0,1 0 0,3 0 0,-3 1 0,0 1 0,1-1 0,-1 0 0,0 0 0,0 1 0,0-1 0,0 1 0,-1 0 0,1 0 0,0 0 0,-1-1 0,1 2 0,-1-1 0,1 0 0,0 3 0,5 9 0,-2 0 0,0 0 0,0 0 0,4 24 0,-2 10-151,-1 0-1,-3 0 0,-1 0 0,-3 0 1,-2 0-1,-1 0 0,-3-1 1,-21 74-1,21-99-6674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3:51.6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1 24575,'-24'390'120,"-29"-7"-1605,44-324-5341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3:52.3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 1 24575,'-37'135'0,"-32"221"0,16 142 0,35-310 0,14-147 0,-23 288 0,27-326 0,0-9 0,-1-21 0,2-41 0,21-98 0,6 1 0,58-185 0,-84 343 0,43-140 0,-38 128 0,1 1 0,1-1 0,1 1 0,0 1 0,19-25 0,-25 38 0,0-1 0,0 1 0,0 0 0,0 0 0,1 0 0,0 1 0,0 0 0,0-1 0,0 2 0,0-1 0,1 1 0,-1-1 0,1 1 0,-1 1 0,12-3 0,-10 4 0,0 0 0,0 0 0,0 1 0,1-1 0,-1 2 0,0-1 0,0 1 0,0 0 0,0 0 0,-1 1 0,10 4 0,2 4 0,0 0 0,-1 2 0,-1 0 0,0 0 0,-1 2 0,0 0 0,24 32 0,-16-14 12,-2 0 0,-1 2 0,-2 1 0,-1 0 0,-2 1 0,-1 1 0,-2 0 0,-2 0 0,9 63 0,-15-66-136,-1-1 0,-2 2 1,-1-1-1,-2 0 0,-1 0 0,-2-1 1,-1 1-1,-2-1 0,-1 0 0,-2-1 1,-16 35-1,11-36-6702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3:52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88 24575,'186'-32'-515,"233"-9"-1,-310 33-839,-29 1-4450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3:53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64 24575,'-119'-57'0,"116"56"0,1 0 0,0 0 0,0 0 0,-1 0 0,1 1 0,-1-1 0,1 1 0,0 0 0,-1-1 0,1 1 0,-1 0 0,1 1 0,-1-1 0,1 0 0,0 1 0,-1-1 0,1 1 0,-1 0 0,1-1 0,0 1 0,0 0 0,0 1 0,-4 1 0,1 1 0,0 0 0,1 1 0,-1 0 0,1-1 0,0 2 0,0-1 0,0 0 0,-5 12 0,-2 9 0,0 1 0,2 0 0,-8 36 0,-14 89 78,-15 197 0,15 157-1926,31-488 1649,-3 49-6101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3:53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1 876 24575,'342'-30'0,"-204"21"0,179-33 0,-291 37 0,0-1 0,0-2 0,0-1 0,-1 0 0,0-2 0,36-22 0,-51 26 0,-1 1 0,0-2 0,0 0 0,0 0 0,-1 0 0,0-1 0,-1 0 0,0-1 0,0 1 0,-1-2 0,0 1 0,-1 0 0,0-1 0,-1 0 0,0 0 0,-1-1 0,3-15 0,-3 3 0,-1 0 0,-1-1 0,-1 1 0,-2-1 0,0 1 0,-2 0 0,-9-37 0,0 17 0,-1 1 0,-3 0 0,-23-44 0,35 76 0,-1 1 0,0 0 0,-1 0 0,-10-11 0,16 19 0,0 1 0,0 0 0,0-1 0,0 1 0,-1 0 0,1 0 0,0 0 0,-1 0 0,1 0 0,-1 0 0,1 0 0,-1 0 0,1 0 0,-1 1 0,0-1 0,1 1 0,-1-1 0,0 1 0,0 0 0,1 0 0,-1 0 0,0 0 0,0 0 0,1 0 0,-1 0 0,0 0 0,0 1 0,1-1 0,-1 1 0,0-1 0,1 1 0,-1 0 0,0 0 0,1-1 0,-1 1 0,1 0 0,0 0 0,-2 2 0,-3 3 0,0 1 0,0 0 0,1 0 0,0 1 0,0-1 0,1 1 0,0 0 0,0 0 0,-3 14 0,-19 81 0,23-88 0,-14 86 0,-7 152 0,21 104 0,5-254 0,3-1 0,6 0 0,24 107 0,-30-190 0,0-1 0,1-1 0,0 1 0,2-1 0,10 18 0,-17-32 0,1 0 0,0 1 0,0-1 0,0 0 0,1 0 0,-1 0 0,1-1 0,0 1 0,-1-1 0,1 1 0,0-1 0,1 0 0,-1 0 0,0 0 0,0-1 0,1 1 0,-1-1 0,1 0 0,0 0 0,-1 0 0,1 0 0,0-1 0,-1 1 0,1-1 0,0 0 0,0 0 0,-1 0 0,1-1 0,0 1 0,0-1 0,6-2 0,3-3 0,-1 0 0,0 0 0,0-1 0,-1 0 0,0-1 0,-1-1 0,1 1 0,-2-2 0,13-13 0,10-16 0,30-49 0,-48 67 0,45-70 0,23-34 0,-81 123 0,0 0 0,0 0 0,1 1 0,-1-1 0,0 1 0,1-1 0,-1 0 0,1 1 0,0 0 0,-1-1 0,1 1 0,0 0 0,0 0 0,0 0 0,0 0 0,0 1 0,0-1 0,0 0 0,0 1 0,0-1 0,0 1 0,3 0 0,-2 0 0,0 1 0,-1 0 0,1 1 0,0-1 0,-1 0 0,0 1 0,1-1 0,-1 1 0,0 0 0,0 0 0,0 0 0,0 0 0,0 0 0,0 0 0,0 0 0,1 4 0,73 119 0,-54-85 0,2 0 0,35 43 0,-48-70 0,0-1 0,0 0 0,1-1 0,1 0 0,0-1 0,1-1 0,-1 0 0,2-1 0,-1 0 0,1-1 0,0 0 0,1-2 0,-1 0 0,1 0 0,21 2 0,22 2-1365,-38-6-5461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3:55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95 24575,'15'119'0,"-6"1"0,-8 155 0,-42 236 0,9-146 0,23-119 0,10-202 0,2 1 0,2-1 0,15 64 0,-16-95 0,0 0 0,0 0 0,1-1 0,1 1 0,0-1 0,0-1 0,1 1 0,1-1 0,14 16 0,-15-21 0,-1 1 0,2-1 0,-1-1 0,1 1 0,0-1 0,0-1 0,0 1 0,1-1 0,-1-1 0,1 0 0,0 0 0,0 0 0,0-1 0,14 1 0,0-2 0,-1-1 0,1-1 0,-1-1 0,0-1 0,1-1 0,-1 0 0,-1-2 0,1-1 0,-1 0 0,36-19 0,-15 3 0,-1-2 0,-1-1 0,-1-2 0,37-34 0,-34 23 0,-1-2 0,-2-1 0,-2-2 0,46-72 0,-62 82 0,-2 0 0,-1-2 0,-1 0 0,-2-1 0,-2 0 0,-2-1 0,10-55 0,-20 83 0,1-1 0,-2 1 0,0-1 0,0 0 0,0 1 0,-2-1 0,-1-10 0,2 18 0,0 1 0,1-1 0,-1 1 0,0-1 0,0 1 0,0 0 0,0-1 0,0 1 0,-1 0 0,1 0 0,-1 0 0,0 0 0,1 0 0,-1 0 0,0 0 0,0 1 0,0-1 0,0 1 0,0-1 0,-1 1 0,1 0 0,0 0 0,-1 0 0,1 0 0,-1 0 0,1 1 0,-1-1 0,1 1 0,-1-1 0,1 1 0,-1 0 0,0 0 0,-4 1 0,-3 1 0,0 0 0,0 1 0,0 0 0,0 1 0,0 0 0,1 1 0,0 0 0,0 0 0,0 1 0,1 0 0,-14 13 0,-8 9 0,-40 51 0,40-41 0,2 1 0,1 1 0,3 1 0,1 1 0,-27 71 0,38-83 0,2 1 0,2 0 0,1 1 0,1 0 0,1 0 0,2 0 0,1 1 0,2-1 0,4 38 0,-2-55 0,1 0 0,0-1 0,1 0 0,0 1 0,1-2 0,1 1 0,0 0 0,1-1 0,0 0 0,1-1 0,1 0 0,0 0 0,0-1 0,1 0 0,1 0 0,0-1 0,0-1 0,1 1 0,0-2 0,0 0 0,1-1 0,0 0 0,1 0 0,-1-2 0,1 0 0,0 0 0,1-1 0,-1-1 0,1 0 0,-1-1 0,1-1 0,0 0 0,0-1 0,0-1 0,-1 0 0,17-4 0,-7-1 0,1-2 0,-1 0 0,0-2 0,0 0 0,-1-2 0,-1 0 0,0-2 0,-1 0 0,30-27 0,-2-3 0,-2-3 0,61-78 0,-50 46 0,-2-2 0,-5-3 0,-3-2 0,-3-2 0,-5-2 0,-4-1 0,-3-2 0,-5-1 0,-4-2 0,21-174 0,-38 175 0,-5 0 0,-3 0 0,-5 0 0,-4 1 0,-26-115 0,32 190 0,2 9 0,1 0 0,-2 0 0,0 0 0,0 0 0,0 0 0,-1 0 0,-1 1 0,-9-16 0,14 25 0,-1-1 0,1 1 0,-1-1 0,1 1 0,0-1 0,-1 1 0,1 0 0,-1-1 0,1 1 0,-1 0 0,1-1 0,-1 1 0,1 0 0,-1 0 0,1-1 0,-1 1 0,0 0 0,1 0 0,-1 0 0,1 0 0,-1 0 0,1 0 0,-1 0 0,0 0 0,1 0 0,-1 0 0,1 0 0,-1 0 0,0 1 0,-14 14 0,-4 28 0,18-41 0,-22 79 0,4 1 0,-16 155 0,28-185 0,-9 99 0,6 1 0,6 0 0,20 181 0,-4-226 0,5-2 0,5 0 0,4-1 0,5-1 0,59 134 0,-79-210 0,2-1 0,0-1 0,2 0 0,22 29 0,-32-49 0,-1 1 0,1-1 0,0 0 0,0 0 0,0-1 0,1 0 0,-1 0 0,1 0 0,0 0 0,1-1 0,-1 0 0,0 0 0,1-1 0,0 0 0,-1 0 0,1 0 0,0-1 0,0 0 0,0 0 0,0-1 0,0 0 0,0 0 0,8-2 0,-1-1 0,0-1 0,0-1 0,0 0 0,-1-1 0,0 0 0,0-1 0,-1-1 0,0 0 0,17-14 0,4-7 0,54-61 0,-42 35 0,68-107 0,21-70 0,-70 115 0,95-130 0,-159 246 0,9-12 0,1 1 0,0 0 0,1 0 0,21-17 0,-29 27 0,0-1 0,0 1 0,0 1 0,0-1 0,1 0 0,-1 1 0,0-1 0,1 1 0,0 0 0,-1 0 0,1 1 0,-1-1 0,1 1 0,0 0 0,0 0 0,-1 0 0,1 0 0,0 0 0,-1 1 0,1 0 0,-1 0 0,1 0 0,0 0 0,-1 0 0,6 4 0,3 3 0,0 0 0,-1 1 0,0 0 0,-1 1 0,0 0 0,0 1 0,-1 0 0,-1 0 0,0 1 0,11 20 0,1 6 0,-2 2 0,15 48 0,-30-80 0,9 28 0,-1-1 0,8 52 0,-14-67-10,-4-17-113,0 0 0,0 1 0,0-1-1,-1 0 1,1 1 0,-1-1 0,0 1 0,0-1-1,0 0 1,-1 5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16:53:57.1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538 1 24575,'-44'27'0,"14"-11"0,1 2 0,1 1 0,1 1 0,-40 40 0,-88 130 0,125-148 0,2 2 0,-40 85 0,62-116 0,1 0 0,0 1 0,1 0 0,1 0 0,0 0 0,0 0 0,2 0 0,0 26 0,1-34 0,0-1 0,1 1 0,0 0 0,1-1 0,-1 1 0,1-1 0,0 0 0,0 1 0,0-1 0,1 0 0,0 0 0,0-1 0,0 1 0,1-1 0,0 1 0,-1-1 0,2 0 0,-1 0 0,0-1 0,1 1 0,-1-1 0,1 0 0,0 0 0,9 3 0,0-1 0,0-1 0,0-1 0,0 0 0,1-1 0,-1 0 0,0-1 0,1-1 0,-1 0 0,1-1 0,-1-1 0,0 0 0,17-5 0,6-3 0,0-2 0,-1-1 0,47-24 0,-52 19 0,-1 0 0,-1-2 0,0-1 0,-1-1 0,-2-2 0,0-1 0,-2 0 0,0-2 0,-2-1 0,-1 0 0,-2-2 0,0 0 0,-2-2 0,-2 0 0,-1 0 0,13-43 0,-13 23 0,-13 52 0,-1 0 0,1-1 0,0 1 0,-1 0 0,1 0 0,-1 0 0,1 0 0,-1 0 0,1 0 0,0 0 0,-1 0 0,1 0 0,-1 0 0,1 0 0,0 0 0,-1 0 0,1 1 0,-1-1 0,1 0 0,-1 0 0,1 1 0,0-1 0,-1 0 0,0 1 0,1-1 0,-1 0 0,1 1 0,-1-1 0,1 1 0,-1-1 0,0 1 0,1-1 0,-1 1 0,0-1 0,1 2 0,16 18 0,-2 2 0,-1 0 0,0 1 0,-2 1 0,-1 0 0,-1 0 0,0 1 0,-2 1 0,-2-1 0,0 1 0,-1 1 0,-2-1 0,0 0 0,-2 1 0,-1-1 0,-1 1 0,-6 31 0,4-47-105,0 1 0,-1-1 0,0 1 0,-1-1 0,0-1 0,-1 1 0,0-1 0,-1 0 0,0 0 0,-1-1 0,0 0 0,-10 9 0,2-2-6721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1283-450A-4E1F-A1BF-3A9DE712F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BABAB-1865-4CA5-BC76-97B04A899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7DACF-0DBD-4718-B87E-5B399A4D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7C14-1CA3-4D70-932A-8C02BF7336B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F4F86-D39C-4232-ACB3-5C575F62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C25D-50F1-42BC-8CB7-678D4FF9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D821-50B2-4FB4-9FFD-122616F6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0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9D5D0-7739-48F8-B8B3-5107F3D9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73BA0-6F0E-4637-A386-758CB64C9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83C8A-3952-4262-A6EA-85B31392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7C14-1CA3-4D70-932A-8C02BF7336B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73967-DFC2-4AD2-89A3-F6F4CCD6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161CF-3DF7-4C90-BEEF-53FDF437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D821-50B2-4FB4-9FFD-122616F6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9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6C70C7-2E98-4FEA-A4BB-230C51C03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AB80E-D77C-423B-966F-D830F6DC1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7BD77-5A24-4DD6-8888-679B8C8A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7C14-1CA3-4D70-932A-8C02BF7336B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C120A-0234-42C3-818C-EF156BE9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0D24-FCFF-41D6-8D27-2B49C31D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D821-50B2-4FB4-9FFD-122616F6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1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82E56-0B8D-413E-9149-E52F7AF0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CEFC7-C769-49CD-B31F-CEB04DDC7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3AC49-C234-441D-96E7-80100692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7C14-1CA3-4D70-932A-8C02BF7336B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07F7A-4F33-427D-9B5B-6DEA243C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E4DF7-A3D4-4364-8E30-11F3445B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D821-50B2-4FB4-9FFD-122616F6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7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4377-E5B0-4DBD-A00A-8ECF2451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FBC29-01C9-4EEF-B4BB-680090121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F3CD6-31D9-479C-B46B-52838EE23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7C14-1CA3-4D70-932A-8C02BF7336B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D037F-5191-49C0-ADB0-DB0347A3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A5E57-1B6B-4B1B-A0CE-D930DC91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D821-50B2-4FB4-9FFD-122616F6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8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8704B-46ED-4324-A0CF-54B66C05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F3567-B4D6-4D02-AF5B-AE186D156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5B634-5796-476C-83FC-3E784A2F9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92405-F00B-4F87-AE19-3472519A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7C14-1CA3-4D70-932A-8C02BF7336B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5B25F-A5C6-4CC4-B840-0B6676A2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A2CF7-4631-41CA-8784-27322EE4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D821-50B2-4FB4-9FFD-122616F6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9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5255-1F7F-462A-A1AC-6ACDC7C26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D8251-BB6C-4A6A-AF54-A0F1C2069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22536-4AF2-4666-9651-C7EB67536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7A12E2-6CE8-49E0-A944-82C268A04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F2F85-7738-449E-9907-935880705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C08FC-4054-42B5-B9CF-E8861955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7C14-1CA3-4D70-932A-8C02BF7336B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CE7BE5-92A0-4BDE-B3BE-C9CD5DA0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12AE1A-F1CE-4DC9-8049-3243C22D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D821-50B2-4FB4-9FFD-122616F6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4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75D9-7F38-48C7-A885-284676A1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37907-6F22-43DE-8880-63280D6D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7C14-1CA3-4D70-932A-8C02BF7336B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80304-FD25-4237-B39A-F890B27B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2CA14-75B6-4BFA-8730-53887984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D821-50B2-4FB4-9FFD-122616F6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9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278C2-13C7-4396-9B16-612E7863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7C14-1CA3-4D70-932A-8C02BF7336B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DBAC6-7554-49EF-AD29-583881EA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9ACD0-D42B-41FA-B31D-E039342E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D821-50B2-4FB4-9FFD-122616F6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8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CAFE-60CC-4256-B236-2DCD01FB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8FA18-6128-4BB8-963C-E0AEFA61A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9A30B-D754-4DDC-9499-208FDACCF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8D352-14D3-49F2-9E7A-7875C740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7C14-1CA3-4D70-932A-8C02BF7336B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6B7D9-91F5-4DAE-8589-FFE3548C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0AD97-1A5B-423A-B202-C04CFB62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D821-50B2-4FB4-9FFD-122616F6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9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D0B3-59CE-4626-8A16-5FC768D22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599646-87E1-4D3F-B9EC-B5703A331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F55CF-6581-4BC0-BC48-4183C9BAE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5D6BC-3518-42D2-A7A0-B1903B0F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7C14-1CA3-4D70-932A-8C02BF7336B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95EDE-5EB2-40E4-A72F-D9B22439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A72F7-3DD8-4DD6-A95D-84633557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D821-50B2-4FB4-9FFD-122616F6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4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D9C7AA-B61E-4800-9147-6B3D5D99D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4A894-3DDB-4E15-A8F0-83B595890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531EA-CB56-409D-9E8C-694D5B4E7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F7C14-1CA3-4D70-932A-8C02BF7336B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D8CFE-AF23-4CE2-BE91-F03A7B89A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BE1BE-34B3-4F61-B1BB-EC2E9DC90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CD821-50B2-4FB4-9FFD-122616F6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9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5.xml"/><Relationship Id="rId13" Type="http://schemas.openxmlformats.org/officeDocument/2006/relationships/image" Target="../media/image293.png"/><Relationship Id="rId18" Type="http://schemas.openxmlformats.org/officeDocument/2006/relationships/customXml" Target="../ink/ink320.xml"/><Relationship Id="rId26" Type="http://schemas.openxmlformats.org/officeDocument/2006/relationships/customXml" Target="../ink/ink324.xml"/><Relationship Id="rId39" Type="http://schemas.openxmlformats.org/officeDocument/2006/relationships/customXml" Target="../ink/ink331.xml"/><Relationship Id="rId3" Type="http://schemas.openxmlformats.org/officeDocument/2006/relationships/image" Target="../media/image150.png"/><Relationship Id="rId21" Type="http://schemas.openxmlformats.org/officeDocument/2006/relationships/image" Target="../media/image297.png"/><Relationship Id="rId34" Type="http://schemas.openxmlformats.org/officeDocument/2006/relationships/image" Target="../media/image303.png"/><Relationship Id="rId42" Type="http://schemas.openxmlformats.org/officeDocument/2006/relationships/image" Target="../media/image307.png"/><Relationship Id="rId47" Type="http://schemas.openxmlformats.org/officeDocument/2006/relationships/customXml" Target="../ink/ink335.xml"/><Relationship Id="rId7" Type="http://schemas.openxmlformats.org/officeDocument/2006/relationships/image" Target="../media/image290.png"/><Relationship Id="rId12" Type="http://schemas.openxmlformats.org/officeDocument/2006/relationships/customXml" Target="../ink/ink317.xml"/><Relationship Id="rId17" Type="http://schemas.openxmlformats.org/officeDocument/2006/relationships/image" Target="../media/image295.png"/><Relationship Id="rId25" Type="http://schemas.openxmlformats.org/officeDocument/2006/relationships/image" Target="../media/image299.png"/><Relationship Id="rId33" Type="http://schemas.openxmlformats.org/officeDocument/2006/relationships/customXml" Target="../ink/ink328.xml"/><Relationship Id="rId38" Type="http://schemas.openxmlformats.org/officeDocument/2006/relationships/image" Target="../media/image305.png"/><Relationship Id="rId46" Type="http://schemas.openxmlformats.org/officeDocument/2006/relationships/image" Target="../media/image309.png"/><Relationship Id="rId2" Type="http://schemas.openxmlformats.org/officeDocument/2006/relationships/customXml" Target="../ink/ink312.xml"/><Relationship Id="rId16" Type="http://schemas.openxmlformats.org/officeDocument/2006/relationships/customXml" Target="../ink/ink319.xml"/><Relationship Id="rId20" Type="http://schemas.openxmlformats.org/officeDocument/2006/relationships/customXml" Target="../ink/ink321.xml"/><Relationship Id="rId29" Type="http://schemas.openxmlformats.org/officeDocument/2006/relationships/image" Target="../media/image301.png"/><Relationship Id="rId41" Type="http://schemas.openxmlformats.org/officeDocument/2006/relationships/customXml" Target="../ink/ink3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4.xml"/><Relationship Id="rId11" Type="http://schemas.openxmlformats.org/officeDocument/2006/relationships/image" Target="../media/image292.png"/><Relationship Id="rId24" Type="http://schemas.openxmlformats.org/officeDocument/2006/relationships/customXml" Target="../ink/ink323.xml"/><Relationship Id="rId32" Type="http://schemas.openxmlformats.org/officeDocument/2006/relationships/customXml" Target="../ink/ink327.xml"/><Relationship Id="rId37" Type="http://schemas.openxmlformats.org/officeDocument/2006/relationships/customXml" Target="../ink/ink330.xml"/><Relationship Id="rId40" Type="http://schemas.openxmlformats.org/officeDocument/2006/relationships/image" Target="../media/image306.png"/><Relationship Id="rId45" Type="http://schemas.openxmlformats.org/officeDocument/2006/relationships/customXml" Target="../ink/ink334.xml"/><Relationship Id="rId5" Type="http://schemas.openxmlformats.org/officeDocument/2006/relationships/image" Target="../media/image289.png"/><Relationship Id="rId15" Type="http://schemas.openxmlformats.org/officeDocument/2006/relationships/image" Target="../media/image294.png"/><Relationship Id="rId23" Type="http://schemas.openxmlformats.org/officeDocument/2006/relationships/image" Target="../media/image298.png"/><Relationship Id="rId28" Type="http://schemas.openxmlformats.org/officeDocument/2006/relationships/customXml" Target="../ink/ink325.xml"/><Relationship Id="rId36" Type="http://schemas.openxmlformats.org/officeDocument/2006/relationships/image" Target="../media/image304.png"/><Relationship Id="rId10" Type="http://schemas.openxmlformats.org/officeDocument/2006/relationships/customXml" Target="../ink/ink316.xml"/><Relationship Id="rId19" Type="http://schemas.openxmlformats.org/officeDocument/2006/relationships/image" Target="../media/image296.png"/><Relationship Id="rId31" Type="http://schemas.openxmlformats.org/officeDocument/2006/relationships/image" Target="../media/image302.png"/><Relationship Id="rId44" Type="http://schemas.openxmlformats.org/officeDocument/2006/relationships/image" Target="../media/image308.png"/><Relationship Id="rId4" Type="http://schemas.openxmlformats.org/officeDocument/2006/relationships/customXml" Target="../ink/ink313.xml"/><Relationship Id="rId9" Type="http://schemas.openxmlformats.org/officeDocument/2006/relationships/image" Target="../media/image291.png"/><Relationship Id="rId14" Type="http://schemas.openxmlformats.org/officeDocument/2006/relationships/customXml" Target="../ink/ink318.xml"/><Relationship Id="rId22" Type="http://schemas.openxmlformats.org/officeDocument/2006/relationships/customXml" Target="../ink/ink322.xml"/><Relationship Id="rId27" Type="http://schemas.openxmlformats.org/officeDocument/2006/relationships/image" Target="../media/image300.png"/><Relationship Id="rId30" Type="http://schemas.openxmlformats.org/officeDocument/2006/relationships/customXml" Target="../ink/ink326.xml"/><Relationship Id="rId35" Type="http://schemas.openxmlformats.org/officeDocument/2006/relationships/customXml" Target="../ink/ink329.xml"/><Relationship Id="rId43" Type="http://schemas.openxmlformats.org/officeDocument/2006/relationships/customXml" Target="../ink/ink333.xml"/><Relationship Id="rId48" Type="http://schemas.openxmlformats.org/officeDocument/2006/relationships/image" Target="../media/image3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9.xml"/><Relationship Id="rId13" Type="http://schemas.openxmlformats.org/officeDocument/2006/relationships/image" Target="../media/image316.png"/><Relationship Id="rId18" Type="http://schemas.openxmlformats.org/officeDocument/2006/relationships/customXml" Target="../ink/ink344.xml"/><Relationship Id="rId3" Type="http://schemas.openxmlformats.org/officeDocument/2006/relationships/image" Target="../media/image311.png"/><Relationship Id="rId7" Type="http://schemas.openxmlformats.org/officeDocument/2006/relationships/image" Target="../media/image313.png"/><Relationship Id="rId12" Type="http://schemas.openxmlformats.org/officeDocument/2006/relationships/customXml" Target="../ink/ink341.xml"/><Relationship Id="rId17" Type="http://schemas.openxmlformats.org/officeDocument/2006/relationships/image" Target="../media/image318.png"/><Relationship Id="rId2" Type="http://schemas.openxmlformats.org/officeDocument/2006/relationships/customXml" Target="../ink/ink336.xml"/><Relationship Id="rId16" Type="http://schemas.openxmlformats.org/officeDocument/2006/relationships/customXml" Target="../ink/ink3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8.xml"/><Relationship Id="rId11" Type="http://schemas.openxmlformats.org/officeDocument/2006/relationships/image" Target="../media/image315.png"/><Relationship Id="rId5" Type="http://schemas.openxmlformats.org/officeDocument/2006/relationships/image" Target="../media/image312.png"/><Relationship Id="rId15" Type="http://schemas.openxmlformats.org/officeDocument/2006/relationships/image" Target="../media/image317.png"/><Relationship Id="rId10" Type="http://schemas.openxmlformats.org/officeDocument/2006/relationships/customXml" Target="../ink/ink340.xml"/><Relationship Id="rId19" Type="http://schemas.openxmlformats.org/officeDocument/2006/relationships/image" Target="../media/image319.png"/><Relationship Id="rId4" Type="http://schemas.openxmlformats.org/officeDocument/2006/relationships/customXml" Target="../ink/ink337.xml"/><Relationship Id="rId9" Type="http://schemas.openxmlformats.org/officeDocument/2006/relationships/image" Target="../media/image314.png"/><Relationship Id="rId14" Type="http://schemas.openxmlformats.org/officeDocument/2006/relationships/customXml" Target="../ink/ink342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57.xml"/><Relationship Id="rId21" Type="http://schemas.openxmlformats.org/officeDocument/2006/relationships/image" Target="../media/image328.png"/><Relationship Id="rId34" Type="http://schemas.openxmlformats.org/officeDocument/2006/relationships/customXml" Target="../ink/ink361.xml"/><Relationship Id="rId42" Type="http://schemas.openxmlformats.org/officeDocument/2006/relationships/image" Target="../media/image338.png"/><Relationship Id="rId47" Type="http://schemas.openxmlformats.org/officeDocument/2006/relationships/customXml" Target="../ink/ink368.xml"/><Relationship Id="rId50" Type="http://schemas.openxmlformats.org/officeDocument/2006/relationships/image" Target="../media/image342.png"/><Relationship Id="rId55" Type="http://schemas.openxmlformats.org/officeDocument/2006/relationships/customXml" Target="../ink/ink372.xml"/><Relationship Id="rId63" Type="http://schemas.openxmlformats.org/officeDocument/2006/relationships/customXml" Target="../ink/ink376.xml"/><Relationship Id="rId68" Type="http://schemas.openxmlformats.org/officeDocument/2006/relationships/image" Target="../media/image351.png"/><Relationship Id="rId76" Type="http://schemas.openxmlformats.org/officeDocument/2006/relationships/image" Target="../media/image355.png"/><Relationship Id="rId84" Type="http://schemas.openxmlformats.org/officeDocument/2006/relationships/image" Target="../media/image359.png"/><Relationship Id="rId89" Type="http://schemas.openxmlformats.org/officeDocument/2006/relationships/customXml" Target="../ink/ink389.xml"/><Relationship Id="rId97" Type="http://schemas.openxmlformats.org/officeDocument/2006/relationships/image" Target="../media/image365.png"/><Relationship Id="rId7" Type="http://schemas.openxmlformats.org/officeDocument/2006/relationships/image" Target="../media/image150.png"/><Relationship Id="rId71" Type="http://schemas.openxmlformats.org/officeDocument/2006/relationships/customXml" Target="../ink/ink380.xml"/><Relationship Id="rId92" Type="http://schemas.openxmlformats.org/officeDocument/2006/relationships/customXml" Target="../ink/ink391.xml"/><Relationship Id="rId2" Type="http://schemas.openxmlformats.org/officeDocument/2006/relationships/customXml" Target="../ink/ink345.xml"/><Relationship Id="rId16" Type="http://schemas.openxmlformats.org/officeDocument/2006/relationships/customXml" Target="../ink/ink352.xml"/><Relationship Id="rId29" Type="http://schemas.openxmlformats.org/officeDocument/2006/relationships/image" Target="../media/image332.png"/><Relationship Id="rId11" Type="http://schemas.openxmlformats.org/officeDocument/2006/relationships/image" Target="../media/image323.png"/><Relationship Id="rId24" Type="http://schemas.openxmlformats.org/officeDocument/2006/relationships/customXml" Target="../ink/ink356.xml"/><Relationship Id="rId32" Type="http://schemas.openxmlformats.org/officeDocument/2006/relationships/customXml" Target="../ink/ink360.xml"/><Relationship Id="rId37" Type="http://schemas.openxmlformats.org/officeDocument/2006/relationships/image" Target="../media/image336.png"/><Relationship Id="rId40" Type="http://schemas.openxmlformats.org/officeDocument/2006/relationships/image" Target="../media/image337.png"/><Relationship Id="rId45" Type="http://schemas.openxmlformats.org/officeDocument/2006/relationships/customXml" Target="../ink/ink367.xml"/><Relationship Id="rId53" Type="http://schemas.openxmlformats.org/officeDocument/2006/relationships/customXml" Target="../ink/ink371.xml"/><Relationship Id="rId58" Type="http://schemas.openxmlformats.org/officeDocument/2006/relationships/image" Target="../media/image346.png"/><Relationship Id="rId66" Type="http://schemas.openxmlformats.org/officeDocument/2006/relationships/image" Target="../media/image350.png"/><Relationship Id="rId74" Type="http://schemas.openxmlformats.org/officeDocument/2006/relationships/image" Target="../media/image354.png"/><Relationship Id="rId79" Type="http://schemas.openxmlformats.org/officeDocument/2006/relationships/customXml" Target="../ink/ink384.xml"/><Relationship Id="rId87" Type="http://schemas.openxmlformats.org/officeDocument/2006/relationships/customXml" Target="../ink/ink388.xml"/><Relationship Id="rId5" Type="http://schemas.openxmlformats.org/officeDocument/2006/relationships/image" Target="../media/image321.png"/><Relationship Id="rId61" Type="http://schemas.openxmlformats.org/officeDocument/2006/relationships/customXml" Target="../ink/ink375.xml"/><Relationship Id="rId82" Type="http://schemas.openxmlformats.org/officeDocument/2006/relationships/image" Target="../media/image358.png"/><Relationship Id="rId90" Type="http://schemas.openxmlformats.org/officeDocument/2006/relationships/image" Target="../media/image362.png"/><Relationship Id="rId95" Type="http://schemas.openxmlformats.org/officeDocument/2006/relationships/image" Target="../media/image364.png"/><Relationship Id="rId19" Type="http://schemas.openxmlformats.org/officeDocument/2006/relationships/image" Target="../media/image327.png"/><Relationship Id="rId14" Type="http://schemas.openxmlformats.org/officeDocument/2006/relationships/customXml" Target="../ink/ink351.xml"/><Relationship Id="rId22" Type="http://schemas.openxmlformats.org/officeDocument/2006/relationships/customXml" Target="../ink/ink355.xml"/><Relationship Id="rId27" Type="http://schemas.openxmlformats.org/officeDocument/2006/relationships/image" Target="../media/image331.png"/><Relationship Id="rId30" Type="http://schemas.openxmlformats.org/officeDocument/2006/relationships/customXml" Target="../ink/ink359.xml"/><Relationship Id="rId35" Type="http://schemas.openxmlformats.org/officeDocument/2006/relationships/image" Target="../media/image335.png"/><Relationship Id="rId43" Type="http://schemas.openxmlformats.org/officeDocument/2006/relationships/customXml" Target="../ink/ink366.xml"/><Relationship Id="rId48" Type="http://schemas.openxmlformats.org/officeDocument/2006/relationships/image" Target="../media/image341.png"/><Relationship Id="rId56" Type="http://schemas.openxmlformats.org/officeDocument/2006/relationships/image" Target="../media/image345.png"/><Relationship Id="rId64" Type="http://schemas.openxmlformats.org/officeDocument/2006/relationships/image" Target="../media/image349.png"/><Relationship Id="rId69" Type="http://schemas.openxmlformats.org/officeDocument/2006/relationships/customXml" Target="../ink/ink379.xml"/><Relationship Id="rId77" Type="http://schemas.openxmlformats.org/officeDocument/2006/relationships/customXml" Target="../ink/ink383.xml"/><Relationship Id="rId100" Type="http://schemas.openxmlformats.org/officeDocument/2006/relationships/customXml" Target="../ink/ink395.xml"/><Relationship Id="rId8" Type="http://schemas.openxmlformats.org/officeDocument/2006/relationships/customXml" Target="../ink/ink348.xml"/><Relationship Id="rId51" Type="http://schemas.openxmlformats.org/officeDocument/2006/relationships/customXml" Target="../ink/ink370.xml"/><Relationship Id="rId72" Type="http://schemas.openxmlformats.org/officeDocument/2006/relationships/image" Target="../media/image353.png"/><Relationship Id="rId80" Type="http://schemas.openxmlformats.org/officeDocument/2006/relationships/image" Target="../media/image357.png"/><Relationship Id="rId85" Type="http://schemas.openxmlformats.org/officeDocument/2006/relationships/customXml" Target="../ink/ink387.xml"/><Relationship Id="rId93" Type="http://schemas.openxmlformats.org/officeDocument/2006/relationships/image" Target="../media/image363.png"/><Relationship Id="rId98" Type="http://schemas.openxmlformats.org/officeDocument/2006/relationships/customXml" Target="../ink/ink394.xml"/><Relationship Id="rId3" Type="http://schemas.openxmlformats.org/officeDocument/2006/relationships/image" Target="../media/image320.png"/><Relationship Id="rId12" Type="http://schemas.openxmlformats.org/officeDocument/2006/relationships/customXml" Target="../ink/ink350.xml"/><Relationship Id="rId17" Type="http://schemas.openxmlformats.org/officeDocument/2006/relationships/image" Target="../media/image326.png"/><Relationship Id="rId25" Type="http://schemas.openxmlformats.org/officeDocument/2006/relationships/image" Target="../media/image330.png"/><Relationship Id="rId33" Type="http://schemas.openxmlformats.org/officeDocument/2006/relationships/image" Target="../media/image334.png"/><Relationship Id="rId38" Type="http://schemas.openxmlformats.org/officeDocument/2006/relationships/customXml" Target="../ink/ink363.xml"/><Relationship Id="rId46" Type="http://schemas.openxmlformats.org/officeDocument/2006/relationships/image" Target="../media/image340.png"/><Relationship Id="rId59" Type="http://schemas.openxmlformats.org/officeDocument/2006/relationships/customXml" Target="../ink/ink374.xml"/><Relationship Id="rId67" Type="http://schemas.openxmlformats.org/officeDocument/2006/relationships/customXml" Target="../ink/ink378.xml"/><Relationship Id="rId20" Type="http://schemas.openxmlformats.org/officeDocument/2006/relationships/customXml" Target="../ink/ink354.xml"/><Relationship Id="rId41" Type="http://schemas.openxmlformats.org/officeDocument/2006/relationships/customXml" Target="../ink/ink365.xml"/><Relationship Id="rId54" Type="http://schemas.openxmlformats.org/officeDocument/2006/relationships/image" Target="../media/image344.png"/><Relationship Id="rId62" Type="http://schemas.openxmlformats.org/officeDocument/2006/relationships/image" Target="../media/image348.png"/><Relationship Id="rId70" Type="http://schemas.openxmlformats.org/officeDocument/2006/relationships/image" Target="../media/image352.png"/><Relationship Id="rId75" Type="http://schemas.openxmlformats.org/officeDocument/2006/relationships/customXml" Target="../ink/ink382.xml"/><Relationship Id="rId83" Type="http://schemas.openxmlformats.org/officeDocument/2006/relationships/customXml" Target="../ink/ink386.xml"/><Relationship Id="rId88" Type="http://schemas.openxmlformats.org/officeDocument/2006/relationships/image" Target="../media/image361.png"/><Relationship Id="rId91" Type="http://schemas.openxmlformats.org/officeDocument/2006/relationships/customXml" Target="../ink/ink390.xml"/><Relationship Id="rId96" Type="http://schemas.openxmlformats.org/officeDocument/2006/relationships/customXml" Target="../ink/ink39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7.xml"/><Relationship Id="rId15" Type="http://schemas.openxmlformats.org/officeDocument/2006/relationships/image" Target="../media/image325.png"/><Relationship Id="rId23" Type="http://schemas.openxmlformats.org/officeDocument/2006/relationships/image" Target="../media/image329.png"/><Relationship Id="rId28" Type="http://schemas.openxmlformats.org/officeDocument/2006/relationships/customXml" Target="../ink/ink358.xml"/><Relationship Id="rId36" Type="http://schemas.openxmlformats.org/officeDocument/2006/relationships/customXml" Target="../ink/ink362.xml"/><Relationship Id="rId49" Type="http://schemas.openxmlformats.org/officeDocument/2006/relationships/customXml" Target="../ink/ink369.xml"/><Relationship Id="rId57" Type="http://schemas.openxmlformats.org/officeDocument/2006/relationships/customXml" Target="../ink/ink373.xml"/><Relationship Id="rId10" Type="http://schemas.openxmlformats.org/officeDocument/2006/relationships/customXml" Target="../ink/ink349.xml"/><Relationship Id="rId31" Type="http://schemas.openxmlformats.org/officeDocument/2006/relationships/image" Target="../media/image333.png"/><Relationship Id="rId44" Type="http://schemas.openxmlformats.org/officeDocument/2006/relationships/image" Target="../media/image339.png"/><Relationship Id="rId52" Type="http://schemas.openxmlformats.org/officeDocument/2006/relationships/image" Target="../media/image343.png"/><Relationship Id="rId60" Type="http://schemas.openxmlformats.org/officeDocument/2006/relationships/image" Target="../media/image347.png"/><Relationship Id="rId65" Type="http://schemas.openxmlformats.org/officeDocument/2006/relationships/customXml" Target="../ink/ink377.xml"/><Relationship Id="rId73" Type="http://schemas.openxmlformats.org/officeDocument/2006/relationships/customXml" Target="../ink/ink381.xml"/><Relationship Id="rId78" Type="http://schemas.openxmlformats.org/officeDocument/2006/relationships/image" Target="../media/image356.png"/><Relationship Id="rId81" Type="http://schemas.openxmlformats.org/officeDocument/2006/relationships/customXml" Target="../ink/ink385.xml"/><Relationship Id="rId86" Type="http://schemas.openxmlformats.org/officeDocument/2006/relationships/image" Target="../media/image360.png"/><Relationship Id="rId94" Type="http://schemas.openxmlformats.org/officeDocument/2006/relationships/customXml" Target="../ink/ink392.xml"/><Relationship Id="rId99" Type="http://schemas.openxmlformats.org/officeDocument/2006/relationships/image" Target="../media/image366.png"/><Relationship Id="rId101" Type="http://schemas.openxmlformats.org/officeDocument/2006/relationships/image" Target="../media/image367.png"/><Relationship Id="rId4" Type="http://schemas.openxmlformats.org/officeDocument/2006/relationships/customXml" Target="../ink/ink346.xml"/><Relationship Id="rId9" Type="http://schemas.openxmlformats.org/officeDocument/2006/relationships/image" Target="../media/image322.png"/><Relationship Id="rId13" Type="http://schemas.openxmlformats.org/officeDocument/2006/relationships/image" Target="../media/image324.png"/><Relationship Id="rId18" Type="http://schemas.openxmlformats.org/officeDocument/2006/relationships/customXml" Target="../ink/ink353.xml"/><Relationship Id="rId39" Type="http://schemas.openxmlformats.org/officeDocument/2006/relationships/customXml" Target="../ink/ink36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9.jpeg"/><Relationship Id="rId2" Type="http://schemas.openxmlformats.org/officeDocument/2006/relationships/image" Target="../media/image36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9.xml"/><Relationship Id="rId13" Type="http://schemas.openxmlformats.org/officeDocument/2006/relationships/image" Target="../media/image375.png"/><Relationship Id="rId18" Type="http://schemas.openxmlformats.org/officeDocument/2006/relationships/customXml" Target="../ink/ink404.xml"/><Relationship Id="rId26" Type="http://schemas.openxmlformats.org/officeDocument/2006/relationships/customXml" Target="../ink/ink408.xml"/><Relationship Id="rId3" Type="http://schemas.openxmlformats.org/officeDocument/2006/relationships/image" Target="../media/image371.png"/><Relationship Id="rId21" Type="http://schemas.openxmlformats.org/officeDocument/2006/relationships/image" Target="../media/image379.png"/><Relationship Id="rId34" Type="http://schemas.openxmlformats.org/officeDocument/2006/relationships/customXml" Target="../ink/ink412.xml"/><Relationship Id="rId7" Type="http://schemas.openxmlformats.org/officeDocument/2006/relationships/image" Target="../media/image373.png"/><Relationship Id="rId12" Type="http://schemas.openxmlformats.org/officeDocument/2006/relationships/customXml" Target="../ink/ink401.xml"/><Relationship Id="rId17" Type="http://schemas.openxmlformats.org/officeDocument/2006/relationships/image" Target="../media/image377.png"/><Relationship Id="rId25" Type="http://schemas.openxmlformats.org/officeDocument/2006/relationships/image" Target="../media/image381.png"/><Relationship Id="rId33" Type="http://schemas.openxmlformats.org/officeDocument/2006/relationships/image" Target="../media/image385.png"/><Relationship Id="rId2" Type="http://schemas.openxmlformats.org/officeDocument/2006/relationships/customXml" Target="../ink/ink396.xml"/><Relationship Id="rId16" Type="http://schemas.openxmlformats.org/officeDocument/2006/relationships/customXml" Target="../ink/ink403.xml"/><Relationship Id="rId20" Type="http://schemas.openxmlformats.org/officeDocument/2006/relationships/customXml" Target="../ink/ink405.xml"/><Relationship Id="rId29" Type="http://schemas.openxmlformats.org/officeDocument/2006/relationships/image" Target="../media/image38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8.xml"/><Relationship Id="rId11" Type="http://schemas.openxmlformats.org/officeDocument/2006/relationships/image" Target="../media/image150.png"/><Relationship Id="rId24" Type="http://schemas.openxmlformats.org/officeDocument/2006/relationships/customXml" Target="../ink/ink407.xml"/><Relationship Id="rId32" Type="http://schemas.openxmlformats.org/officeDocument/2006/relationships/customXml" Target="../ink/ink411.xml"/><Relationship Id="rId5" Type="http://schemas.openxmlformats.org/officeDocument/2006/relationships/image" Target="../media/image372.png"/><Relationship Id="rId15" Type="http://schemas.openxmlformats.org/officeDocument/2006/relationships/image" Target="../media/image376.png"/><Relationship Id="rId23" Type="http://schemas.openxmlformats.org/officeDocument/2006/relationships/image" Target="../media/image380.png"/><Relationship Id="rId28" Type="http://schemas.openxmlformats.org/officeDocument/2006/relationships/customXml" Target="../ink/ink409.xml"/><Relationship Id="rId36" Type="http://schemas.openxmlformats.org/officeDocument/2006/relationships/image" Target="../media/image386.png"/><Relationship Id="rId10" Type="http://schemas.openxmlformats.org/officeDocument/2006/relationships/customXml" Target="../ink/ink400.xml"/><Relationship Id="rId19" Type="http://schemas.openxmlformats.org/officeDocument/2006/relationships/image" Target="../media/image378.png"/><Relationship Id="rId31" Type="http://schemas.openxmlformats.org/officeDocument/2006/relationships/image" Target="../media/image384.png"/><Relationship Id="rId4" Type="http://schemas.openxmlformats.org/officeDocument/2006/relationships/customXml" Target="../ink/ink397.xml"/><Relationship Id="rId9" Type="http://schemas.openxmlformats.org/officeDocument/2006/relationships/image" Target="../media/image374.png"/><Relationship Id="rId14" Type="http://schemas.openxmlformats.org/officeDocument/2006/relationships/customXml" Target="../ink/ink402.xml"/><Relationship Id="rId22" Type="http://schemas.openxmlformats.org/officeDocument/2006/relationships/customXml" Target="../ink/ink406.xml"/><Relationship Id="rId27" Type="http://schemas.openxmlformats.org/officeDocument/2006/relationships/image" Target="../media/image382.png"/><Relationship Id="rId30" Type="http://schemas.openxmlformats.org/officeDocument/2006/relationships/customXml" Target="../ink/ink410.xml"/><Relationship Id="rId35" Type="http://schemas.openxmlformats.org/officeDocument/2006/relationships/customXml" Target="../ink/ink4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png"/><Relationship Id="rId21" Type="http://schemas.openxmlformats.org/officeDocument/2006/relationships/customXml" Target="../ink/ink11.xml"/><Relationship Id="rId42" Type="http://schemas.openxmlformats.org/officeDocument/2006/relationships/customXml" Target="../ink/ink22.xml"/><Relationship Id="rId47" Type="http://schemas.openxmlformats.org/officeDocument/2006/relationships/image" Target="../media/image22.png"/><Relationship Id="rId63" Type="http://schemas.openxmlformats.org/officeDocument/2006/relationships/image" Target="../media/image30.png"/><Relationship Id="rId68" Type="http://schemas.openxmlformats.org/officeDocument/2006/relationships/customXml" Target="../ink/ink35.xml"/><Relationship Id="rId84" Type="http://schemas.openxmlformats.org/officeDocument/2006/relationships/image" Target="../media/image40.png"/><Relationship Id="rId89" Type="http://schemas.openxmlformats.org/officeDocument/2006/relationships/customXml" Target="../ink/ink47.xml"/><Relationship Id="rId112" Type="http://schemas.openxmlformats.org/officeDocument/2006/relationships/image" Target="../media/image53.png"/><Relationship Id="rId2" Type="http://schemas.openxmlformats.org/officeDocument/2006/relationships/customXml" Target="../ink/ink1.xml"/><Relationship Id="rId16" Type="http://schemas.openxmlformats.org/officeDocument/2006/relationships/image" Target="../media/image7.png"/><Relationship Id="rId29" Type="http://schemas.openxmlformats.org/officeDocument/2006/relationships/customXml" Target="../ink/ink15.xml"/><Relationship Id="rId107" Type="http://schemas.openxmlformats.org/officeDocument/2006/relationships/customXml" Target="../ink/ink56.xml"/><Relationship Id="rId11" Type="http://schemas.openxmlformats.org/officeDocument/2006/relationships/customXml" Target="../ink/ink6.xml"/><Relationship Id="rId24" Type="http://schemas.openxmlformats.org/officeDocument/2006/relationships/image" Target="../media/image11.png"/><Relationship Id="rId32" Type="http://schemas.openxmlformats.org/officeDocument/2006/relationships/customXml" Target="../ink/ink17.xml"/><Relationship Id="rId37" Type="http://schemas.openxmlformats.org/officeDocument/2006/relationships/image" Target="../media/image17.png"/><Relationship Id="rId40" Type="http://schemas.openxmlformats.org/officeDocument/2006/relationships/customXml" Target="../ink/ink21.xml"/><Relationship Id="rId45" Type="http://schemas.openxmlformats.org/officeDocument/2006/relationships/image" Target="../media/image21.png"/><Relationship Id="rId53" Type="http://schemas.openxmlformats.org/officeDocument/2006/relationships/image" Target="../media/image25.png"/><Relationship Id="rId58" Type="http://schemas.openxmlformats.org/officeDocument/2006/relationships/customXml" Target="../ink/ink30.xml"/><Relationship Id="rId66" Type="http://schemas.openxmlformats.org/officeDocument/2006/relationships/customXml" Target="../ink/ink34.xml"/><Relationship Id="rId74" Type="http://schemas.openxmlformats.org/officeDocument/2006/relationships/customXml" Target="../ink/ink38.xml"/><Relationship Id="rId79" Type="http://schemas.openxmlformats.org/officeDocument/2006/relationships/customXml" Target="../ink/ink41.xml"/><Relationship Id="rId87" Type="http://schemas.openxmlformats.org/officeDocument/2006/relationships/image" Target="../media/image41.png"/><Relationship Id="rId102" Type="http://schemas.openxmlformats.org/officeDocument/2006/relationships/image" Target="../media/image48.png"/><Relationship Id="rId110" Type="http://schemas.openxmlformats.org/officeDocument/2006/relationships/image" Target="../media/image52.png"/><Relationship Id="rId5" Type="http://schemas.openxmlformats.org/officeDocument/2006/relationships/image" Target="../media/image2.png"/><Relationship Id="rId61" Type="http://schemas.openxmlformats.org/officeDocument/2006/relationships/image" Target="../media/image29.png"/><Relationship Id="rId82" Type="http://schemas.openxmlformats.org/officeDocument/2006/relationships/image" Target="../media/image39.png"/><Relationship Id="rId90" Type="http://schemas.openxmlformats.org/officeDocument/2006/relationships/image" Target="../media/image42.png"/><Relationship Id="rId95" Type="http://schemas.openxmlformats.org/officeDocument/2006/relationships/customXml" Target="../ink/ink50.xml"/><Relationship Id="rId19" Type="http://schemas.openxmlformats.org/officeDocument/2006/relationships/customXml" Target="../ink/ink10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4.xml"/><Relationship Id="rId30" Type="http://schemas.openxmlformats.org/officeDocument/2006/relationships/customXml" Target="../ink/ink16.xml"/><Relationship Id="rId35" Type="http://schemas.openxmlformats.org/officeDocument/2006/relationships/image" Target="../media/image16.png"/><Relationship Id="rId43" Type="http://schemas.openxmlformats.org/officeDocument/2006/relationships/image" Target="../media/image20.png"/><Relationship Id="rId48" Type="http://schemas.openxmlformats.org/officeDocument/2006/relationships/customXml" Target="../ink/ink25.xml"/><Relationship Id="rId56" Type="http://schemas.openxmlformats.org/officeDocument/2006/relationships/customXml" Target="../ink/ink29.xml"/><Relationship Id="rId64" Type="http://schemas.openxmlformats.org/officeDocument/2006/relationships/customXml" Target="../ink/ink33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100" Type="http://schemas.openxmlformats.org/officeDocument/2006/relationships/image" Target="../media/image47.png"/><Relationship Id="rId105" Type="http://schemas.openxmlformats.org/officeDocument/2006/relationships/customXml" Target="../ink/ink55.xml"/><Relationship Id="rId8" Type="http://schemas.openxmlformats.org/officeDocument/2006/relationships/customXml" Target="../ink/ink4.xml"/><Relationship Id="rId51" Type="http://schemas.openxmlformats.org/officeDocument/2006/relationships/image" Target="../media/image24.png"/><Relationship Id="rId72" Type="http://schemas.openxmlformats.org/officeDocument/2006/relationships/customXml" Target="../ink/ink37.xml"/><Relationship Id="rId80" Type="http://schemas.openxmlformats.org/officeDocument/2006/relationships/image" Target="../media/image38.png"/><Relationship Id="rId85" Type="http://schemas.openxmlformats.org/officeDocument/2006/relationships/customXml" Target="../ink/ink44.xml"/><Relationship Id="rId93" Type="http://schemas.openxmlformats.org/officeDocument/2006/relationships/customXml" Target="../ink/ink49.xml"/><Relationship Id="rId98" Type="http://schemas.openxmlformats.org/officeDocument/2006/relationships/image" Target="../media/image46.png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image" Target="../media/image15.png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103" Type="http://schemas.openxmlformats.org/officeDocument/2006/relationships/customXml" Target="../ink/ink54.xml"/><Relationship Id="rId108" Type="http://schemas.openxmlformats.org/officeDocument/2006/relationships/image" Target="../media/image51.png"/><Relationship Id="rId20" Type="http://schemas.openxmlformats.org/officeDocument/2006/relationships/image" Target="../media/image9.png"/><Relationship Id="rId41" Type="http://schemas.openxmlformats.org/officeDocument/2006/relationships/image" Target="../media/image19.png"/><Relationship Id="rId54" Type="http://schemas.openxmlformats.org/officeDocument/2006/relationships/customXml" Target="../ink/ink28.xml"/><Relationship Id="rId62" Type="http://schemas.openxmlformats.org/officeDocument/2006/relationships/customXml" Target="../ink/ink32.xml"/><Relationship Id="rId70" Type="http://schemas.openxmlformats.org/officeDocument/2006/relationships/customXml" Target="../ink/ink36.xml"/><Relationship Id="rId75" Type="http://schemas.openxmlformats.org/officeDocument/2006/relationships/image" Target="../media/image36.png"/><Relationship Id="rId83" Type="http://schemas.openxmlformats.org/officeDocument/2006/relationships/customXml" Target="../ink/ink43.xml"/><Relationship Id="rId88" Type="http://schemas.openxmlformats.org/officeDocument/2006/relationships/customXml" Target="../ink/ink46.xml"/><Relationship Id="rId91" Type="http://schemas.openxmlformats.org/officeDocument/2006/relationships/customXml" Target="../ink/ink48.xml"/><Relationship Id="rId96" Type="http://schemas.openxmlformats.org/officeDocument/2006/relationships/image" Target="../media/image45.png"/><Relationship Id="rId111" Type="http://schemas.openxmlformats.org/officeDocument/2006/relationships/customXml" Target="../ink/ink5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3.png"/><Relationship Id="rId36" Type="http://schemas.openxmlformats.org/officeDocument/2006/relationships/customXml" Target="../ink/ink19.xml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6" Type="http://schemas.openxmlformats.org/officeDocument/2006/relationships/image" Target="../media/image50.png"/><Relationship Id="rId10" Type="http://schemas.openxmlformats.org/officeDocument/2006/relationships/customXml" Target="../ink/ink5.xml"/><Relationship Id="rId31" Type="http://schemas.openxmlformats.org/officeDocument/2006/relationships/image" Target="../media/image14.png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40.xml"/><Relationship Id="rId81" Type="http://schemas.openxmlformats.org/officeDocument/2006/relationships/customXml" Target="../ink/ink42.xml"/><Relationship Id="rId86" Type="http://schemas.openxmlformats.org/officeDocument/2006/relationships/customXml" Target="../ink/ink45.xml"/><Relationship Id="rId94" Type="http://schemas.openxmlformats.org/officeDocument/2006/relationships/image" Target="../media/image44.png"/><Relationship Id="rId99" Type="http://schemas.openxmlformats.org/officeDocument/2006/relationships/customXml" Target="../ink/ink52.xml"/><Relationship Id="rId101" Type="http://schemas.openxmlformats.org/officeDocument/2006/relationships/customXml" Target="../ink/ink5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customXml" Target="../ink/ink7.xml"/><Relationship Id="rId18" Type="http://schemas.openxmlformats.org/officeDocument/2006/relationships/image" Target="../media/image8.png"/><Relationship Id="rId39" Type="http://schemas.openxmlformats.org/officeDocument/2006/relationships/image" Target="../media/image18.png"/><Relationship Id="rId109" Type="http://schemas.openxmlformats.org/officeDocument/2006/relationships/customXml" Target="../ink/ink57.xml"/><Relationship Id="rId34" Type="http://schemas.openxmlformats.org/officeDocument/2006/relationships/customXml" Target="../ink/ink18.xml"/><Relationship Id="rId50" Type="http://schemas.openxmlformats.org/officeDocument/2006/relationships/customXml" Target="../ink/ink26.xml"/><Relationship Id="rId55" Type="http://schemas.openxmlformats.org/officeDocument/2006/relationships/image" Target="../media/image26.png"/><Relationship Id="rId76" Type="http://schemas.openxmlformats.org/officeDocument/2006/relationships/customXml" Target="../ink/ink39.xml"/><Relationship Id="rId97" Type="http://schemas.openxmlformats.org/officeDocument/2006/relationships/customXml" Target="../ink/ink51.xml"/><Relationship Id="rId104" Type="http://schemas.openxmlformats.org/officeDocument/2006/relationships/image" Target="../media/image49.png"/><Relationship Id="rId7" Type="http://schemas.openxmlformats.org/officeDocument/2006/relationships/image" Target="../media/image3.png"/><Relationship Id="rId71" Type="http://schemas.openxmlformats.org/officeDocument/2006/relationships/image" Target="../media/image34.png"/><Relationship Id="rId92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1.xml"/><Relationship Id="rId117" Type="http://schemas.openxmlformats.org/officeDocument/2006/relationships/image" Target="../media/image110.png"/><Relationship Id="rId21" Type="http://schemas.openxmlformats.org/officeDocument/2006/relationships/image" Target="../media/image62.png"/><Relationship Id="rId42" Type="http://schemas.openxmlformats.org/officeDocument/2006/relationships/customXml" Target="../ink/ink79.xml"/><Relationship Id="rId47" Type="http://schemas.openxmlformats.org/officeDocument/2006/relationships/image" Target="../media/image75.png"/><Relationship Id="rId63" Type="http://schemas.openxmlformats.org/officeDocument/2006/relationships/image" Target="../media/image83.png"/><Relationship Id="rId68" Type="http://schemas.openxmlformats.org/officeDocument/2006/relationships/customXml" Target="../ink/ink92.xml"/><Relationship Id="rId84" Type="http://schemas.openxmlformats.org/officeDocument/2006/relationships/customXml" Target="../ink/ink100.xml"/><Relationship Id="rId89" Type="http://schemas.openxmlformats.org/officeDocument/2006/relationships/image" Target="../media/image96.png"/><Relationship Id="rId112" Type="http://schemas.openxmlformats.org/officeDocument/2006/relationships/customXml" Target="../ink/ink114.xml"/><Relationship Id="rId16" Type="http://schemas.openxmlformats.org/officeDocument/2006/relationships/customXml" Target="../ink/ink66.xml"/><Relationship Id="rId107" Type="http://schemas.openxmlformats.org/officeDocument/2006/relationships/image" Target="../media/image105.png"/><Relationship Id="rId11" Type="http://schemas.openxmlformats.org/officeDocument/2006/relationships/image" Target="../media/image57.png"/><Relationship Id="rId32" Type="http://schemas.openxmlformats.org/officeDocument/2006/relationships/customXml" Target="../ink/ink74.xml"/><Relationship Id="rId37" Type="http://schemas.openxmlformats.org/officeDocument/2006/relationships/image" Target="../media/image70.png"/><Relationship Id="rId53" Type="http://schemas.openxmlformats.org/officeDocument/2006/relationships/image" Target="../media/image78.png"/><Relationship Id="rId58" Type="http://schemas.openxmlformats.org/officeDocument/2006/relationships/customXml" Target="../ink/ink87.xml"/><Relationship Id="rId74" Type="http://schemas.openxmlformats.org/officeDocument/2006/relationships/customXml" Target="../ink/ink95.xml"/><Relationship Id="rId79" Type="http://schemas.openxmlformats.org/officeDocument/2006/relationships/image" Target="../media/image91.png"/><Relationship Id="rId102" Type="http://schemas.openxmlformats.org/officeDocument/2006/relationships/customXml" Target="../ink/ink109.xml"/><Relationship Id="rId123" Type="http://schemas.openxmlformats.org/officeDocument/2006/relationships/image" Target="../media/image113.png"/><Relationship Id="rId5" Type="http://schemas.openxmlformats.org/officeDocument/2006/relationships/image" Target="../media/image54.png"/><Relationship Id="rId61" Type="http://schemas.openxmlformats.org/officeDocument/2006/relationships/image" Target="../media/image82.png"/><Relationship Id="rId82" Type="http://schemas.openxmlformats.org/officeDocument/2006/relationships/customXml" Target="../ink/ink99.xml"/><Relationship Id="rId90" Type="http://schemas.openxmlformats.org/officeDocument/2006/relationships/customXml" Target="../ink/ink103.xml"/><Relationship Id="rId95" Type="http://schemas.openxmlformats.org/officeDocument/2006/relationships/image" Target="../media/image99.png"/><Relationship Id="rId19" Type="http://schemas.openxmlformats.org/officeDocument/2006/relationships/image" Target="../media/image61.png"/><Relationship Id="rId14" Type="http://schemas.openxmlformats.org/officeDocument/2006/relationships/customXml" Target="../ink/ink65.xml"/><Relationship Id="rId22" Type="http://schemas.openxmlformats.org/officeDocument/2006/relationships/customXml" Target="../ink/ink69.xml"/><Relationship Id="rId27" Type="http://schemas.openxmlformats.org/officeDocument/2006/relationships/image" Target="../media/image65.png"/><Relationship Id="rId30" Type="http://schemas.openxmlformats.org/officeDocument/2006/relationships/customXml" Target="../ink/ink73.xml"/><Relationship Id="rId35" Type="http://schemas.openxmlformats.org/officeDocument/2006/relationships/image" Target="../media/image69.png"/><Relationship Id="rId43" Type="http://schemas.openxmlformats.org/officeDocument/2006/relationships/image" Target="../media/image73.png"/><Relationship Id="rId48" Type="http://schemas.openxmlformats.org/officeDocument/2006/relationships/customXml" Target="../ink/ink82.xml"/><Relationship Id="rId56" Type="http://schemas.openxmlformats.org/officeDocument/2006/relationships/customXml" Target="../ink/ink86.xml"/><Relationship Id="rId64" Type="http://schemas.openxmlformats.org/officeDocument/2006/relationships/customXml" Target="../ink/ink90.xml"/><Relationship Id="rId69" Type="http://schemas.openxmlformats.org/officeDocument/2006/relationships/image" Target="../media/image86.png"/><Relationship Id="rId77" Type="http://schemas.openxmlformats.org/officeDocument/2006/relationships/image" Target="../media/image90.png"/><Relationship Id="rId100" Type="http://schemas.openxmlformats.org/officeDocument/2006/relationships/customXml" Target="../ink/ink108.xml"/><Relationship Id="rId105" Type="http://schemas.openxmlformats.org/officeDocument/2006/relationships/image" Target="../media/image104.png"/><Relationship Id="rId113" Type="http://schemas.openxmlformats.org/officeDocument/2006/relationships/image" Target="../media/image108.png"/><Relationship Id="rId118" Type="http://schemas.openxmlformats.org/officeDocument/2006/relationships/customXml" Target="../ink/ink117.xml"/><Relationship Id="rId8" Type="http://schemas.openxmlformats.org/officeDocument/2006/relationships/customXml" Target="../ink/ink62.xml"/><Relationship Id="rId51" Type="http://schemas.openxmlformats.org/officeDocument/2006/relationships/image" Target="../media/image77.png"/><Relationship Id="rId72" Type="http://schemas.openxmlformats.org/officeDocument/2006/relationships/customXml" Target="../ink/ink94.xml"/><Relationship Id="rId80" Type="http://schemas.openxmlformats.org/officeDocument/2006/relationships/customXml" Target="../ink/ink98.xml"/><Relationship Id="rId85" Type="http://schemas.openxmlformats.org/officeDocument/2006/relationships/image" Target="../media/image94.png"/><Relationship Id="rId93" Type="http://schemas.openxmlformats.org/officeDocument/2006/relationships/image" Target="../media/image98.png"/><Relationship Id="rId98" Type="http://schemas.openxmlformats.org/officeDocument/2006/relationships/customXml" Target="../ink/ink107.xml"/><Relationship Id="rId121" Type="http://schemas.openxmlformats.org/officeDocument/2006/relationships/image" Target="../media/image112.png"/><Relationship Id="rId3" Type="http://schemas.openxmlformats.org/officeDocument/2006/relationships/image" Target="../media/image1.png"/><Relationship Id="rId12" Type="http://schemas.openxmlformats.org/officeDocument/2006/relationships/customXml" Target="../ink/ink64.xml"/><Relationship Id="rId17" Type="http://schemas.openxmlformats.org/officeDocument/2006/relationships/image" Target="../media/image60.png"/><Relationship Id="rId25" Type="http://schemas.openxmlformats.org/officeDocument/2006/relationships/image" Target="../media/image64.png"/><Relationship Id="rId33" Type="http://schemas.openxmlformats.org/officeDocument/2006/relationships/image" Target="../media/image68.png"/><Relationship Id="rId38" Type="http://schemas.openxmlformats.org/officeDocument/2006/relationships/customXml" Target="../ink/ink77.xml"/><Relationship Id="rId46" Type="http://schemas.openxmlformats.org/officeDocument/2006/relationships/customXml" Target="../ink/ink81.xml"/><Relationship Id="rId59" Type="http://schemas.openxmlformats.org/officeDocument/2006/relationships/image" Target="../media/image81.png"/><Relationship Id="rId67" Type="http://schemas.openxmlformats.org/officeDocument/2006/relationships/image" Target="../media/image85.png"/><Relationship Id="rId103" Type="http://schemas.openxmlformats.org/officeDocument/2006/relationships/image" Target="../media/image103.png"/><Relationship Id="rId108" Type="http://schemas.openxmlformats.org/officeDocument/2006/relationships/customXml" Target="../ink/ink112.xml"/><Relationship Id="rId116" Type="http://schemas.openxmlformats.org/officeDocument/2006/relationships/customXml" Target="../ink/ink116.xml"/><Relationship Id="rId124" Type="http://schemas.openxmlformats.org/officeDocument/2006/relationships/customXml" Target="../ink/ink120.xml"/><Relationship Id="rId20" Type="http://schemas.openxmlformats.org/officeDocument/2006/relationships/customXml" Target="../ink/ink68.xml"/><Relationship Id="rId41" Type="http://schemas.openxmlformats.org/officeDocument/2006/relationships/image" Target="../media/image72.png"/><Relationship Id="rId54" Type="http://schemas.openxmlformats.org/officeDocument/2006/relationships/customXml" Target="../ink/ink85.xml"/><Relationship Id="rId62" Type="http://schemas.openxmlformats.org/officeDocument/2006/relationships/customXml" Target="../ink/ink89.xml"/><Relationship Id="rId70" Type="http://schemas.openxmlformats.org/officeDocument/2006/relationships/customXml" Target="../ink/ink93.xml"/><Relationship Id="rId75" Type="http://schemas.openxmlformats.org/officeDocument/2006/relationships/image" Target="../media/image89.png"/><Relationship Id="rId83" Type="http://schemas.openxmlformats.org/officeDocument/2006/relationships/image" Target="../media/image93.png"/><Relationship Id="rId88" Type="http://schemas.openxmlformats.org/officeDocument/2006/relationships/customXml" Target="../ink/ink102.xml"/><Relationship Id="rId91" Type="http://schemas.openxmlformats.org/officeDocument/2006/relationships/image" Target="../media/image97.png"/><Relationship Id="rId96" Type="http://schemas.openxmlformats.org/officeDocument/2006/relationships/customXml" Target="../ink/ink106.xml"/><Relationship Id="rId111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.xml"/><Relationship Id="rId15" Type="http://schemas.openxmlformats.org/officeDocument/2006/relationships/image" Target="../media/image59.png"/><Relationship Id="rId23" Type="http://schemas.openxmlformats.org/officeDocument/2006/relationships/image" Target="../media/image63.png"/><Relationship Id="rId28" Type="http://schemas.openxmlformats.org/officeDocument/2006/relationships/customXml" Target="../ink/ink72.xml"/><Relationship Id="rId36" Type="http://schemas.openxmlformats.org/officeDocument/2006/relationships/customXml" Target="../ink/ink76.xml"/><Relationship Id="rId49" Type="http://schemas.openxmlformats.org/officeDocument/2006/relationships/image" Target="../media/image76.png"/><Relationship Id="rId57" Type="http://schemas.openxmlformats.org/officeDocument/2006/relationships/image" Target="../media/image80.png"/><Relationship Id="rId106" Type="http://schemas.openxmlformats.org/officeDocument/2006/relationships/customXml" Target="../ink/ink111.xml"/><Relationship Id="rId114" Type="http://schemas.openxmlformats.org/officeDocument/2006/relationships/customXml" Target="../ink/ink115.xml"/><Relationship Id="rId119" Type="http://schemas.openxmlformats.org/officeDocument/2006/relationships/image" Target="../media/image111.png"/><Relationship Id="rId10" Type="http://schemas.openxmlformats.org/officeDocument/2006/relationships/customXml" Target="../ink/ink63.xml"/><Relationship Id="rId31" Type="http://schemas.openxmlformats.org/officeDocument/2006/relationships/image" Target="../media/image67.png"/><Relationship Id="rId44" Type="http://schemas.openxmlformats.org/officeDocument/2006/relationships/customXml" Target="../ink/ink80.xml"/><Relationship Id="rId52" Type="http://schemas.openxmlformats.org/officeDocument/2006/relationships/customXml" Target="../ink/ink84.xml"/><Relationship Id="rId60" Type="http://schemas.openxmlformats.org/officeDocument/2006/relationships/customXml" Target="../ink/ink88.xml"/><Relationship Id="rId65" Type="http://schemas.openxmlformats.org/officeDocument/2006/relationships/image" Target="../media/image84.png"/><Relationship Id="rId73" Type="http://schemas.openxmlformats.org/officeDocument/2006/relationships/image" Target="../media/image88.png"/><Relationship Id="rId78" Type="http://schemas.openxmlformats.org/officeDocument/2006/relationships/customXml" Target="../ink/ink97.xml"/><Relationship Id="rId81" Type="http://schemas.openxmlformats.org/officeDocument/2006/relationships/image" Target="../media/image92.png"/><Relationship Id="rId86" Type="http://schemas.openxmlformats.org/officeDocument/2006/relationships/customXml" Target="../ink/ink101.xml"/><Relationship Id="rId94" Type="http://schemas.openxmlformats.org/officeDocument/2006/relationships/customXml" Target="../ink/ink105.xml"/><Relationship Id="rId99" Type="http://schemas.openxmlformats.org/officeDocument/2006/relationships/image" Target="../media/image101.png"/><Relationship Id="rId101" Type="http://schemas.openxmlformats.org/officeDocument/2006/relationships/image" Target="../media/image102.png"/><Relationship Id="rId122" Type="http://schemas.openxmlformats.org/officeDocument/2006/relationships/customXml" Target="../ink/ink119.xml"/><Relationship Id="rId4" Type="http://schemas.openxmlformats.org/officeDocument/2006/relationships/customXml" Target="../ink/ink60.xml"/><Relationship Id="rId9" Type="http://schemas.openxmlformats.org/officeDocument/2006/relationships/image" Target="../media/image56.png"/><Relationship Id="rId13" Type="http://schemas.openxmlformats.org/officeDocument/2006/relationships/image" Target="../media/image58.png"/><Relationship Id="rId18" Type="http://schemas.openxmlformats.org/officeDocument/2006/relationships/customXml" Target="../ink/ink67.xml"/><Relationship Id="rId39" Type="http://schemas.openxmlformats.org/officeDocument/2006/relationships/image" Target="../media/image71.png"/><Relationship Id="rId109" Type="http://schemas.openxmlformats.org/officeDocument/2006/relationships/image" Target="../media/image106.png"/><Relationship Id="rId34" Type="http://schemas.openxmlformats.org/officeDocument/2006/relationships/customXml" Target="../ink/ink75.xml"/><Relationship Id="rId50" Type="http://schemas.openxmlformats.org/officeDocument/2006/relationships/customXml" Target="../ink/ink83.xml"/><Relationship Id="rId55" Type="http://schemas.openxmlformats.org/officeDocument/2006/relationships/image" Target="../media/image79.png"/><Relationship Id="rId76" Type="http://schemas.openxmlformats.org/officeDocument/2006/relationships/customXml" Target="../ink/ink96.xml"/><Relationship Id="rId97" Type="http://schemas.openxmlformats.org/officeDocument/2006/relationships/image" Target="../media/image100.png"/><Relationship Id="rId104" Type="http://schemas.openxmlformats.org/officeDocument/2006/relationships/customXml" Target="../ink/ink110.xml"/><Relationship Id="rId120" Type="http://schemas.openxmlformats.org/officeDocument/2006/relationships/customXml" Target="../ink/ink118.xml"/><Relationship Id="rId125" Type="http://schemas.openxmlformats.org/officeDocument/2006/relationships/image" Target="../media/image114.png"/><Relationship Id="rId7" Type="http://schemas.openxmlformats.org/officeDocument/2006/relationships/image" Target="../media/image55.png"/><Relationship Id="rId71" Type="http://schemas.openxmlformats.org/officeDocument/2006/relationships/image" Target="../media/image87.png"/><Relationship Id="rId92" Type="http://schemas.openxmlformats.org/officeDocument/2006/relationships/customXml" Target="../ink/ink104.xml"/><Relationship Id="rId2" Type="http://schemas.openxmlformats.org/officeDocument/2006/relationships/customXml" Target="../ink/ink59.xml"/><Relationship Id="rId29" Type="http://schemas.openxmlformats.org/officeDocument/2006/relationships/image" Target="../media/image66.png"/><Relationship Id="rId24" Type="http://schemas.openxmlformats.org/officeDocument/2006/relationships/customXml" Target="../ink/ink70.xml"/><Relationship Id="rId40" Type="http://schemas.openxmlformats.org/officeDocument/2006/relationships/customXml" Target="../ink/ink78.xml"/><Relationship Id="rId45" Type="http://schemas.openxmlformats.org/officeDocument/2006/relationships/image" Target="../media/image74.png"/><Relationship Id="rId66" Type="http://schemas.openxmlformats.org/officeDocument/2006/relationships/customXml" Target="../ink/ink91.xml"/><Relationship Id="rId87" Type="http://schemas.openxmlformats.org/officeDocument/2006/relationships/image" Target="../media/image95.png"/><Relationship Id="rId110" Type="http://schemas.openxmlformats.org/officeDocument/2006/relationships/customXml" Target="../ink/ink113.xml"/><Relationship Id="rId115" Type="http://schemas.openxmlformats.org/officeDocument/2006/relationships/image" Target="../media/image109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9.png"/><Relationship Id="rId18" Type="http://schemas.openxmlformats.org/officeDocument/2006/relationships/customXml" Target="../ink/ink129.xml"/><Relationship Id="rId26" Type="http://schemas.openxmlformats.org/officeDocument/2006/relationships/customXml" Target="../ink/ink133.xml"/><Relationship Id="rId39" Type="http://schemas.openxmlformats.org/officeDocument/2006/relationships/customXml" Target="../ink/ink140.xml"/><Relationship Id="rId21" Type="http://schemas.openxmlformats.org/officeDocument/2006/relationships/image" Target="../media/image123.png"/><Relationship Id="rId34" Type="http://schemas.openxmlformats.org/officeDocument/2006/relationships/image" Target="../media/image129.png"/><Relationship Id="rId42" Type="http://schemas.openxmlformats.org/officeDocument/2006/relationships/image" Target="../media/image133.png"/><Relationship Id="rId47" Type="http://schemas.openxmlformats.org/officeDocument/2006/relationships/image" Target="../media/image135.png"/><Relationship Id="rId50" Type="http://schemas.openxmlformats.org/officeDocument/2006/relationships/customXml" Target="../ink/ink146.xml"/><Relationship Id="rId55" Type="http://schemas.openxmlformats.org/officeDocument/2006/relationships/image" Target="../media/image139.png"/><Relationship Id="rId7" Type="http://schemas.openxmlformats.org/officeDocument/2006/relationships/image" Target="../media/image117.png"/><Relationship Id="rId12" Type="http://schemas.openxmlformats.org/officeDocument/2006/relationships/customXml" Target="../ink/ink126.xml"/><Relationship Id="rId17" Type="http://schemas.openxmlformats.org/officeDocument/2006/relationships/image" Target="../media/image121.png"/><Relationship Id="rId25" Type="http://schemas.openxmlformats.org/officeDocument/2006/relationships/image" Target="../media/image125.png"/><Relationship Id="rId33" Type="http://schemas.openxmlformats.org/officeDocument/2006/relationships/customXml" Target="../ink/ink137.xml"/><Relationship Id="rId38" Type="http://schemas.openxmlformats.org/officeDocument/2006/relationships/image" Target="../media/image131.png"/><Relationship Id="rId46" Type="http://schemas.openxmlformats.org/officeDocument/2006/relationships/customXml" Target="../ink/ink144.xml"/><Relationship Id="rId2" Type="http://schemas.openxmlformats.org/officeDocument/2006/relationships/customXml" Target="../ink/ink121.xml"/><Relationship Id="rId16" Type="http://schemas.openxmlformats.org/officeDocument/2006/relationships/customXml" Target="../ink/ink128.xml"/><Relationship Id="rId20" Type="http://schemas.openxmlformats.org/officeDocument/2006/relationships/customXml" Target="../ink/ink130.xml"/><Relationship Id="rId29" Type="http://schemas.openxmlformats.org/officeDocument/2006/relationships/customXml" Target="../ink/ink135.xml"/><Relationship Id="rId41" Type="http://schemas.openxmlformats.org/officeDocument/2006/relationships/customXml" Target="../ink/ink141.xml"/><Relationship Id="rId54" Type="http://schemas.openxmlformats.org/officeDocument/2006/relationships/customXml" Target="../ink/ink1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3.xml"/><Relationship Id="rId11" Type="http://schemas.openxmlformats.org/officeDocument/2006/relationships/image" Target="../media/image1.png"/><Relationship Id="rId24" Type="http://schemas.openxmlformats.org/officeDocument/2006/relationships/customXml" Target="../ink/ink132.xml"/><Relationship Id="rId32" Type="http://schemas.openxmlformats.org/officeDocument/2006/relationships/image" Target="../media/image128.png"/><Relationship Id="rId37" Type="http://schemas.openxmlformats.org/officeDocument/2006/relationships/customXml" Target="../ink/ink139.xml"/><Relationship Id="rId40" Type="http://schemas.openxmlformats.org/officeDocument/2006/relationships/image" Target="../media/image132.png"/><Relationship Id="rId45" Type="http://schemas.openxmlformats.org/officeDocument/2006/relationships/customXml" Target="../ink/ink143.xml"/><Relationship Id="rId53" Type="http://schemas.openxmlformats.org/officeDocument/2006/relationships/image" Target="../media/image138.png"/><Relationship Id="rId58" Type="http://schemas.openxmlformats.org/officeDocument/2006/relationships/customXml" Target="../ink/ink150.xml"/><Relationship Id="rId5" Type="http://schemas.openxmlformats.org/officeDocument/2006/relationships/image" Target="../media/image116.png"/><Relationship Id="rId15" Type="http://schemas.openxmlformats.org/officeDocument/2006/relationships/image" Target="../media/image120.png"/><Relationship Id="rId23" Type="http://schemas.openxmlformats.org/officeDocument/2006/relationships/image" Target="../media/image124.png"/><Relationship Id="rId28" Type="http://schemas.openxmlformats.org/officeDocument/2006/relationships/image" Target="../media/image126.png"/><Relationship Id="rId36" Type="http://schemas.openxmlformats.org/officeDocument/2006/relationships/image" Target="../media/image130.png"/><Relationship Id="rId49" Type="http://schemas.openxmlformats.org/officeDocument/2006/relationships/image" Target="../media/image136.png"/><Relationship Id="rId57" Type="http://schemas.openxmlformats.org/officeDocument/2006/relationships/image" Target="../media/image140.png"/><Relationship Id="rId10" Type="http://schemas.openxmlformats.org/officeDocument/2006/relationships/customXml" Target="../ink/ink125.xml"/><Relationship Id="rId19" Type="http://schemas.openxmlformats.org/officeDocument/2006/relationships/image" Target="../media/image122.png"/><Relationship Id="rId31" Type="http://schemas.openxmlformats.org/officeDocument/2006/relationships/customXml" Target="../ink/ink136.xml"/><Relationship Id="rId44" Type="http://schemas.openxmlformats.org/officeDocument/2006/relationships/image" Target="../media/image134.png"/><Relationship Id="rId52" Type="http://schemas.openxmlformats.org/officeDocument/2006/relationships/customXml" Target="../ink/ink147.xml"/><Relationship Id="rId4" Type="http://schemas.openxmlformats.org/officeDocument/2006/relationships/customXml" Target="../ink/ink122.xml"/><Relationship Id="rId9" Type="http://schemas.openxmlformats.org/officeDocument/2006/relationships/image" Target="../media/image118.png"/><Relationship Id="rId14" Type="http://schemas.openxmlformats.org/officeDocument/2006/relationships/customXml" Target="../ink/ink127.xml"/><Relationship Id="rId22" Type="http://schemas.openxmlformats.org/officeDocument/2006/relationships/customXml" Target="../ink/ink131.xml"/><Relationship Id="rId27" Type="http://schemas.openxmlformats.org/officeDocument/2006/relationships/customXml" Target="../ink/ink134.xml"/><Relationship Id="rId30" Type="http://schemas.openxmlformats.org/officeDocument/2006/relationships/image" Target="../media/image127.png"/><Relationship Id="rId35" Type="http://schemas.openxmlformats.org/officeDocument/2006/relationships/customXml" Target="../ink/ink138.xml"/><Relationship Id="rId43" Type="http://schemas.openxmlformats.org/officeDocument/2006/relationships/customXml" Target="../ink/ink142.xml"/><Relationship Id="rId48" Type="http://schemas.openxmlformats.org/officeDocument/2006/relationships/customXml" Target="../ink/ink145.xml"/><Relationship Id="rId56" Type="http://schemas.openxmlformats.org/officeDocument/2006/relationships/customXml" Target="../ink/ink149.xml"/><Relationship Id="rId8" Type="http://schemas.openxmlformats.org/officeDocument/2006/relationships/customXml" Target="../ink/ink124.xml"/><Relationship Id="rId51" Type="http://schemas.openxmlformats.org/officeDocument/2006/relationships/image" Target="../media/image137.png"/><Relationship Id="rId3" Type="http://schemas.openxmlformats.org/officeDocument/2006/relationships/image" Target="../media/image1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4.xml"/><Relationship Id="rId117" Type="http://schemas.openxmlformats.org/officeDocument/2006/relationships/customXml" Target="../ink/ink213.xml"/><Relationship Id="rId21" Type="http://schemas.openxmlformats.org/officeDocument/2006/relationships/image" Target="../media/image150.png"/><Relationship Id="rId42" Type="http://schemas.openxmlformats.org/officeDocument/2006/relationships/customXml" Target="../ink/ink173.xml"/><Relationship Id="rId47" Type="http://schemas.openxmlformats.org/officeDocument/2006/relationships/image" Target="../media/image162.png"/><Relationship Id="rId63" Type="http://schemas.openxmlformats.org/officeDocument/2006/relationships/image" Target="../media/image169.png"/><Relationship Id="rId68" Type="http://schemas.openxmlformats.org/officeDocument/2006/relationships/customXml" Target="../ink/ink187.xml"/><Relationship Id="rId84" Type="http://schemas.openxmlformats.org/officeDocument/2006/relationships/customXml" Target="../ink/ink196.xml"/><Relationship Id="rId89" Type="http://schemas.openxmlformats.org/officeDocument/2006/relationships/image" Target="../media/image181.png"/><Relationship Id="rId112" Type="http://schemas.openxmlformats.org/officeDocument/2006/relationships/image" Target="../media/image192.png"/><Relationship Id="rId133" Type="http://schemas.openxmlformats.org/officeDocument/2006/relationships/customXml" Target="../ink/ink221.xml"/><Relationship Id="rId138" Type="http://schemas.openxmlformats.org/officeDocument/2006/relationships/image" Target="../media/image205.png"/><Relationship Id="rId154" Type="http://schemas.openxmlformats.org/officeDocument/2006/relationships/image" Target="../media/image213.png"/><Relationship Id="rId16" Type="http://schemas.openxmlformats.org/officeDocument/2006/relationships/customXml" Target="../ink/ink159.xml"/><Relationship Id="rId107" Type="http://schemas.openxmlformats.org/officeDocument/2006/relationships/customXml" Target="../ink/ink208.xml"/><Relationship Id="rId11" Type="http://schemas.openxmlformats.org/officeDocument/2006/relationships/image" Target="../media/image145.png"/><Relationship Id="rId32" Type="http://schemas.openxmlformats.org/officeDocument/2006/relationships/image" Target="../media/image155.png"/><Relationship Id="rId37" Type="http://schemas.openxmlformats.org/officeDocument/2006/relationships/image" Target="../media/image157.png"/><Relationship Id="rId53" Type="http://schemas.openxmlformats.org/officeDocument/2006/relationships/image" Target="../media/image165.png"/><Relationship Id="rId58" Type="http://schemas.openxmlformats.org/officeDocument/2006/relationships/image" Target="../media/image167.png"/><Relationship Id="rId74" Type="http://schemas.openxmlformats.org/officeDocument/2006/relationships/customXml" Target="../ink/ink190.xml"/><Relationship Id="rId79" Type="http://schemas.openxmlformats.org/officeDocument/2006/relationships/customXml" Target="../ink/ink193.xml"/><Relationship Id="rId102" Type="http://schemas.openxmlformats.org/officeDocument/2006/relationships/image" Target="../media/image187.png"/><Relationship Id="rId123" Type="http://schemas.openxmlformats.org/officeDocument/2006/relationships/customXml" Target="../ink/ink216.xml"/><Relationship Id="rId128" Type="http://schemas.openxmlformats.org/officeDocument/2006/relationships/image" Target="../media/image200.png"/><Relationship Id="rId144" Type="http://schemas.openxmlformats.org/officeDocument/2006/relationships/image" Target="../media/image208.png"/><Relationship Id="rId149" Type="http://schemas.openxmlformats.org/officeDocument/2006/relationships/customXml" Target="../ink/ink229.xml"/><Relationship Id="rId5" Type="http://schemas.openxmlformats.org/officeDocument/2006/relationships/image" Target="../media/image142.png"/><Relationship Id="rId90" Type="http://schemas.openxmlformats.org/officeDocument/2006/relationships/customXml" Target="../ink/ink199.xml"/><Relationship Id="rId95" Type="http://schemas.openxmlformats.org/officeDocument/2006/relationships/customXml" Target="../ink/ink202.xml"/><Relationship Id="rId22" Type="http://schemas.openxmlformats.org/officeDocument/2006/relationships/customXml" Target="../ink/ink162.xml"/><Relationship Id="rId27" Type="http://schemas.openxmlformats.org/officeDocument/2006/relationships/image" Target="../media/image153.png"/><Relationship Id="rId43" Type="http://schemas.openxmlformats.org/officeDocument/2006/relationships/image" Target="../media/image160.png"/><Relationship Id="rId48" Type="http://schemas.openxmlformats.org/officeDocument/2006/relationships/customXml" Target="../ink/ink176.xml"/><Relationship Id="rId64" Type="http://schemas.openxmlformats.org/officeDocument/2006/relationships/customXml" Target="../ink/ink185.xml"/><Relationship Id="rId69" Type="http://schemas.openxmlformats.org/officeDocument/2006/relationships/image" Target="../media/image172.png"/><Relationship Id="rId113" Type="http://schemas.openxmlformats.org/officeDocument/2006/relationships/customXml" Target="../ink/ink211.xml"/><Relationship Id="rId118" Type="http://schemas.openxmlformats.org/officeDocument/2006/relationships/image" Target="../media/image195.png"/><Relationship Id="rId134" Type="http://schemas.openxmlformats.org/officeDocument/2006/relationships/image" Target="../media/image203.png"/><Relationship Id="rId139" Type="http://schemas.openxmlformats.org/officeDocument/2006/relationships/customXml" Target="../ink/ink224.xml"/><Relationship Id="rId80" Type="http://schemas.openxmlformats.org/officeDocument/2006/relationships/image" Target="../media/image177.png"/><Relationship Id="rId85" Type="http://schemas.openxmlformats.org/officeDocument/2006/relationships/image" Target="../media/image179.png"/><Relationship Id="rId150" Type="http://schemas.openxmlformats.org/officeDocument/2006/relationships/image" Target="../media/image211.png"/><Relationship Id="rId155" Type="http://schemas.openxmlformats.org/officeDocument/2006/relationships/customXml" Target="../ink/ink232.xml"/><Relationship Id="rId12" Type="http://schemas.openxmlformats.org/officeDocument/2006/relationships/customXml" Target="../ink/ink157.xml"/><Relationship Id="rId17" Type="http://schemas.openxmlformats.org/officeDocument/2006/relationships/image" Target="../media/image148.png"/><Relationship Id="rId33" Type="http://schemas.openxmlformats.org/officeDocument/2006/relationships/customXml" Target="../ink/ink168.xml"/><Relationship Id="rId38" Type="http://schemas.openxmlformats.org/officeDocument/2006/relationships/customXml" Target="../ink/ink171.xml"/><Relationship Id="rId59" Type="http://schemas.openxmlformats.org/officeDocument/2006/relationships/customXml" Target="../ink/ink182.xml"/><Relationship Id="rId103" Type="http://schemas.openxmlformats.org/officeDocument/2006/relationships/customXml" Target="../ink/ink206.xml"/><Relationship Id="rId108" Type="http://schemas.openxmlformats.org/officeDocument/2006/relationships/image" Target="../media/image190.png"/><Relationship Id="rId124" Type="http://schemas.openxmlformats.org/officeDocument/2006/relationships/image" Target="../media/image198.png"/><Relationship Id="rId129" Type="http://schemas.openxmlformats.org/officeDocument/2006/relationships/customXml" Target="../ink/ink219.xml"/><Relationship Id="rId20" Type="http://schemas.openxmlformats.org/officeDocument/2006/relationships/customXml" Target="../ink/ink161.xml"/><Relationship Id="rId41" Type="http://schemas.openxmlformats.org/officeDocument/2006/relationships/image" Target="../media/image159.png"/><Relationship Id="rId54" Type="http://schemas.openxmlformats.org/officeDocument/2006/relationships/customXml" Target="../ink/ink179.xml"/><Relationship Id="rId62" Type="http://schemas.openxmlformats.org/officeDocument/2006/relationships/customXml" Target="../ink/ink184.xml"/><Relationship Id="rId70" Type="http://schemas.openxmlformats.org/officeDocument/2006/relationships/customXml" Target="../ink/ink188.xml"/><Relationship Id="rId75" Type="http://schemas.openxmlformats.org/officeDocument/2006/relationships/customXml" Target="../ink/ink191.xml"/><Relationship Id="rId83" Type="http://schemas.openxmlformats.org/officeDocument/2006/relationships/image" Target="../media/image178.png"/><Relationship Id="rId88" Type="http://schemas.openxmlformats.org/officeDocument/2006/relationships/customXml" Target="../ink/ink198.xml"/><Relationship Id="rId91" Type="http://schemas.openxmlformats.org/officeDocument/2006/relationships/customXml" Target="../ink/ink200.xml"/><Relationship Id="rId96" Type="http://schemas.openxmlformats.org/officeDocument/2006/relationships/image" Target="../media/image184.png"/><Relationship Id="rId111" Type="http://schemas.openxmlformats.org/officeDocument/2006/relationships/customXml" Target="../ink/ink210.xml"/><Relationship Id="rId132" Type="http://schemas.openxmlformats.org/officeDocument/2006/relationships/image" Target="../media/image202.png"/><Relationship Id="rId140" Type="http://schemas.openxmlformats.org/officeDocument/2006/relationships/image" Target="../media/image206.png"/><Relationship Id="rId145" Type="http://schemas.openxmlformats.org/officeDocument/2006/relationships/customXml" Target="../ink/ink227.xml"/><Relationship Id="rId153" Type="http://schemas.openxmlformats.org/officeDocument/2006/relationships/customXml" Target="../ink/ink2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4.xml"/><Relationship Id="rId15" Type="http://schemas.openxmlformats.org/officeDocument/2006/relationships/image" Target="../media/image147.png"/><Relationship Id="rId23" Type="http://schemas.openxmlformats.org/officeDocument/2006/relationships/image" Target="../media/image151.png"/><Relationship Id="rId28" Type="http://schemas.openxmlformats.org/officeDocument/2006/relationships/customXml" Target="../ink/ink165.xml"/><Relationship Id="rId36" Type="http://schemas.openxmlformats.org/officeDocument/2006/relationships/customXml" Target="../ink/ink170.xml"/><Relationship Id="rId49" Type="http://schemas.openxmlformats.org/officeDocument/2006/relationships/image" Target="../media/image163.png"/><Relationship Id="rId57" Type="http://schemas.openxmlformats.org/officeDocument/2006/relationships/customXml" Target="../ink/ink181.xml"/><Relationship Id="rId106" Type="http://schemas.openxmlformats.org/officeDocument/2006/relationships/image" Target="../media/image189.png"/><Relationship Id="rId114" Type="http://schemas.openxmlformats.org/officeDocument/2006/relationships/image" Target="../media/image193.png"/><Relationship Id="rId119" Type="http://schemas.openxmlformats.org/officeDocument/2006/relationships/customXml" Target="../ink/ink214.xml"/><Relationship Id="rId127" Type="http://schemas.openxmlformats.org/officeDocument/2006/relationships/customXml" Target="../ink/ink218.xml"/><Relationship Id="rId10" Type="http://schemas.openxmlformats.org/officeDocument/2006/relationships/customXml" Target="../ink/ink156.xml"/><Relationship Id="rId31" Type="http://schemas.openxmlformats.org/officeDocument/2006/relationships/customXml" Target="../ink/ink167.xml"/><Relationship Id="rId44" Type="http://schemas.openxmlformats.org/officeDocument/2006/relationships/customXml" Target="../ink/ink174.xml"/><Relationship Id="rId52" Type="http://schemas.openxmlformats.org/officeDocument/2006/relationships/customXml" Target="../ink/ink178.xml"/><Relationship Id="rId60" Type="http://schemas.openxmlformats.org/officeDocument/2006/relationships/image" Target="../media/image168.png"/><Relationship Id="rId65" Type="http://schemas.openxmlformats.org/officeDocument/2006/relationships/image" Target="../media/image170.png"/><Relationship Id="rId73" Type="http://schemas.openxmlformats.org/officeDocument/2006/relationships/image" Target="../media/image174.png"/><Relationship Id="rId78" Type="http://schemas.openxmlformats.org/officeDocument/2006/relationships/image" Target="../media/image176.png"/><Relationship Id="rId81" Type="http://schemas.openxmlformats.org/officeDocument/2006/relationships/customXml" Target="../ink/ink194.xml"/><Relationship Id="rId86" Type="http://schemas.openxmlformats.org/officeDocument/2006/relationships/customXml" Target="../ink/ink197.xml"/><Relationship Id="rId94" Type="http://schemas.openxmlformats.org/officeDocument/2006/relationships/image" Target="../media/image183.png"/><Relationship Id="rId99" Type="http://schemas.openxmlformats.org/officeDocument/2006/relationships/customXml" Target="../ink/ink204.xml"/><Relationship Id="rId101" Type="http://schemas.openxmlformats.org/officeDocument/2006/relationships/customXml" Target="../ink/ink205.xml"/><Relationship Id="rId122" Type="http://schemas.openxmlformats.org/officeDocument/2006/relationships/image" Target="../media/image197.png"/><Relationship Id="rId130" Type="http://schemas.openxmlformats.org/officeDocument/2006/relationships/image" Target="../media/image201.png"/><Relationship Id="rId135" Type="http://schemas.openxmlformats.org/officeDocument/2006/relationships/customXml" Target="../ink/ink222.xml"/><Relationship Id="rId143" Type="http://schemas.openxmlformats.org/officeDocument/2006/relationships/customXml" Target="../ink/ink226.xml"/><Relationship Id="rId148" Type="http://schemas.openxmlformats.org/officeDocument/2006/relationships/image" Target="../media/image210.png"/><Relationship Id="rId151" Type="http://schemas.openxmlformats.org/officeDocument/2006/relationships/customXml" Target="../ink/ink230.xml"/><Relationship Id="rId156" Type="http://schemas.openxmlformats.org/officeDocument/2006/relationships/image" Target="../media/image214.png"/><Relationship Id="rId4" Type="http://schemas.openxmlformats.org/officeDocument/2006/relationships/customXml" Target="../ink/ink153.xml"/><Relationship Id="rId9" Type="http://schemas.openxmlformats.org/officeDocument/2006/relationships/image" Target="../media/image144.png"/><Relationship Id="rId13" Type="http://schemas.openxmlformats.org/officeDocument/2006/relationships/image" Target="../media/image146.png"/><Relationship Id="rId18" Type="http://schemas.openxmlformats.org/officeDocument/2006/relationships/customXml" Target="../ink/ink160.xml"/><Relationship Id="rId39" Type="http://schemas.openxmlformats.org/officeDocument/2006/relationships/image" Target="../media/image158.png"/><Relationship Id="rId109" Type="http://schemas.openxmlformats.org/officeDocument/2006/relationships/customXml" Target="../ink/ink209.xml"/><Relationship Id="rId34" Type="http://schemas.openxmlformats.org/officeDocument/2006/relationships/customXml" Target="../ink/ink169.xml"/><Relationship Id="rId50" Type="http://schemas.openxmlformats.org/officeDocument/2006/relationships/customXml" Target="../ink/ink177.xml"/><Relationship Id="rId55" Type="http://schemas.openxmlformats.org/officeDocument/2006/relationships/customXml" Target="../ink/ink180.xml"/><Relationship Id="rId76" Type="http://schemas.openxmlformats.org/officeDocument/2006/relationships/image" Target="../media/image175.png"/><Relationship Id="rId97" Type="http://schemas.openxmlformats.org/officeDocument/2006/relationships/customXml" Target="../ink/ink203.xml"/><Relationship Id="rId104" Type="http://schemas.openxmlformats.org/officeDocument/2006/relationships/image" Target="../media/image188.png"/><Relationship Id="rId120" Type="http://schemas.openxmlformats.org/officeDocument/2006/relationships/image" Target="../media/image196.png"/><Relationship Id="rId125" Type="http://schemas.openxmlformats.org/officeDocument/2006/relationships/customXml" Target="../ink/ink217.xml"/><Relationship Id="rId141" Type="http://schemas.openxmlformats.org/officeDocument/2006/relationships/customXml" Target="../ink/ink225.xml"/><Relationship Id="rId146" Type="http://schemas.openxmlformats.org/officeDocument/2006/relationships/image" Target="../media/image209.png"/><Relationship Id="rId7" Type="http://schemas.openxmlformats.org/officeDocument/2006/relationships/image" Target="../media/image143.png"/><Relationship Id="rId71" Type="http://schemas.openxmlformats.org/officeDocument/2006/relationships/image" Target="../media/image173.png"/><Relationship Id="rId92" Type="http://schemas.openxmlformats.org/officeDocument/2006/relationships/image" Target="../media/image182.png"/><Relationship Id="rId2" Type="http://schemas.openxmlformats.org/officeDocument/2006/relationships/customXml" Target="../ink/ink152.xml"/><Relationship Id="rId29" Type="http://schemas.openxmlformats.org/officeDocument/2006/relationships/customXml" Target="../ink/ink166.xml"/><Relationship Id="rId24" Type="http://schemas.openxmlformats.org/officeDocument/2006/relationships/customXml" Target="../ink/ink163.xml"/><Relationship Id="rId40" Type="http://schemas.openxmlformats.org/officeDocument/2006/relationships/customXml" Target="../ink/ink172.xml"/><Relationship Id="rId45" Type="http://schemas.openxmlformats.org/officeDocument/2006/relationships/image" Target="../media/image161.png"/><Relationship Id="rId66" Type="http://schemas.openxmlformats.org/officeDocument/2006/relationships/customXml" Target="../ink/ink186.xml"/><Relationship Id="rId87" Type="http://schemas.openxmlformats.org/officeDocument/2006/relationships/image" Target="../media/image180.png"/><Relationship Id="rId110" Type="http://schemas.openxmlformats.org/officeDocument/2006/relationships/image" Target="../media/image191.png"/><Relationship Id="rId115" Type="http://schemas.openxmlformats.org/officeDocument/2006/relationships/customXml" Target="../ink/ink212.xml"/><Relationship Id="rId131" Type="http://schemas.openxmlformats.org/officeDocument/2006/relationships/customXml" Target="../ink/ink220.xml"/><Relationship Id="rId136" Type="http://schemas.openxmlformats.org/officeDocument/2006/relationships/image" Target="../media/image204.png"/><Relationship Id="rId157" Type="http://schemas.openxmlformats.org/officeDocument/2006/relationships/customXml" Target="../ink/ink233.xml"/><Relationship Id="rId61" Type="http://schemas.openxmlformats.org/officeDocument/2006/relationships/customXml" Target="../ink/ink183.xml"/><Relationship Id="rId82" Type="http://schemas.openxmlformats.org/officeDocument/2006/relationships/customXml" Target="../ink/ink195.xml"/><Relationship Id="rId152" Type="http://schemas.openxmlformats.org/officeDocument/2006/relationships/image" Target="../media/image212.png"/><Relationship Id="rId19" Type="http://schemas.openxmlformats.org/officeDocument/2006/relationships/image" Target="../media/image149.png"/><Relationship Id="rId14" Type="http://schemas.openxmlformats.org/officeDocument/2006/relationships/customXml" Target="../ink/ink158.xml"/><Relationship Id="rId30" Type="http://schemas.openxmlformats.org/officeDocument/2006/relationships/image" Target="../media/image154.png"/><Relationship Id="rId35" Type="http://schemas.openxmlformats.org/officeDocument/2006/relationships/image" Target="../media/image156.png"/><Relationship Id="rId56" Type="http://schemas.openxmlformats.org/officeDocument/2006/relationships/image" Target="../media/image166.png"/><Relationship Id="rId77" Type="http://schemas.openxmlformats.org/officeDocument/2006/relationships/customXml" Target="../ink/ink192.xml"/><Relationship Id="rId100" Type="http://schemas.openxmlformats.org/officeDocument/2006/relationships/image" Target="../media/image186.png"/><Relationship Id="rId105" Type="http://schemas.openxmlformats.org/officeDocument/2006/relationships/customXml" Target="../ink/ink207.xml"/><Relationship Id="rId126" Type="http://schemas.openxmlformats.org/officeDocument/2006/relationships/image" Target="../media/image199.png"/><Relationship Id="rId147" Type="http://schemas.openxmlformats.org/officeDocument/2006/relationships/customXml" Target="../ink/ink228.xml"/><Relationship Id="rId8" Type="http://schemas.openxmlformats.org/officeDocument/2006/relationships/customXml" Target="../ink/ink155.xml"/><Relationship Id="rId51" Type="http://schemas.openxmlformats.org/officeDocument/2006/relationships/image" Target="../media/image164.png"/><Relationship Id="rId72" Type="http://schemas.openxmlformats.org/officeDocument/2006/relationships/customXml" Target="../ink/ink189.xml"/><Relationship Id="rId93" Type="http://schemas.openxmlformats.org/officeDocument/2006/relationships/customXml" Target="../ink/ink201.xml"/><Relationship Id="rId98" Type="http://schemas.openxmlformats.org/officeDocument/2006/relationships/image" Target="../media/image185.png"/><Relationship Id="rId121" Type="http://schemas.openxmlformats.org/officeDocument/2006/relationships/customXml" Target="../ink/ink215.xml"/><Relationship Id="rId142" Type="http://schemas.openxmlformats.org/officeDocument/2006/relationships/image" Target="../media/image207.png"/><Relationship Id="rId3" Type="http://schemas.openxmlformats.org/officeDocument/2006/relationships/image" Target="../media/image141.png"/><Relationship Id="rId25" Type="http://schemas.openxmlformats.org/officeDocument/2006/relationships/image" Target="../media/image152.png"/><Relationship Id="rId46" Type="http://schemas.openxmlformats.org/officeDocument/2006/relationships/customXml" Target="../ink/ink175.xml"/><Relationship Id="rId67" Type="http://schemas.openxmlformats.org/officeDocument/2006/relationships/image" Target="../media/image171.png"/><Relationship Id="rId116" Type="http://schemas.openxmlformats.org/officeDocument/2006/relationships/image" Target="../media/image194.png"/><Relationship Id="rId137" Type="http://schemas.openxmlformats.org/officeDocument/2006/relationships/customXml" Target="../ink/ink223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0.png"/><Relationship Id="rId18" Type="http://schemas.openxmlformats.org/officeDocument/2006/relationships/customXml" Target="../ink/ink242.xml"/><Relationship Id="rId26" Type="http://schemas.openxmlformats.org/officeDocument/2006/relationships/customXml" Target="../ink/ink246.xml"/><Relationship Id="rId39" Type="http://schemas.openxmlformats.org/officeDocument/2006/relationships/image" Target="../media/image233.png"/><Relationship Id="rId21" Type="http://schemas.openxmlformats.org/officeDocument/2006/relationships/image" Target="../media/image224.png"/><Relationship Id="rId34" Type="http://schemas.openxmlformats.org/officeDocument/2006/relationships/customXml" Target="../ink/ink250.xml"/><Relationship Id="rId42" Type="http://schemas.openxmlformats.org/officeDocument/2006/relationships/customXml" Target="../ink/ink254.xml"/><Relationship Id="rId47" Type="http://schemas.openxmlformats.org/officeDocument/2006/relationships/image" Target="../media/image237.png"/><Relationship Id="rId50" Type="http://schemas.openxmlformats.org/officeDocument/2006/relationships/customXml" Target="../ink/ink258.xml"/><Relationship Id="rId55" Type="http://schemas.openxmlformats.org/officeDocument/2006/relationships/image" Target="../media/image241.png"/><Relationship Id="rId63" Type="http://schemas.openxmlformats.org/officeDocument/2006/relationships/image" Target="../media/image245.png"/><Relationship Id="rId68" Type="http://schemas.openxmlformats.org/officeDocument/2006/relationships/customXml" Target="../ink/ink267.xml"/><Relationship Id="rId7" Type="http://schemas.openxmlformats.org/officeDocument/2006/relationships/image" Target="../media/image217.png"/><Relationship Id="rId71" Type="http://schemas.openxmlformats.org/officeDocument/2006/relationships/image" Target="../media/image248.png"/><Relationship Id="rId2" Type="http://schemas.openxmlformats.org/officeDocument/2006/relationships/customXml" Target="../ink/ink234.xml"/><Relationship Id="rId16" Type="http://schemas.openxmlformats.org/officeDocument/2006/relationships/customXml" Target="../ink/ink241.xml"/><Relationship Id="rId29" Type="http://schemas.openxmlformats.org/officeDocument/2006/relationships/image" Target="../media/image228.png"/><Relationship Id="rId11" Type="http://schemas.openxmlformats.org/officeDocument/2006/relationships/image" Target="../media/image219.png"/><Relationship Id="rId24" Type="http://schemas.openxmlformats.org/officeDocument/2006/relationships/customXml" Target="../ink/ink245.xml"/><Relationship Id="rId32" Type="http://schemas.openxmlformats.org/officeDocument/2006/relationships/customXml" Target="../ink/ink249.xml"/><Relationship Id="rId37" Type="http://schemas.openxmlformats.org/officeDocument/2006/relationships/image" Target="../media/image232.png"/><Relationship Id="rId40" Type="http://schemas.openxmlformats.org/officeDocument/2006/relationships/customXml" Target="../ink/ink253.xml"/><Relationship Id="rId45" Type="http://schemas.openxmlformats.org/officeDocument/2006/relationships/image" Target="../media/image236.png"/><Relationship Id="rId53" Type="http://schemas.openxmlformats.org/officeDocument/2006/relationships/image" Target="../media/image240.png"/><Relationship Id="rId58" Type="http://schemas.openxmlformats.org/officeDocument/2006/relationships/customXml" Target="../ink/ink262.xml"/><Relationship Id="rId66" Type="http://schemas.openxmlformats.org/officeDocument/2006/relationships/customXml" Target="../ink/ink266.xml"/><Relationship Id="rId74" Type="http://schemas.openxmlformats.org/officeDocument/2006/relationships/customXml" Target="../ink/ink270.xml"/><Relationship Id="rId5" Type="http://schemas.openxmlformats.org/officeDocument/2006/relationships/image" Target="../media/image216.png"/><Relationship Id="rId15" Type="http://schemas.openxmlformats.org/officeDocument/2006/relationships/image" Target="../media/image221.png"/><Relationship Id="rId23" Type="http://schemas.openxmlformats.org/officeDocument/2006/relationships/image" Target="../media/image225.png"/><Relationship Id="rId28" Type="http://schemas.openxmlformats.org/officeDocument/2006/relationships/customXml" Target="../ink/ink247.xml"/><Relationship Id="rId36" Type="http://schemas.openxmlformats.org/officeDocument/2006/relationships/customXml" Target="../ink/ink251.xml"/><Relationship Id="rId49" Type="http://schemas.openxmlformats.org/officeDocument/2006/relationships/image" Target="../media/image238.png"/><Relationship Id="rId57" Type="http://schemas.openxmlformats.org/officeDocument/2006/relationships/image" Target="../media/image242.png"/><Relationship Id="rId61" Type="http://schemas.openxmlformats.org/officeDocument/2006/relationships/image" Target="../media/image244.png"/><Relationship Id="rId10" Type="http://schemas.openxmlformats.org/officeDocument/2006/relationships/customXml" Target="../ink/ink238.xml"/><Relationship Id="rId19" Type="http://schemas.openxmlformats.org/officeDocument/2006/relationships/image" Target="../media/image223.png"/><Relationship Id="rId31" Type="http://schemas.openxmlformats.org/officeDocument/2006/relationships/image" Target="../media/image229.png"/><Relationship Id="rId44" Type="http://schemas.openxmlformats.org/officeDocument/2006/relationships/customXml" Target="../ink/ink255.xml"/><Relationship Id="rId52" Type="http://schemas.openxmlformats.org/officeDocument/2006/relationships/customXml" Target="../ink/ink259.xml"/><Relationship Id="rId60" Type="http://schemas.openxmlformats.org/officeDocument/2006/relationships/customXml" Target="../ink/ink263.xml"/><Relationship Id="rId65" Type="http://schemas.openxmlformats.org/officeDocument/2006/relationships/image" Target="../media/image246.png"/><Relationship Id="rId73" Type="http://schemas.openxmlformats.org/officeDocument/2006/relationships/image" Target="../media/image249.png"/><Relationship Id="rId4" Type="http://schemas.openxmlformats.org/officeDocument/2006/relationships/customXml" Target="../ink/ink235.xml"/><Relationship Id="rId9" Type="http://schemas.openxmlformats.org/officeDocument/2006/relationships/image" Target="../media/image218.png"/><Relationship Id="rId14" Type="http://schemas.openxmlformats.org/officeDocument/2006/relationships/customXml" Target="../ink/ink240.xml"/><Relationship Id="rId22" Type="http://schemas.openxmlformats.org/officeDocument/2006/relationships/customXml" Target="../ink/ink244.xml"/><Relationship Id="rId27" Type="http://schemas.openxmlformats.org/officeDocument/2006/relationships/image" Target="../media/image227.png"/><Relationship Id="rId30" Type="http://schemas.openxmlformats.org/officeDocument/2006/relationships/customXml" Target="../ink/ink248.xml"/><Relationship Id="rId35" Type="http://schemas.openxmlformats.org/officeDocument/2006/relationships/image" Target="../media/image231.png"/><Relationship Id="rId43" Type="http://schemas.openxmlformats.org/officeDocument/2006/relationships/image" Target="../media/image235.png"/><Relationship Id="rId48" Type="http://schemas.openxmlformats.org/officeDocument/2006/relationships/customXml" Target="../ink/ink257.xml"/><Relationship Id="rId56" Type="http://schemas.openxmlformats.org/officeDocument/2006/relationships/customXml" Target="../ink/ink261.xml"/><Relationship Id="rId64" Type="http://schemas.openxmlformats.org/officeDocument/2006/relationships/customXml" Target="../ink/ink265.xml"/><Relationship Id="rId69" Type="http://schemas.openxmlformats.org/officeDocument/2006/relationships/image" Target="../media/image247.png"/><Relationship Id="rId8" Type="http://schemas.openxmlformats.org/officeDocument/2006/relationships/customXml" Target="../ink/ink237.xml"/><Relationship Id="rId51" Type="http://schemas.openxmlformats.org/officeDocument/2006/relationships/image" Target="../media/image239.png"/><Relationship Id="rId72" Type="http://schemas.openxmlformats.org/officeDocument/2006/relationships/customXml" Target="../ink/ink269.xml"/><Relationship Id="rId3" Type="http://schemas.openxmlformats.org/officeDocument/2006/relationships/image" Target="../media/image215.png"/><Relationship Id="rId12" Type="http://schemas.openxmlformats.org/officeDocument/2006/relationships/customXml" Target="../ink/ink239.xml"/><Relationship Id="rId17" Type="http://schemas.openxmlformats.org/officeDocument/2006/relationships/image" Target="../media/image222.png"/><Relationship Id="rId25" Type="http://schemas.openxmlformats.org/officeDocument/2006/relationships/image" Target="../media/image226.png"/><Relationship Id="rId33" Type="http://schemas.openxmlformats.org/officeDocument/2006/relationships/image" Target="../media/image230.png"/><Relationship Id="rId38" Type="http://schemas.openxmlformats.org/officeDocument/2006/relationships/customXml" Target="../ink/ink252.xml"/><Relationship Id="rId46" Type="http://schemas.openxmlformats.org/officeDocument/2006/relationships/customXml" Target="../ink/ink256.xml"/><Relationship Id="rId59" Type="http://schemas.openxmlformats.org/officeDocument/2006/relationships/image" Target="../media/image243.png"/><Relationship Id="rId67" Type="http://schemas.openxmlformats.org/officeDocument/2006/relationships/image" Target="../media/image150.png"/><Relationship Id="rId20" Type="http://schemas.openxmlformats.org/officeDocument/2006/relationships/customXml" Target="../ink/ink243.xml"/><Relationship Id="rId41" Type="http://schemas.openxmlformats.org/officeDocument/2006/relationships/image" Target="../media/image234.png"/><Relationship Id="rId54" Type="http://schemas.openxmlformats.org/officeDocument/2006/relationships/customXml" Target="../ink/ink260.xml"/><Relationship Id="rId62" Type="http://schemas.openxmlformats.org/officeDocument/2006/relationships/customXml" Target="../ink/ink264.xml"/><Relationship Id="rId70" Type="http://schemas.openxmlformats.org/officeDocument/2006/relationships/customXml" Target="../ink/ink26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6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4.png"/><Relationship Id="rId18" Type="http://schemas.openxmlformats.org/officeDocument/2006/relationships/customXml" Target="../ink/ink279.xml"/><Relationship Id="rId26" Type="http://schemas.openxmlformats.org/officeDocument/2006/relationships/customXml" Target="../ink/ink283.xml"/><Relationship Id="rId39" Type="http://schemas.openxmlformats.org/officeDocument/2006/relationships/image" Target="../media/image267.png"/><Relationship Id="rId21" Type="http://schemas.openxmlformats.org/officeDocument/2006/relationships/image" Target="../media/image258.png"/><Relationship Id="rId34" Type="http://schemas.openxmlformats.org/officeDocument/2006/relationships/customXml" Target="../ink/ink287.xml"/><Relationship Id="rId42" Type="http://schemas.openxmlformats.org/officeDocument/2006/relationships/customXml" Target="../ink/ink291.xml"/><Relationship Id="rId47" Type="http://schemas.openxmlformats.org/officeDocument/2006/relationships/image" Target="../media/image271.png"/><Relationship Id="rId50" Type="http://schemas.openxmlformats.org/officeDocument/2006/relationships/customXml" Target="../ink/ink295.xml"/><Relationship Id="rId55" Type="http://schemas.openxmlformats.org/officeDocument/2006/relationships/customXml" Target="../ink/ink298.xml"/><Relationship Id="rId63" Type="http://schemas.openxmlformats.org/officeDocument/2006/relationships/customXml" Target="../ink/ink302.xml"/><Relationship Id="rId68" Type="http://schemas.openxmlformats.org/officeDocument/2006/relationships/image" Target="../media/image281.png"/><Relationship Id="rId76" Type="http://schemas.openxmlformats.org/officeDocument/2006/relationships/image" Target="../media/image285.png"/><Relationship Id="rId7" Type="http://schemas.openxmlformats.org/officeDocument/2006/relationships/image" Target="../media/image251.png"/><Relationship Id="rId71" Type="http://schemas.openxmlformats.org/officeDocument/2006/relationships/customXml" Target="../ink/ink306.xml"/><Relationship Id="rId2" Type="http://schemas.openxmlformats.org/officeDocument/2006/relationships/customXml" Target="../ink/ink271.xml"/><Relationship Id="rId16" Type="http://schemas.openxmlformats.org/officeDocument/2006/relationships/customXml" Target="../ink/ink278.xml"/><Relationship Id="rId29" Type="http://schemas.openxmlformats.org/officeDocument/2006/relationships/image" Target="../media/image262.png"/><Relationship Id="rId11" Type="http://schemas.openxmlformats.org/officeDocument/2006/relationships/image" Target="../media/image253.png"/><Relationship Id="rId24" Type="http://schemas.openxmlformats.org/officeDocument/2006/relationships/customXml" Target="../ink/ink282.xml"/><Relationship Id="rId32" Type="http://schemas.openxmlformats.org/officeDocument/2006/relationships/customXml" Target="../ink/ink286.xml"/><Relationship Id="rId37" Type="http://schemas.openxmlformats.org/officeDocument/2006/relationships/image" Target="../media/image266.png"/><Relationship Id="rId40" Type="http://schemas.openxmlformats.org/officeDocument/2006/relationships/customXml" Target="../ink/ink290.xml"/><Relationship Id="rId45" Type="http://schemas.openxmlformats.org/officeDocument/2006/relationships/image" Target="../media/image270.png"/><Relationship Id="rId53" Type="http://schemas.openxmlformats.org/officeDocument/2006/relationships/customXml" Target="../ink/ink297.xml"/><Relationship Id="rId58" Type="http://schemas.openxmlformats.org/officeDocument/2006/relationships/image" Target="../media/image276.png"/><Relationship Id="rId66" Type="http://schemas.openxmlformats.org/officeDocument/2006/relationships/image" Target="../media/image280.png"/><Relationship Id="rId74" Type="http://schemas.openxmlformats.org/officeDocument/2006/relationships/image" Target="../media/image284.png"/><Relationship Id="rId79" Type="http://schemas.openxmlformats.org/officeDocument/2006/relationships/customXml" Target="../ink/ink310.xml"/><Relationship Id="rId5" Type="http://schemas.openxmlformats.org/officeDocument/2006/relationships/image" Target="../media/image250.png"/><Relationship Id="rId61" Type="http://schemas.openxmlformats.org/officeDocument/2006/relationships/customXml" Target="../ink/ink301.xml"/><Relationship Id="rId82" Type="http://schemas.openxmlformats.org/officeDocument/2006/relationships/image" Target="../media/image288.png"/><Relationship Id="rId10" Type="http://schemas.openxmlformats.org/officeDocument/2006/relationships/customXml" Target="../ink/ink275.xml"/><Relationship Id="rId19" Type="http://schemas.openxmlformats.org/officeDocument/2006/relationships/image" Target="../media/image257.png"/><Relationship Id="rId31" Type="http://schemas.openxmlformats.org/officeDocument/2006/relationships/image" Target="../media/image263.png"/><Relationship Id="rId44" Type="http://schemas.openxmlformats.org/officeDocument/2006/relationships/customXml" Target="../ink/ink292.xml"/><Relationship Id="rId52" Type="http://schemas.openxmlformats.org/officeDocument/2006/relationships/image" Target="../media/image273.png"/><Relationship Id="rId60" Type="http://schemas.openxmlformats.org/officeDocument/2006/relationships/image" Target="../media/image277.png"/><Relationship Id="rId65" Type="http://schemas.openxmlformats.org/officeDocument/2006/relationships/customXml" Target="../ink/ink303.xml"/><Relationship Id="rId73" Type="http://schemas.openxmlformats.org/officeDocument/2006/relationships/customXml" Target="../ink/ink307.xml"/><Relationship Id="rId78" Type="http://schemas.openxmlformats.org/officeDocument/2006/relationships/image" Target="../media/image286.png"/><Relationship Id="rId81" Type="http://schemas.openxmlformats.org/officeDocument/2006/relationships/customXml" Target="../ink/ink311.xml"/><Relationship Id="rId4" Type="http://schemas.openxmlformats.org/officeDocument/2006/relationships/customXml" Target="../ink/ink272.xml"/><Relationship Id="rId9" Type="http://schemas.openxmlformats.org/officeDocument/2006/relationships/image" Target="../media/image252.png"/><Relationship Id="rId14" Type="http://schemas.openxmlformats.org/officeDocument/2006/relationships/customXml" Target="../ink/ink277.xml"/><Relationship Id="rId22" Type="http://schemas.openxmlformats.org/officeDocument/2006/relationships/customXml" Target="../ink/ink281.xml"/><Relationship Id="rId27" Type="http://schemas.openxmlformats.org/officeDocument/2006/relationships/image" Target="../media/image261.png"/><Relationship Id="rId30" Type="http://schemas.openxmlformats.org/officeDocument/2006/relationships/customXml" Target="../ink/ink285.xml"/><Relationship Id="rId35" Type="http://schemas.openxmlformats.org/officeDocument/2006/relationships/image" Target="../media/image265.png"/><Relationship Id="rId43" Type="http://schemas.openxmlformats.org/officeDocument/2006/relationships/image" Target="../media/image269.png"/><Relationship Id="rId48" Type="http://schemas.openxmlformats.org/officeDocument/2006/relationships/customXml" Target="../ink/ink294.xml"/><Relationship Id="rId56" Type="http://schemas.openxmlformats.org/officeDocument/2006/relationships/image" Target="../media/image275.png"/><Relationship Id="rId64" Type="http://schemas.openxmlformats.org/officeDocument/2006/relationships/image" Target="../media/image279.png"/><Relationship Id="rId69" Type="http://schemas.openxmlformats.org/officeDocument/2006/relationships/customXml" Target="../ink/ink305.xml"/><Relationship Id="rId77" Type="http://schemas.openxmlformats.org/officeDocument/2006/relationships/customXml" Target="../ink/ink309.xml"/><Relationship Id="rId8" Type="http://schemas.openxmlformats.org/officeDocument/2006/relationships/customXml" Target="../ink/ink274.xml"/><Relationship Id="rId51" Type="http://schemas.openxmlformats.org/officeDocument/2006/relationships/customXml" Target="../ink/ink296.xml"/><Relationship Id="rId72" Type="http://schemas.openxmlformats.org/officeDocument/2006/relationships/image" Target="../media/image283.png"/><Relationship Id="rId80" Type="http://schemas.openxmlformats.org/officeDocument/2006/relationships/image" Target="../media/image287.png"/><Relationship Id="rId3" Type="http://schemas.openxmlformats.org/officeDocument/2006/relationships/image" Target="../media/image150.png"/><Relationship Id="rId12" Type="http://schemas.openxmlformats.org/officeDocument/2006/relationships/customXml" Target="../ink/ink276.xml"/><Relationship Id="rId17" Type="http://schemas.openxmlformats.org/officeDocument/2006/relationships/image" Target="../media/image256.png"/><Relationship Id="rId25" Type="http://schemas.openxmlformats.org/officeDocument/2006/relationships/image" Target="../media/image260.png"/><Relationship Id="rId33" Type="http://schemas.openxmlformats.org/officeDocument/2006/relationships/image" Target="../media/image264.png"/><Relationship Id="rId38" Type="http://schemas.openxmlformats.org/officeDocument/2006/relationships/customXml" Target="../ink/ink289.xml"/><Relationship Id="rId46" Type="http://schemas.openxmlformats.org/officeDocument/2006/relationships/customXml" Target="../ink/ink293.xml"/><Relationship Id="rId59" Type="http://schemas.openxmlformats.org/officeDocument/2006/relationships/customXml" Target="../ink/ink300.xml"/><Relationship Id="rId67" Type="http://schemas.openxmlformats.org/officeDocument/2006/relationships/customXml" Target="../ink/ink304.xml"/><Relationship Id="rId20" Type="http://schemas.openxmlformats.org/officeDocument/2006/relationships/customXml" Target="../ink/ink280.xml"/><Relationship Id="rId41" Type="http://schemas.openxmlformats.org/officeDocument/2006/relationships/image" Target="../media/image268.png"/><Relationship Id="rId54" Type="http://schemas.openxmlformats.org/officeDocument/2006/relationships/image" Target="../media/image274.png"/><Relationship Id="rId62" Type="http://schemas.openxmlformats.org/officeDocument/2006/relationships/image" Target="../media/image278.png"/><Relationship Id="rId70" Type="http://schemas.openxmlformats.org/officeDocument/2006/relationships/image" Target="../media/image282.png"/><Relationship Id="rId75" Type="http://schemas.openxmlformats.org/officeDocument/2006/relationships/customXml" Target="../ink/ink30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3.xml"/><Relationship Id="rId15" Type="http://schemas.openxmlformats.org/officeDocument/2006/relationships/image" Target="../media/image255.png"/><Relationship Id="rId23" Type="http://schemas.openxmlformats.org/officeDocument/2006/relationships/image" Target="../media/image259.png"/><Relationship Id="rId28" Type="http://schemas.openxmlformats.org/officeDocument/2006/relationships/customXml" Target="../ink/ink284.xml"/><Relationship Id="rId36" Type="http://schemas.openxmlformats.org/officeDocument/2006/relationships/customXml" Target="../ink/ink288.xml"/><Relationship Id="rId49" Type="http://schemas.openxmlformats.org/officeDocument/2006/relationships/image" Target="../media/image272.png"/><Relationship Id="rId57" Type="http://schemas.openxmlformats.org/officeDocument/2006/relationships/customXml" Target="../ink/ink2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54AB3-29DF-41D7-8D55-EAD9C1921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830"/>
            <a:ext cx="10515600" cy="6368995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/>
              <a:t>INTELLIGENCE MODULE-2</a:t>
            </a:r>
          </a:p>
          <a:p>
            <a:pPr algn="ctr"/>
            <a:endParaRPr lang="en-US" sz="3600" b="1" u="sng" dirty="0"/>
          </a:p>
          <a:p>
            <a:r>
              <a:rPr lang="en-US" sz="2400" dirty="0">
                <a:solidFill>
                  <a:srgbClr val="FF0000"/>
                </a:solidFill>
              </a:rPr>
              <a:t>Cognitive process of reasoning and understanding</a:t>
            </a:r>
          </a:p>
          <a:p>
            <a:r>
              <a:rPr lang="en-US" sz="2400" dirty="0"/>
              <a:t>Intelligence is defined as….</a:t>
            </a:r>
          </a:p>
          <a:p>
            <a:r>
              <a:rPr lang="en-US" sz="2400" dirty="0"/>
              <a:t>Adopt to a variety of situation</a:t>
            </a:r>
          </a:p>
          <a:p>
            <a:r>
              <a:rPr lang="en-US" sz="2400" dirty="0"/>
              <a:t>learn,</a:t>
            </a:r>
          </a:p>
          <a:p>
            <a:r>
              <a:rPr lang="en-US" sz="2400" dirty="0"/>
              <a:t>Employ abstract concepts</a:t>
            </a:r>
          </a:p>
          <a:p>
            <a:r>
              <a:rPr lang="en-US" sz="2400" dirty="0"/>
              <a:t>Property of the mind---to reason, to plan, to solve problems etc.</a:t>
            </a:r>
          </a:p>
          <a:p>
            <a:r>
              <a:rPr lang="en-US" sz="2400" dirty="0"/>
              <a:t>General capabilities and several specific abilities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0779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515B-3DA8-4B54-9BEE-20CCF7CA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917C8-25A4-4690-81C0-F072504FC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14C876-068D-4D02-9F43-54699E73E162}"/>
                  </a:ext>
                </a:extLst>
              </p14:cNvPr>
              <p14:cNvContentPartPr/>
              <p14:nvPr/>
            </p14:nvContentPartPr>
            <p14:xfrm>
              <a:off x="1669477" y="906386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14C876-068D-4D02-9F43-54699E73E1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1837" y="888386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B3FF6AC0-DCC1-4429-9372-E0ECF5DE2EC1}"/>
              </a:ext>
            </a:extLst>
          </p:cNvPr>
          <p:cNvGrpSpPr/>
          <p:nvPr/>
        </p:nvGrpSpPr>
        <p:grpSpPr>
          <a:xfrm>
            <a:off x="1169077" y="400946"/>
            <a:ext cx="6890760" cy="1476360"/>
            <a:chOff x="1169077" y="400946"/>
            <a:chExt cx="6890760" cy="147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217533A-36A7-4368-88BA-2B3ED7F623BA}"/>
                    </a:ext>
                  </a:extLst>
                </p14:cNvPr>
                <p14:cNvContentPartPr/>
                <p14:nvPr/>
              </p14:nvContentPartPr>
              <p14:xfrm>
                <a:off x="1169077" y="537386"/>
                <a:ext cx="569520" cy="1287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217533A-36A7-4368-88BA-2B3ED7F623B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51437" y="519386"/>
                  <a:ext cx="605160" cy="13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1679671-F689-43C4-9B3A-92CFA567C89F}"/>
                    </a:ext>
                  </a:extLst>
                </p14:cNvPr>
                <p14:cNvContentPartPr/>
                <p14:nvPr/>
              </p14:nvContentPartPr>
              <p14:xfrm>
                <a:off x="1768117" y="666986"/>
                <a:ext cx="22680" cy="789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679671-F689-43C4-9B3A-92CFA567C89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50477" y="649346"/>
                  <a:ext cx="58320" cy="82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9BBBEEA-9D4F-4876-A269-E33DA057D369}"/>
                    </a:ext>
                  </a:extLst>
                </p14:cNvPr>
                <p14:cNvContentPartPr/>
                <p14:nvPr/>
              </p14:nvContentPartPr>
              <p14:xfrm>
                <a:off x="1589197" y="501026"/>
                <a:ext cx="3321000" cy="1376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9BBBEEA-9D4F-4876-A269-E33DA057D36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71197" y="483386"/>
                  <a:ext cx="3356640" cy="14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2E16E44-4499-43F6-91E1-DA1C64C79D22}"/>
                    </a:ext>
                  </a:extLst>
                </p14:cNvPr>
                <p14:cNvContentPartPr/>
                <p14:nvPr/>
              </p14:nvContentPartPr>
              <p14:xfrm>
                <a:off x="5070757" y="986306"/>
                <a:ext cx="599040" cy="102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2E16E44-4499-43F6-91E1-DA1C64C79D2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52757" y="968306"/>
                  <a:ext cx="6346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E17BCC7-F530-4CB3-85B1-04E95AFF665B}"/>
                    </a:ext>
                  </a:extLst>
                </p14:cNvPr>
                <p14:cNvContentPartPr/>
                <p14:nvPr/>
              </p14:nvContentPartPr>
              <p14:xfrm>
                <a:off x="5723437" y="400946"/>
                <a:ext cx="579960" cy="1074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E17BCC7-F530-4CB3-85B1-04E95AFF665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05797" y="383306"/>
                  <a:ext cx="615600" cy="11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F589A21-D677-4FFA-BEA9-906929307BB9}"/>
                    </a:ext>
                  </a:extLst>
                </p14:cNvPr>
                <p14:cNvContentPartPr/>
                <p14:nvPr/>
              </p14:nvContentPartPr>
              <p14:xfrm>
                <a:off x="6475477" y="885506"/>
                <a:ext cx="30600" cy="404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F589A21-D677-4FFA-BEA9-906929307B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57837" y="867866"/>
                  <a:ext cx="6624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56C8ADB-B11C-4201-8FCE-8E7BB8AD1A90}"/>
                    </a:ext>
                  </a:extLst>
                </p14:cNvPr>
                <p14:cNvContentPartPr/>
                <p14:nvPr/>
              </p14:nvContentPartPr>
              <p14:xfrm>
                <a:off x="6423277" y="530906"/>
                <a:ext cx="24120" cy="119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56C8ADB-B11C-4201-8FCE-8E7BB8AD1A9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05637" y="513266"/>
                  <a:ext cx="597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0D90F9B-C9DE-4032-9F65-6FC31DE9D185}"/>
                    </a:ext>
                  </a:extLst>
                </p14:cNvPr>
                <p14:cNvContentPartPr/>
                <p14:nvPr/>
              </p14:nvContentPartPr>
              <p14:xfrm>
                <a:off x="6750517" y="834746"/>
                <a:ext cx="410400" cy="534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0D90F9B-C9DE-4032-9F65-6FC31DE9D18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32517" y="817106"/>
                  <a:ext cx="44604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AF80BE3-ED09-4A2A-B304-A6B7D3293FEC}"/>
                    </a:ext>
                  </a:extLst>
                </p14:cNvPr>
                <p14:cNvContentPartPr/>
                <p14:nvPr/>
              </p14:nvContentPartPr>
              <p14:xfrm>
                <a:off x="7230397" y="569786"/>
                <a:ext cx="641520" cy="757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AF80BE3-ED09-4A2A-B304-A6B7D3293FE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12397" y="552146"/>
                  <a:ext cx="677160" cy="79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E8A01A3-30B4-4499-B1F7-1C3639DE7E8B}"/>
                    </a:ext>
                  </a:extLst>
                </p14:cNvPr>
                <p14:cNvContentPartPr/>
                <p14:nvPr/>
              </p14:nvContentPartPr>
              <p14:xfrm>
                <a:off x="7675717" y="924746"/>
                <a:ext cx="384120" cy="14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E8A01A3-30B4-4499-B1F7-1C3639DE7E8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57717" y="907106"/>
                  <a:ext cx="41976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616730D-2533-48CD-ADA1-95691DC76BDA}"/>
              </a:ext>
            </a:extLst>
          </p:cNvPr>
          <p:cNvGrpSpPr/>
          <p:nvPr/>
        </p:nvGrpSpPr>
        <p:grpSpPr>
          <a:xfrm>
            <a:off x="8711077" y="551786"/>
            <a:ext cx="1568160" cy="752760"/>
            <a:chOff x="8711077" y="551786"/>
            <a:chExt cx="1568160" cy="75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5A4FD3F-F199-4D32-BF18-BDA763A0E6DF}"/>
                    </a:ext>
                  </a:extLst>
                </p14:cNvPr>
                <p14:cNvContentPartPr/>
                <p14:nvPr/>
              </p14:nvContentPartPr>
              <p14:xfrm>
                <a:off x="8711077" y="561866"/>
                <a:ext cx="333360" cy="742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5A4FD3F-F199-4D32-BF18-BDA763A0E6D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93077" y="544226"/>
                  <a:ext cx="36900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0498BC8-EDD9-491E-B4A5-51A081FE4844}"/>
                    </a:ext>
                  </a:extLst>
                </p14:cNvPr>
                <p14:cNvContentPartPr/>
                <p14:nvPr/>
              </p14:nvContentPartPr>
              <p14:xfrm>
                <a:off x="9213637" y="822506"/>
                <a:ext cx="488520" cy="453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0498BC8-EDD9-491E-B4A5-51A081FE484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95997" y="804506"/>
                  <a:ext cx="52416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1B4A827-EE8A-4C51-8B04-E628EF926CBF}"/>
                    </a:ext>
                  </a:extLst>
                </p14:cNvPr>
                <p14:cNvContentPartPr/>
                <p14:nvPr/>
              </p14:nvContentPartPr>
              <p14:xfrm>
                <a:off x="9761557" y="551786"/>
                <a:ext cx="517680" cy="613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1B4A827-EE8A-4C51-8B04-E628EF926CB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743557" y="533786"/>
                  <a:ext cx="553320" cy="64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EC7BAEB-1DE2-4EE9-83C3-FBD554A3E347}"/>
              </a:ext>
            </a:extLst>
          </p:cNvPr>
          <p:cNvGrpSpPr/>
          <p:nvPr/>
        </p:nvGrpSpPr>
        <p:grpSpPr>
          <a:xfrm>
            <a:off x="1231357" y="2034266"/>
            <a:ext cx="2333160" cy="912600"/>
            <a:chOff x="1231357" y="2034266"/>
            <a:chExt cx="2333160" cy="91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3D3755A-06F1-4C12-9D71-90AA607ACAFF}"/>
                    </a:ext>
                  </a:extLst>
                </p14:cNvPr>
                <p14:cNvContentPartPr/>
                <p14:nvPr/>
              </p14:nvContentPartPr>
              <p14:xfrm>
                <a:off x="1231357" y="2213906"/>
                <a:ext cx="2333160" cy="732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3D3755A-06F1-4C12-9D71-90AA607ACAF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13357" y="2195906"/>
                  <a:ext cx="2368800" cy="76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6700F90-B168-4ADD-999A-9FA10367E5BC}"/>
                    </a:ext>
                  </a:extLst>
                </p14:cNvPr>
                <p14:cNvContentPartPr/>
                <p14:nvPr/>
              </p14:nvContentPartPr>
              <p14:xfrm>
                <a:off x="3091477" y="2034266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6700F90-B168-4ADD-999A-9FA10367E5B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73477" y="201662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C702212-89F7-418C-9321-EAF12D481E1B}"/>
              </a:ext>
            </a:extLst>
          </p:cNvPr>
          <p:cNvGrpSpPr/>
          <p:nvPr/>
        </p:nvGrpSpPr>
        <p:grpSpPr>
          <a:xfrm>
            <a:off x="4208557" y="1978106"/>
            <a:ext cx="7463520" cy="1349640"/>
            <a:chOff x="4208557" y="1978106"/>
            <a:chExt cx="7463520" cy="134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F8DA480-FB49-4A0D-90A9-B1662DE556A8}"/>
                    </a:ext>
                  </a:extLst>
                </p14:cNvPr>
                <p14:cNvContentPartPr/>
                <p14:nvPr/>
              </p14:nvContentPartPr>
              <p14:xfrm>
                <a:off x="4641637" y="2304986"/>
                <a:ext cx="97560" cy="790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F8DA480-FB49-4A0D-90A9-B1662DE556A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623997" y="2286986"/>
                  <a:ext cx="133200" cy="82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83D83D2-FD52-4B47-8D2F-F6D00288EC9B}"/>
                    </a:ext>
                  </a:extLst>
                </p14:cNvPr>
                <p14:cNvContentPartPr/>
                <p14:nvPr/>
              </p14:nvContentPartPr>
              <p14:xfrm>
                <a:off x="4208557" y="1978106"/>
                <a:ext cx="985320" cy="712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83D83D2-FD52-4B47-8D2F-F6D00288EC9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190917" y="1960106"/>
                  <a:ext cx="1020960" cy="74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641357C-799F-44DB-A03D-4C3668AF0902}"/>
                    </a:ext>
                  </a:extLst>
                </p14:cNvPr>
                <p14:cNvContentPartPr/>
                <p14:nvPr/>
              </p14:nvContentPartPr>
              <p14:xfrm>
                <a:off x="4912357" y="2308946"/>
                <a:ext cx="752040" cy="576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641357C-799F-44DB-A03D-4C3668AF090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894357" y="2291306"/>
                  <a:ext cx="78768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EB054DA-3474-40A6-B6D5-1647DC4C3B72}"/>
                    </a:ext>
                  </a:extLst>
                </p14:cNvPr>
                <p14:cNvContentPartPr/>
                <p14:nvPr/>
              </p14:nvContentPartPr>
              <p14:xfrm>
                <a:off x="5860957" y="2327306"/>
                <a:ext cx="2269800" cy="424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EB054DA-3474-40A6-B6D5-1647DC4C3B7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43317" y="2309666"/>
                  <a:ext cx="230544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F62D6D3-4095-4E84-9A3F-302D7778CE9B}"/>
                    </a:ext>
                  </a:extLst>
                </p14:cNvPr>
                <p14:cNvContentPartPr/>
                <p14:nvPr/>
              </p14:nvContentPartPr>
              <p14:xfrm>
                <a:off x="8391757" y="2365466"/>
                <a:ext cx="1165320" cy="482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F62D6D3-4095-4E84-9A3F-302D7778CE9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373757" y="2347466"/>
                  <a:ext cx="120096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584010A-ECD8-4BCD-AAAB-F55B77A39976}"/>
                    </a:ext>
                  </a:extLst>
                </p14:cNvPr>
                <p14:cNvContentPartPr/>
                <p14:nvPr/>
              </p14:nvContentPartPr>
              <p14:xfrm>
                <a:off x="9782077" y="2195906"/>
                <a:ext cx="443880" cy="667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584010A-ECD8-4BCD-AAAB-F55B77A3997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64077" y="2177906"/>
                  <a:ext cx="47952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9CA2D05-2DCC-4734-AC27-B7F596F6D2CB}"/>
                    </a:ext>
                  </a:extLst>
                </p14:cNvPr>
                <p14:cNvContentPartPr/>
                <p14:nvPr/>
              </p14:nvContentPartPr>
              <p14:xfrm>
                <a:off x="10293277" y="2032106"/>
                <a:ext cx="260280" cy="821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9CA2D05-2DCC-4734-AC27-B7F596F6D2C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275277" y="2014466"/>
                  <a:ext cx="295920" cy="85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002FCBC-0684-48F9-B41E-6CDCC64F6AE7}"/>
                    </a:ext>
                  </a:extLst>
                </p14:cNvPr>
                <p14:cNvContentPartPr/>
                <p14:nvPr/>
              </p14:nvContentPartPr>
              <p14:xfrm>
                <a:off x="10053517" y="2140826"/>
                <a:ext cx="1618560" cy="1186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002FCBC-0684-48F9-B41E-6CDCC64F6AE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035877" y="2122826"/>
                  <a:ext cx="1654200" cy="1222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76808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B8143-73D2-4074-ABAB-743B87ACB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72"/>
            <a:ext cx="10515600" cy="6041791"/>
          </a:xfrm>
        </p:spPr>
        <p:txBody>
          <a:bodyPr/>
          <a:lstStyle/>
          <a:p>
            <a:r>
              <a:rPr lang="en-US" dirty="0"/>
              <a:t>                                 Type of reasoning                       </a:t>
            </a:r>
            <a:r>
              <a:rPr lang="en-US" dirty="0" err="1"/>
              <a:t>Eg</a:t>
            </a:r>
            <a:r>
              <a:rPr lang="en-US" dirty="0"/>
              <a:t>; of tests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2434CACE-37E7-4642-B738-A7C316281F68}"/>
              </a:ext>
            </a:extLst>
          </p:cNvPr>
          <p:cNvSpPr/>
          <p:nvPr/>
        </p:nvSpPr>
        <p:spPr>
          <a:xfrm>
            <a:off x="882594" y="1709530"/>
            <a:ext cx="1733385" cy="110523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Intelligence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B7A25E11-BE1F-4C48-8701-EA10C768C4EB}"/>
              </a:ext>
            </a:extLst>
          </p:cNvPr>
          <p:cNvSpPr/>
          <p:nvPr/>
        </p:nvSpPr>
        <p:spPr>
          <a:xfrm>
            <a:off x="4556096" y="485030"/>
            <a:ext cx="1733385" cy="96210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Verbal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B53D6328-61ED-4AA1-9345-287E8DAFBEB0}"/>
              </a:ext>
            </a:extLst>
          </p:cNvPr>
          <p:cNvSpPr/>
          <p:nvPr/>
        </p:nvSpPr>
        <p:spPr>
          <a:xfrm>
            <a:off x="4448752" y="1781092"/>
            <a:ext cx="2715365" cy="11052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Quantitative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1289C6F1-4052-4AAC-8A19-FCFA29B3A508}"/>
              </a:ext>
            </a:extLst>
          </p:cNvPr>
          <p:cNvSpPr/>
          <p:nvPr/>
        </p:nvSpPr>
        <p:spPr>
          <a:xfrm>
            <a:off x="4389118" y="3460805"/>
            <a:ext cx="1946745" cy="96210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Abstarct</a:t>
            </a:r>
            <a:r>
              <a:rPr lang="en-US" dirty="0"/>
              <a:t> visual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C9270ACD-8470-47B4-8E62-7A1EFA4E9FE2}"/>
              </a:ext>
            </a:extLst>
          </p:cNvPr>
          <p:cNvSpPr/>
          <p:nvPr/>
        </p:nvSpPr>
        <p:spPr>
          <a:xfrm>
            <a:off x="4460678" y="4900780"/>
            <a:ext cx="2456957" cy="96210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Short-term memory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DF8F8BEF-A3AC-4F7F-A060-7F2930502B5A}"/>
              </a:ext>
            </a:extLst>
          </p:cNvPr>
          <p:cNvSpPr/>
          <p:nvPr/>
        </p:nvSpPr>
        <p:spPr>
          <a:xfrm>
            <a:off x="8776912" y="594688"/>
            <a:ext cx="2059386" cy="110523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Vocabulary</a:t>
            </a:r>
          </a:p>
          <a:p>
            <a:pPr algn="ctr"/>
            <a:r>
              <a:rPr lang="en-US" dirty="0"/>
              <a:t>Absurdities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5FAE43F9-A5A5-4303-BB00-91319254D794}"/>
              </a:ext>
            </a:extLst>
          </p:cNvPr>
          <p:cNvSpPr/>
          <p:nvPr/>
        </p:nvSpPr>
        <p:spPr>
          <a:xfrm>
            <a:off x="8811365" y="1965294"/>
            <a:ext cx="2209143" cy="110523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Quantitative tests</a:t>
            </a:r>
          </a:p>
          <a:p>
            <a:pPr algn="ctr"/>
            <a:r>
              <a:rPr lang="en-US" dirty="0"/>
              <a:t>Number series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968F3013-B3BD-4397-B846-0BCF929E57EE}"/>
              </a:ext>
            </a:extLst>
          </p:cNvPr>
          <p:cNvSpPr/>
          <p:nvPr/>
        </p:nvSpPr>
        <p:spPr>
          <a:xfrm>
            <a:off x="8840518" y="3534354"/>
            <a:ext cx="1637969" cy="110523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Paper folding</a:t>
            </a:r>
          </a:p>
          <a:p>
            <a:pPr algn="ctr"/>
            <a:r>
              <a:rPr lang="en-US" dirty="0"/>
              <a:t>copying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C718EEDD-7F2B-41DC-89DE-E3FC109FD9B3}"/>
              </a:ext>
            </a:extLst>
          </p:cNvPr>
          <p:cNvSpPr/>
          <p:nvPr/>
        </p:nvSpPr>
        <p:spPr>
          <a:xfrm>
            <a:off x="8444286" y="4829217"/>
            <a:ext cx="2816088" cy="198153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for sentences</a:t>
            </a:r>
          </a:p>
          <a:p>
            <a:pPr algn="ctr"/>
            <a:r>
              <a:rPr lang="en-US" dirty="0"/>
              <a:t>Memory for order in which familiar objects are presented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9C906E-41CB-40DD-B1C8-D54F823CD1D0}"/>
              </a:ext>
            </a:extLst>
          </p:cNvPr>
          <p:cNvCxnSpPr>
            <a:endCxn id="6" idx="1"/>
          </p:cNvCxnSpPr>
          <p:nvPr/>
        </p:nvCxnSpPr>
        <p:spPr>
          <a:xfrm flipV="1">
            <a:off x="2496710" y="966084"/>
            <a:ext cx="2059386" cy="98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1E112C-D2D2-4EB3-B731-2374CD458863}"/>
              </a:ext>
            </a:extLst>
          </p:cNvPr>
          <p:cNvCxnSpPr>
            <a:cxnSpLocks/>
          </p:cNvCxnSpPr>
          <p:nvPr/>
        </p:nvCxnSpPr>
        <p:spPr>
          <a:xfrm>
            <a:off x="6335863" y="966083"/>
            <a:ext cx="2485777" cy="156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A266DE-DEA0-48B9-929C-4AB2ABE96B7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496710" y="2170706"/>
            <a:ext cx="1952042" cy="16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B99247-BD3A-42CF-80F1-8F4F659384FA}"/>
              </a:ext>
            </a:extLst>
          </p:cNvPr>
          <p:cNvCxnSpPr>
            <a:cxnSpLocks/>
            <a:stCxn id="7" idx="3"/>
            <a:endCxn id="11" idx="3"/>
          </p:cNvCxnSpPr>
          <p:nvPr/>
        </p:nvCxnSpPr>
        <p:spPr>
          <a:xfrm>
            <a:off x="7164117" y="2333708"/>
            <a:ext cx="1647248" cy="18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A85A29-8BA5-40D7-BD91-D1645BFF18C5}"/>
              </a:ext>
            </a:extLst>
          </p:cNvPr>
          <p:cNvCxnSpPr>
            <a:cxnSpLocks/>
          </p:cNvCxnSpPr>
          <p:nvPr/>
        </p:nvCxnSpPr>
        <p:spPr>
          <a:xfrm>
            <a:off x="2615979" y="2297927"/>
            <a:ext cx="1832774" cy="171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7B9AED-444B-4EF2-9369-600BD8436C3E}"/>
              </a:ext>
            </a:extLst>
          </p:cNvPr>
          <p:cNvCxnSpPr>
            <a:cxnSpLocks/>
          </p:cNvCxnSpPr>
          <p:nvPr/>
        </p:nvCxnSpPr>
        <p:spPr>
          <a:xfrm>
            <a:off x="6096000" y="3991554"/>
            <a:ext cx="2715365" cy="7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FD9678-36C3-4A83-BF11-2FDBDB4C383C}"/>
              </a:ext>
            </a:extLst>
          </p:cNvPr>
          <p:cNvCxnSpPr>
            <a:cxnSpLocks/>
            <a:stCxn id="5" idx="1"/>
            <a:endCxn id="9" idx="1"/>
          </p:cNvCxnSpPr>
          <p:nvPr/>
        </p:nvCxnSpPr>
        <p:spPr>
          <a:xfrm>
            <a:off x="2339671" y="2814762"/>
            <a:ext cx="2121007" cy="25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B54131-2177-46DB-A264-26CB6F5C700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917635" y="5381834"/>
            <a:ext cx="1526651" cy="35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960B74A-66F9-4E49-BC30-4D3C8997527A}"/>
              </a:ext>
            </a:extLst>
          </p:cNvPr>
          <p:cNvSpPr txBox="1"/>
          <p:nvPr/>
        </p:nvSpPr>
        <p:spPr>
          <a:xfrm>
            <a:off x="421419" y="4309607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Fig:Stanford-Binet</a:t>
            </a:r>
            <a:r>
              <a:rPr lang="en-US" dirty="0"/>
              <a:t> Test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1D53D63-2ACA-42F4-B8F3-41011E1E6A57}"/>
              </a:ext>
            </a:extLst>
          </p:cNvPr>
          <p:cNvGrpSpPr/>
          <p:nvPr/>
        </p:nvGrpSpPr>
        <p:grpSpPr>
          <a:xfrm>
            <a:off x="168997" y="4443026"/>
            <a:ext cx="3466440" cy="1558080"/>
            <a:chOff x="168997" y="4443026"/>
            <a:chExt cx="3466440" cy="155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2395A75-2008-4730-B25B-176D1D3B929B}"/>
                    </a:ext>
                  </a:extLst>
                </p14:cNvPr>
                <p14:cNvContentPartPr/>
                <p14:nvPr/>
              </p14:nvContentPartPr>
              <p14:xfrm>
                <a:off x="420277" y="5246186"/>
                <a:ext cx="69480" cy="4752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2395A75-2008-4730-B25B-176D1D3B929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2277" y="5228546"/>
                  <a:ext cx="10512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8A135A9-BB85-4CA8-921C-4FFF13A063CF}"/>
                    </a:ext>
                  </a:extLst>
                </p14:cNvPr>
                <p14:cNvContentPartPr/>
                <p14:nvPr/>
              </p14:nvContentPartPr>
              <p14:xfrm>
                <a:off x="168997" y="5223866"/>
                <a:ext cx="405360" cy="379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8A135A9-BB85-4CA8-921C-4FFF13A063C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1357" y="5205866"/>
                  <a:ext cx="44100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3338385-F410-42D8-B06C-393A8F45B3D8}"/>
                    </a:ext>
                  </a:extLst>
                </p14:cNvPr>
                <p14:cNvContentPartPr/>
                <p14:nvPr/>
              </p14:nvContentPartPr>
              <p14:xfrm>
                <a:off x="359437" y="5804546"/>
                <a:ext cx="297000" cy="196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3338385-F410-42D8-B06C-393A8F45B3D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1797" y="5786906"/>
                  <a:ext cx="3326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40536EF-B980-48B4-BB4A-96D3F8DDF19B}"/>
                    </a:ext>
                  </a:extLst>
                </p14:cNvPr>
                <p14:cNvContentPartPr/>
                <p14:nvPr/>
              </p14:nvContentPartPr>
              <p14:xfrm>
                <a:off x="775957" y="5223506"/>
                <a:ext cx="568800" cy="508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40536EF-B980-48B4-BB4A-96D3F8DDF19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8317" y="5205866"/>
                  <a:ext cx="60444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FB6EBF0-5708-4CEC-8444-1AAEDDCCC3B6}"/>
                    </a:ext>
                  </a:extLst>
                </p14:cNvPr>
                <p14:cNvContentPartPr/>
                <p14:nvPr/>
              </p14:nvContentPartPr>
              <p14:xfrm>
                <a:off x="1402717" y="5283266"/>
                <a:ext cx="330480" cy="101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FB6EBF0-5708-4CEC-8444-1AAEDDCCC3B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85077" y="5265266"/>
                  <a:ext cx="3661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7D45470-A030-4692-820C-207104233DDF}"/>
                    </a:ext>
                  </a:extLst>
                </p14:cNvPr>
                <p14:cNvContentPartPr/>
                <p14:nvPr/>
              </p14:nvContentPartPr>
              <p14:xfrm>
                <a:off x="2047477" y="4862786"/>
                <a:ext cx="1489680" cy="465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7D45470-A030-4692-820C-207104233DD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29837" y="4845146"/>
                  <a:ext cx="152532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0D3AB2A-8574-4242-8B4C-F6DCFD8D7033}"/>
                    </a:ext>
                  </a:extLst>
                </p14:cNvPr>
                <p14:cNvContentPartPr/>
                <p14:nvPr/>
              </p14:nvContentPartPr>
              <p14:xfrm>
                <a:off x="3553357" y="4443026"/>
                <a:ext cx="82080" cy="304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0D3AB2A-8574-4242-8B4C-F6DCFD8D703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35717" y="4425386"/>
                  <a:ext cx="1177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944D283-6E41-4BC8-8E15-07BC51023D25}"/>
                    </a:ext>
                  </a:extLst>
                </p14:cNvPr>
                <p14:cNvContentPartPr/>
                <p14:nvPr/>
              </p14:nvContentPartPr>
              <p14:xfrm>
                <a:off x="2461117" y="5376506"/>
                <a:ext cx="390960" cy="523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944D283-6E41-4BC8-8E15-07BC51023D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43477" y="5358866"/>
                  <a:ext cx="42660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01D3375-C2AA-44A0-95C4-61986BD03A32}"/>
                    </a:ext>
                  </a:extLst>
                </p14:cNvPr>
                <p14:cNvContentPartPr/>
                <p14:nvPr/>
              </p14:nvContentPartPr>
              <p14:xfrm>
                <a:off x="3075277" y="5180666"/>
                <a:ext cx="348120" cy="554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01D3375-C2AA-44A0-95C4-61986BD03A3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57637" y="5163026"/>
                  <a:ext cx="383760" cy="590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19702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0E06D-4E22-47DC-B4E9-19AEAD51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AC73D-8291-4048-987B-7264B99B5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BF826C9-76EF-4B2C-8939-093A1B53E19C}"/>
                  </a:ext>
                </a:extLst>
              </p14:cNvPr>
              <p14:cNvContentPartPr/>
              <p14:nvPr/>
            </p14:nvContentPartPr>
            <p14:xfrm>
              <a:off x="5890837" y="3283826"/>
              <a:ext cx="2549520" cy="22060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BF826C9-76EF-4B2C-8939-093A1B53E1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72837" y="3265826"/>
                <a:ext cx="2585160" cy="22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92EB7CA-34F8-4F13-8CD9-15891F8D55A2}"/>
                  </a:ext>
                </a:extLst>
              </p14:cNvPr>
              <p14:cNvContentPartPr/>
              <p14:nvPr/>
            </p14:nvContentPartPr>
            <p14:xfrm>
              <a:off x="1674877" y="4443026"/>
              <a:ext cx="2512080" cy="13370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92EB7CA-34F8-4F13-8CD9-15891F8D55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6877" y="4425026"/>
                <a:ext cx="2547720" cy="137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4CE140CC-09F0-4AE3-988D-487408DF065C}"/>
              </a:ext>
            </a:extLst>
          </p:cNvPr>
          <p:cNvGrpSpPr/>
          <p:nvPr/>
        </p:nvGrpSpPr>
        <p:grpSpPr>
          <a:xfrm>
            <a:off x="730237" y="1557626"/>
            <a:ext cx="11246040" cy="4967640"/>
            <a:chOff x="730237" y="1557626"/>
            <a:chExt cx="11246040" cy="496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3785EAA-11A7-41DC-A234-D9F9A9F1BED1}"/>
                    </a:ext>
                  </a:extLst>
                </p14:cNvPr>
                <p14:cNvContentPartPr/>
                <p14:nvPr/>
              </p14:nvContentPartPr>
              <p14:xfrm>
                <a:off x="1685317" y="2099066"/>
                <a:ext cx="360" cy="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3785EAA-11A7-41DC-A234-D9F9A9F1BED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67317" y="208106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89C7180-3965-420F-B11B-7734703377C4}"/>
                    </a:ext>
                  </a:extLst>
                </p14:cNvPr>
                <p14:cNvContentPartPr/>
                <p14:nvPr/>
              </p14:nvContentPartPr>
              <p14:xfrm>
                <a:off x="4196317" y="2011226"/>
                <a:ext cx="118080" cy="575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89C7180-3965-420F-B11B-7734703377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78317" y="1993586"/>
                  <a:ext cx="15372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8A2EC8B-3767-45A8-B593-BF6010803CB0}"/>
                    </a:ext>
                  </a:extLst>
                </p14:cNvPr>
                <p14:cNvContentPartPr/>
                <p14:nvPr/>
              </p14:nvContentPartPr>
              <p14:xfrm>
                <a:off x="3978517" y="2102306"/>
                <a:ext cx="540000" cy="156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8A2EC8B-3767-45A8-B593-BF6010803CB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60877" y="2084306"/>
                  <a:ext cx="5756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7DC3E05-E2CB-45F8-8B3F-90620DE544FE}"/>
                    </a:ext>
                  </a:extLst>
                </p14:cNvPr>
                <p14:cNvContentPartPr/>
                <p14:nvPr/>
              </p14:nvContentPartPr>
              <p14:xfrm>
                <a:off x="3995437" y="2292026"/>
                <a:ext cx="490680" cy="438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7DC3E05-E2CB-45F8-8B3F-90620DE544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77437" y="2274026"/>
                  <a:ext cx="52632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D364516-F482-4A8E-BDFD-0C6ABB0B1E0D}"/>
                    </a:ext>
                  </a:extLst>
                </p14:cNvPr>
                <p14:cNvContentPartPr/>
                <p14:nvPr/>
              </p14:nvContentPartPr>
              <p14:xfrm>
                <a:off x="4565317" y="2046866"/>
                <a:ext cx="532800" cy="663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D364516-F482-4A8E-BDFD-0C6ABB0B1E0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47317" y="2028866"/>
                  <a:ext cx="56844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D862E83-1257-4396-A8C7-3255860D425A}"/>
                    </a:ext>
                  </a:extLst>
                </p14:cNvPr>
                <p14:cNvContentPartPr/>
                <p14:nvPr/>
              </p14:nvContentPartPr>
              <p14:xfrm>
                <a:off x="5268037" y="2479946"/>
                <a:ext cx="425520" cy="25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D862E83-1257-4396-A8C7-3255860D425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50397" y="2462306"/>
                  <a:ext cx="4611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056F767-EBC2-49F8-87AB-9C1B16E1918C}"/>
                    </a:ext>
                  </a:extLst>
                </p14:cNvPr>
                <p14:cNvContentPartPr/>
                <p14:nvPr/>
              </p14:nvContentPartPr>
              <p14:xfrm>
                <a:off x="6079117" y="2151986"/>
                <a:ext cx="1406520" cy="438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056F767-EBC2-49F8-87AB-9C1B16E1918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61117" y="2133986"/>
                  <a:ext cx="144216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D0E7C86-B244-4AC3-8044-EE06BC50F71E}"/>
                    </a:ext>
                  </a:extLst>
                </p14:cNvPr>
                <p14:cNvContentPartPr/>
                <p14:nvPr/>
              </p14:nvContentPartPr>
              <p14:xfrm>
                <a:off x="7705597" y="2288066"/>
                <a:ext cx="5040" cy="43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D0E7C86-B244-4AC3-8044-EE06BC50F71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87957" y="2270066"/>
                  <a:ext cx="406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ED4CDF6-436F-4693-A9E2-D63EDAF9B4C4}"/>
                    </a:ext>
                  </a:extLst>
                </p14:cNvPr>
                <p14:cNvContentPartPr/>
                <p14:nvPr/>
              </p14:nvContentPartPr>
              <p14:xfrm>
                <a:off x="8085757" y="1557626"/>
                <a:ext cx="1616040" cy="1009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ED4CDF6-436F-4693-A9E2-D63EDAF9B4C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68117" y="1539626"/>
                  <a:ext cx="1651680" cy="10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18260BD-D24E-403B-9D92-828945A8AB7C}"/>
                    </a:ext>
                  </a:extLst>
                </p14:cNvPr>
                <p14:cNvContentPartPr/>
                <p14:nvPr/>
              </p14:nvContentPartPr>
              <p14:xfrm>
                <a:off x="2029117" y="2936066"/>
                <a:ext cx="1462680" cy="1205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18260BD-D24E-403B-9D92-828945A8AB7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11117" y="2918066"/>
                  <a:ext cx="1498320" cy="12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F53EECF-DD5F-4593-A8D7-3C6EC931F9CF}"/>
                    </a:ext>
                  </a:extLst>
                </p14:cNvPr>
                <p14:cNvContentPartPr/>
                <p14:nvPr/>
              </p14:nvContentPartPr>
              <p14:xfrm>
                <a:off x="2793397" y="2891786"/>
                <a:ext cx="928080" cy="1290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F53EECF-DD5F-4593-A8D7-3C6EC931F9C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75757" y="2873786"/>
                  <a:ext cx="963720" cy="13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CA48BF5-11E7-4C3C-917C-F7F5C134B7A6}"/>
                    </a:ext>
                  </a:extLst>
                </p14:cNvPr>
                <p14:cNvContentPartPr/>
                <p14:nvPr/>
              </p14:nvContentPartPr>
              <p14:xfrm>
                <a:off x="5599957" y="2611706"/>
                <a:ext cx="3892680" cy="387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CA48BF5-11E7-4C3C-917C-F7F5C134B7A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81957" y="2593706"/>
                  <a:ext cx="392832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215EF43-F93C-4B3B-9CAF-FFDA7F519250}"/>
                    </a:ext>
                  </a:extLst>
                </p14:cNvPr>
                <p14:cNvContentPartPr/>
                <p14:nvPr/>
              </p14:nvContentPartPr>
              <p14:xfrm>
                <a:off x="3538237" y="3357626"/>
                <a:ext cx="2310480" cy="877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215EF43-F93C-4B3B-9CAF-FFDA7F51925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20237" y="3339626"/>
                  <a:ext cx="2346120" cy="9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50DF882-10D4-4B0E-A832-1CEDC5479DBE}"/>
                    </a:ext>
                  </a:extLst>
                </p14:cNvPr>
                <p14:cNvContentPartPr/>
                <p14:nvPr/>
              </p14:nvContentPartPr>
              <p14:xfrm>
                <a:off x="4742437" y="3537986"/>
                <a:ext cx="671760" cy="167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50DF882-10D4-4B0E-A832-1CEDC5479DB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24437" y="3519986"/>
                  <a:ext cx="7074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99C8DA0-1F65-4997-A668-103089D95C22}"/>
                    </a:ext>
                  </a:extLst>
                </p14:cNvPr>
                <p14:cNvContentPartPr/>
                <p14:nvPr/>
              </p14:nvContentPartPr>
              <p14:xfrm>
                <a:off x="6480877" y="3428186"/>
                <a:ext cx="1012680" cy="832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99C8DA0-1F65-4997-A668-103089D95C2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62877" y="3410546"/>
                  <a:ext cx="1048320" cy="86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EA2D96A-34FA-4938-822D-5E76BB3D7075}"/>
                    </a:ext>
                  </a:extLst>
                </p14:cNvPr>
                <p14:cNvContentPartPr/>
                <p14:nvPr/>
              </p14:nvContentPartPr>
              <p14:xfrm>
                <a:off x="6782917" y="4279946"/>
                <a:ext cx="1686960" cy="981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EA2D96A-34FA-4938-822D-5E76BB3D707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64917" y="4262306"/>
                  <a:ext cx="1722600" cy="10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825F010-CA2E-4A61-9307-5DF811E03359}"/>
                    </a:ext>
                  </a:extLst>
                </p14:cNvPr>
                <p14:cNvContentPartPr/>
                <p14:nvPr/>
              </p14:nvContentPartPr>
              <p14:xfrm>
                <a:off x="8220037" y="3969266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825F010-CA2E-4A61-9307-5DF811E033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02037" y="395162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A722BCF-DF81-457A-AE46-2E5AF3364831}"/>
                    </a:ext>
                  </a:extLst>
                </p14:cNvPr>
                <p14:cNvContentPartPr/>
                <p14:nvPr/>
              </p14:nvContentPartPr>
              <p14:xfrm>
                <a:off x="8477077" y="3631586"/>
                <a:ext cx="1624680" cy="1313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A722BCF-DF81-457A-AE46-2E5AF336483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459077" y="3613946"/>
                  <a:ext cx="1660320" cy="13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81D2904-2A04-42F2-B34A-9AD19657A742}"/>
                    </a:ext>
                  </a:extLst>
                </p14:cNvPr>
                <p14:cNvContentPartPr/>
                <p14:nvPr/>
              </p14:nvContentPartPr>
              <p14:xfrm>
                <a:off x="10358437" y="3640946"/>
                <a:ext cx="792360" cy="992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81D2904-2A04-42F2-B34A-9AD19657A74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340797" y="3622946"/>
                  <a:ext cx="828000" cy="10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4F860AD-DF92-43D8-BF0E-6CA0A5B856B2}"/>
                    </a:ext>
                  </a:extLst>
                </p14:cNvPr>
                <p14:cNvContentPartPr/>
                <p14:nvPr/>
              </p14:nvContentPartPr>
              <p14:xfrm>
                <a:off x="10239997" y="2803586"/>
                <a:ext cx="540000" cy="610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4F860AD-DF92-43D8-BF0E-6CA0A5B856B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221997" y="2785946"/>
                  <a:ext cx="575640" cy="6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7AD11D7-724F-418F-9CAE-C37F27025CE4}"/>
                    </a:ext>
                  </a:extLst>
                </p14:cNvPr>
                <p14:cNvContentPartPr/>
                <p14:nvPr/>
              </p14:nvContentPartPr>
              <p14:xfrm>
                <a:off x="10206877" y="2665346"/>
                <a:ext cx="503640" cy="843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7AD11D7-724F-418F-9CAE-C37F27025CE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188877" y="2647346"/>
                  <a:ext cx="539280" cy="87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5BE1D68-502F-4685-BBE8-7B0C4D11E34B}"/>
                    </a:ext>
                  </a:extLst>
                </p14:cNvPr>
                <p14:cNvContentPartPr/>
                <p14:nvPr/>
              </p14:nvContentPartPr>
              <p14:xfrm>
                <a:off x="11172397" y="2830946"/>
                <a:ext cx="51480" cy="663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5BE1D68-502F-4685-BBE8-7B0C4D11E34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154397" y="2812946"/>
                  <a:ext cx="87120" cy="69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E55BBD5-1575-49CF-962D-2C518D4E8C7A}"/>
                    </a:ext>
                  </a:extLst>
                </p14:cNvPr>
                <p14:cNvContentPartPr/>
                <p14:nvPr/>
              </p14:nvContentPartPr>
              <p14:xfrm>
                <a:off x="11470837" y="2912666"/>
                <a:ext cx="505440" cy="490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E55BBD5-1575-49CF-962D-2C518D4E8C7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452837" y="2895026"/>
                  <a:ext cx="54108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DA2AFC5-AD2C-4E8F-BD04-1A43B8424971}"/>
                    </a:ext>
                  </a:extLst>
                </p14:cNvPr>
                <p14:cNvContentPartPr/>
                <p14:nvPr/>
              </p14:nvContentPartPr>
              <p14:xfrm>
                <a:off x="3306757" y="3015986"/>
                <a:ext cx="2054160" cy="3010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DA2AFC5-AD2C-4E8F-BD04-1A43B842497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288757" y="2997986"/>
                  <a:ext cx="2089800" cy="30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91DDB75-974D-434B-B5C0-E378B07EF563}"/>
                    </a:ext>
                  </a:extLst>
                </p14:cNvPr>
                <p14:cNvContentPartPr/>
                <p14:nvPr/>
              </p14:nvContentPartPr>
              <p14:xfrm>
                <a:off x="8249917" y="3099506"/>
                <a:ext cx="2921400" cy="2384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91DDB75-974D-434B-B5C0-E378B07EF56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232277" y="3081866"/>
                  <a:ext cx="2957040" cy="24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EA63C1-5761-452C-B8C4-F9F35F42E8B1}"/>
                    </a:ext>
                  </a:extLst>
                </p14:cNvPr>
                <p14:cNvContentPartPr/>
                <p14:nvPr/>
              </p14:nvContentPartPr>
              <p14:xfrm>
                <a:off x="730237" y="4720586"/>
                <a:ext cx="417240" cy="771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EA63C1-5761-452C-B8C4-F9F35F42E8B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12237" y="4702586"/>
                  <a:ext cx="452880" cy="80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6B08441-4BD5-4E54-B57C-24D594135A09}"/>
                    </a:ext>
                  </a:extLst>
                </p14:cNvPr>
                <p14:cNvContentPartPr/>
                <p14:nvPr/>
              </p14:nvContentPartPr>
              <p14:xfrm>
                <a:off x="1076917" y="4675586"/>
                <a:ext cx="366120" cy="570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6B08441-4BD5-4E54-B57C-24D594135A0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59277" y="4657946"/>
                  <a:ext cx="40176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ED80BD2-DE10-4112-A851-F0452D93A1EE}"/>
                    </a:ext>
                  </a:extLst>
                </p14:cNvPr>
                <p14:cNvContentPartPr/>
                <p14:nvPr/>
              </p14:nvContentPartPr>
              <p14:xfrm>
                <a:off x="1805557" y="4660106"/>
                <a:ext cx="340560" cy="284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ED80BD2-DE10-4112-A851-F0452D93A1E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787557" y="4642106"/>
                  <a:ext cx="3762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D3539CE-41C7-4A9D-8F6F-7017DC6E001F}"/>
                    </a:ext>
                  </a:extLst>
                </p14:cNvPr>
                <p14:cNvContentPartPr/>
                <p14:nvPr/>
              </p14:nvContentPartPr>
              <p14:xfrm>
                <a:off x="2271397" y="4231346"/>
                <a:ext cx="243360" cy="567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D3539CE-41C7-4A9D-8F6F-7017DC6E001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253757" y="4213706"/>
                  <a:ext cx="27900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4C0729F-6D01-401A-9978-0A839D4248BB}"/>
                    </a:ext>
                  </a:extLst>
                </p14:cNvPr>
                <p14:cNvContentPartPr/>
                <p14:nvPr/>
              </p14:nvContentPartPr>
              <p14:xfrm>
                <a:off x="2526637" y="4032266"/>
                <a:ext cx="303120" cy="687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4C0729F-6D01-401A-9978-0A839D4248B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508637" y="4014266"/>
                  <a:ext cx="338760" cy="72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7055A73-45E5-40F7-ABE7-727B3940646F}"/>
                    </a:ext>
                  </a:extLst>
                </p14:cNvPr>
                <p14:cNvContentPartPr/>
                <p14:nvPr/>
              </p14:nvContentPartPr>
              <p14:xfrm>
                <a:off x="2856397" y="3768026"/>
                <a:ext cx="482040" cy="808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7055A73-45E5-40F7-ABE7-727B3940646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838757" y="3750026"/>
                  <a:ext cx="517680" cy="84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3D8919C-6D35-446F-B54D-87E47C0C2651}"/>
                    </a:ext>
                  </a:extLst>
                </p14:cNvPr>
                <p14:cNvContentPartPr/>
                <p14:nvPr/>
              </p14:nvContentPartPr>
              <p14:xfrm>
                <a:off x="1246477" y="5947466"/>
                <a:ext cx="771480" cy="568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3D8919C-6D35-446F-B54D-87E47C0C265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28837" y="5929826"/>
                  <a:ext cx="80712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EDE38AB-7CB2-490F-BFCA-6054A561D3A7}"/>
                    </a:ext>
                  </a:extLst>
                </p14:cNvPr>
                <p14:cNvContentPartPr/>
                <p14:nvPr/>
              </p14:nvContentPartPr>
              <p14:xfrm>
                <a:off x="2073397" y="6011546"/>
                <a:ext cx="176040" cy="276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EDE38AB-7CB2-490F-BFCA-6054A561D3A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55757" y="5993546"/>
                  <a:ext cx="2116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9DF61CB-14E1-4211-B4CD-C714195EDD2C}"/>
                    </a:ext>
                  </a:extLst>
                </p14:cNvPr>
                <p14:cNvContentPartPr/>
                <p14:nvPr/>
              </p14:nvContentPartPr>
              <p14:xfrm>
                <a:off x="2338357" y="5795906"/>
                <a:ext cx="263160" cy="325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9DF61CB-14E1-4211-B4CD-C714195EDD2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320357" y="5778266"/>
                  <a:ext cx="29880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C74FDB8-6794-4A45-8202-2857F72ED9EC}"/>
                    </a:ext>
                  </a:extLst>
                </p14:cNvPr>
                <p14:cNvContentPartPr/>
                <p14:nvPr/>
              </p14:nvContentPartPr>
              <p14:xfrm>
                <a:off x="2761717" y="5574146"/>
                <a:ext cx="122400" cy="376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C74FDB8-6794-4A45-8202-2857F72ED9E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744077" y="5556146"/>
                  <a:ext cx="158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07B601B-600C-4975-9C75-EAD4A8A496BC}"/>
                    </a:ext>
                  </a:extLst>
                </p14:cNvPr>
                <p14:cNvContentPartPr/>
                <p14:nvPr/>
              </p14:nvContentPartPr>
              <p14:xfrm>
                <a:off x="3422677" y="5386946"/>
                <a:ext cx="102240" cy="317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07B601B-600C-4975-9C75-EAD4A8A496B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405037" y="5368946"/>
                  <a:ext cx="13788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52A1BBD-79D5-4AE3-8F7F-87A1FBECDB86}"/>
                    </a:ext>
                  </a:extLst>
                </p14:cNvPr>
                <p14:cNvContentPartPr/>
                <p14:nvPr/>
              </p14:nvContentPartPr>
              <p14:xfrm>
                <a:off x="3586837" y="5258786"/>
                <a:ext cx="287640" cy="521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52A1BBD-79D5-4AE3-8F7F-87A1FBECDB8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569197" y="5240786"/>
                  <a:ext cx="32328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8FB91E0-6D31-401B-82B6-AD0F0631A05A}"/>
                    </a:ext>
                  </a:extLst>
                </p14:cNvPr>
                <p14:cNvContentPartPr/>
                <p14:nvPr/>
              </p14:nvContentPartPr>
              <p14:xfrm>
                <a:off x="3872317" y="5134946"/>
                <a:ext cx="233280" cy="353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8FB91E0-6D31-401B-82B6-AD0F0631A05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854677" y="5117306"/>
                  <a:ext cx="26892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D430011-C20D-4A87-8E7B-7B4DEADF65C2}"/>
                    </a:ext>
                  </a:extLst>
                </p14:cNvPr>
                <p14:cNvContentPartPr/>
                <p14:nvPr/>
              </p14:nvContentPartPr>
              <p14:xfrm>
                <a:off x="4362277" y="4833626"/>
                <a:ext cx="520560" cy="406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D430011-C20D-4A87-8E7B-7B4DEADF65C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344277" y="4815626"/>
                  <a:ext cx="55620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347FAA6-E5FE-4B99-A927-4810F46D31EC}"/>
                    </a:ext>
                  </a:extLst>
                </p14:cNvPr>
                <p14:cNvContentPartPr/>
                <p14:nvPr/>
              </p14:nvContentPartPr>
              <p14:xfrm>
                <a:off x="4243117" y="5080946"/>
                <a:ext cx="1069920" cy="1033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347FAA6-E5FE-4B99-A927-4810F46D31E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225117" y="5063306"/>
                  <a:ext cx="1105560" cy="10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B9AAC21-7D98-4268-80A7-C5D07FFF5E8C}"/>
                    </a:ext>
                  </a:extLst>
                </p14:cNvPr>
                <p14:cNvContentPartPr/>
                <p14:nvPr/>
              </p14:nvContentPartPr>
              <p14:xfrm>
                <a:off x="5248237" y="5267786"/>
                <a:ext cx="434880" cy="461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B9AAC21-7D98-4268-80A7-C5D07FFF5E8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230597" y="5250146"/>
                  <a:ext cx="47052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54EEEDA-6987-4383-ADC0-5F8D60619071}"/>
                    </a:ext>
                  </a:extLst>
                </p14:cNvPr>
                <p14:cNvContentPartPr/>
                <p14:nvPr/>
              </p14:nvContentPartPr>
              <p14:xfrm>
                <a:off x="5657197" y="5163746"/>
                <a:ext cx="181080" cy="881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54EEEDA-6987-4383-ADC0-5F8D6061907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639557" y="5145746"/>
                  <a:ext cx="216720" cy="9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5DC3C66-AA39-4197-8C26-F84A98F09D5D}"/>
                    </a:ext>
                  </a:extLst>
                </p14:cNvPr>
                <p14:cNvContentPartPr/>
                <p14:nvPr/>
              </p14:nvContentPartPr>
              <p14:xfrm>
                <a:off x="5165077" y="5465426"/>
                <a:ext cx="1786320" cy="1059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5DC3C66-AA39-4197-8C26-F84A98F09D5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147077" y="5447786"/>
                  <a:ext cx="1821960" cy="10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E9955B1-B53A-4930-AD87-F79CAE603339}"/>
                    </a:ext>
                  </a:extLst>
                </p14:cNvPr>
                <p14:cNvContentPartPr/>
                <p14:nvPr/>
              </p14:nvContentPartPr>
              <p14:xfrm>
                <a:off x="6587437" y="5017586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E9955B1-B53A-4930-AD87-F79CAE6033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69797" y="499994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04F997B-C7B9-44A2-BD2C-10D8FFD493F4}"/>
                    </a:ext>
                  </a:extLst>
                </p14:cNvPr>
                <p14:cNvContentPartPr/>
                <p14:nvPr/>
              </p14:nvContentPartPr>
              <p14:xfrm>
                <a:off x="7498957" y="5319266"/>
                <a:ext cx="1435680" cy="999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04F997B-C7B9-44A2-BD2C-10D8FFD493F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480957" y="5301266"/>
                  <a:ext cx="1471320" cy="10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82C38B3-F9BC-4A4C-A646-15F84C6B9A19}"/>
              </a:ext>
            </a:extLst>
          </p:cNvPr>
          <p:cNvGrpSpPr/>
          <p:nvPr/>
        </p:nvGrpSpPr>
        <p:grpSpPr>
          <a:xfrm>
            <a:off x="9274837" y="5261306"/>
            <a:ext cx="2639880" cy="1359000"/>
            <a:chOff x="9274837" y="5261306"/>
            <a:chExt cx="2639880" cy="135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B962F32-26DC-471A-801A-E84CE437E718}"/>
                    </a:ext>
                  </a:extLst>
                </p14:cNvPr>
                <p14:cNvContentPartPr/>
                <p14:nvPr/>
              </p14:nvContentPartPr>
              <p14:xfrm>
                <a:off x="9282397" y="5520866"/>
                <a:ext cx="329040" cy="448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B962F32-26DC-471A-801A-E84CE437E71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264397" y="5503226"/>
                  <a:ext cx="36468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B962F25-7035-4BA8-A1E8-5CA566E2D0A5}"/>
                    </a:ext>
                  </a:extLst>
                </p14:cNvPr>
                <p14:cNvContentPartPr/>
                <p14:nvPr/>
              </p14:nvContentPartPr>
              <p14:xfrm>
                <a:off x="9694597" y="5669906"/>
                <a:ext cx="156960" cy="285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B962F25-7035-4BA8-A1E8-5CA566E2D0A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76957" y="5651906"/>
                  <a:ext cx="1926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7705E6D-7E6C-4093-A9AA-CAC44808BC53}"/>
                    </a:ext>
                  </a:extLst>
                </p14:cNvPr>
                <p14:cNvContentPartPr/>
                <p14:nvPr/>
              </p14:nvContentPartPr>
              <p14:xfrm>
                <a:off x="9274837" y="5620586"/>
                <a:ext cx="1015200" cy="999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7705E6D-7E6C-4093-A9AA-CAC44808BC5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256837" y="5602586"/>
                  <a:ext cx="1050840" cy="10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FC429FF-DE23-4C6B-A9FB-23D4A4A77516}"/>
                    </a:ext>
                  </a:extLst>
                </p14:cNvPr>
                <p14:cNvContentPartPr/>
                <p14:nvPr/>
              </p14:nvContentPartPr>
              <p14:xfrm>
                <a:off x="9766957" y="5261306"/>
                <a:ext cx="2147760" cy="1151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FC429FF-DE23-4C6B-A9FB-23D4A4A7751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48957" y="5243666"/>
                  <a:ext cx="2183400" cy="1186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78806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B8C5-6343-418B-BAA3-FBBFC09AC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BELL-SHAPED CURVE OF INTELLIGENCE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853525-0D02-494E-8AF9-D80911F695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11" y="1805961"/>
            <a:ext cx="520922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F5F2F9C-5D74-45FC-B8F6-DF3412463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887" y="1805961"/>
            <a:ext cx="5376094" cy="416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823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4A3A669-EDFF-4149-8C95-C6BBAD702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55" y="269875"/>
            <a:ext cx="9793248" cy="5892386"/>
          </a:xfrm>
        </p:spPr>
      </p:pic>
    </p:spTree>
    <p:extLst>
      <p:ext uri="{BB962C8B-B14F-4D97-AF65-F5344CB8AC3E}">
        <p14:creationId xmlns:p14="http://schemas.microsoft.com/office/powerpoint/2010/main" val="369042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0F7F4-E967-4CE2-A21E-1E7811A0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1F31B-D6E7-4205-B986-5F146A0BE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4E9921-5AB0-4C2C-A092-708ADB50CBA2}"/>
              </a:ext>
            </a:extLst>
          </p:cNvPr>
          <p:cNvGrpSpPr/>
          <p:nvPr/>
        </p:nvGrpSpPr>
        <p:grpSpPr>
          <a:xfrm>
            <a:off x="4757557" y="424346"/>
            <a:ext cx="6791040" cy="1396440"/>
            <a:chOff x="4757557" y="424346"/>
            <a:chExt cx="6791040" cy="139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42C6081-2EA1-4A21-95F9-6D21FCAEA99F}"/>
                    </a:ext>
                  </a:extLst>
                </p14:cNvPr>
                <p14:cNvContentPartPr/>
                <p14:nvPr/>
              </p14:nvContentPartPr>
              <p14:xfrm>
                <a:off x="5032597" y="593186"/>
                <a:ext cx="522720" cy="993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42C6081-2EA1-4A21-95F9-6D21FCAEA99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4957" y="575186"/>
                  <a:ext cx="558360" cy="10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B4DC2B8-41F7-4100-820A-EC4F1658B768}"/>
                    </a:ext>
                  </a:extLst>
                </p14:cNvPr>
                <p14:cNvContentPartPr/>
                <p14:nvPr/>
              </p14:nvContentPartPr>
              <p14:xfrm>
                <a:off x="4757557" y="539546"/>
                <a:ext cx="2037960" cy="734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4DC2B8-41F7-4100-820A-EC4F1658B76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39557" y="521906"/>
                  <a:ext cx="2073600" cy="77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8D6877F-7EB0-42DD-9810-48E032F57473}"/>
                    </a:ext>
                  </a:extLst>
                </p14:cNvPr>
                <p14:cNvContentPartPr/>
                <p14:nvPr/>
              </p14:nvContentPartPr>
              <p14:xfrm>
                <a:off x="5875717" y="860666"/>
                <a:ext cx="252000" cy="98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8D6877F-7EB0-42DD-9810-48E032F5747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57717" y="842666"/>
                  <a:ext cx="2876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6A026AD-8C91-42D1-BC4F-48C5EE990963}"/>
                    </a:ext>
                  </a:extLst>
                </p14:cNvPr>
                <p14:cNvContentPartPr/>
                <p14:nvPr/>
              </p14:nvContentPartPr>
              <p14:xfrm>
                <a:off x="7221037" y="597146"/>
                <a:ext cx="1189080" cy="1223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6A026AD-8C91-42D1-BC4F-48C5EE99096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03397" y="579146"/>
                  <a:ext cx="1224720" cy="12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74A485E-E4AF-4981-9831-0E24AD936ADF}"/>
                    </a:ext>
                  </a:extLst>
                </p14:cNvPr>
                <p14:cNvContentPartPr/>
                <p14:nvPr/>
              </p14:nvContentPartPr>
              <p14:xfrm>
                <a:off x="8708557" y="1113746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74A485E-E4AF-4981-9831-0E24AD936AD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90557" y="109610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1195062-C959-41A6-87F4-32BF2F945DF8}"/>
                    </a:ext>
                  </a:extLst>
                </p14:cNvPr>
                <p14:cNvContentPartPr/>
                <p14:nvPr/>
              </p14:nvContentPartPr>
              <p14:xfrm>
                <a:off x="9383197" y="424346"/>
                <a:ext cx="2165400" cy="923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1195062-C959-41A6-87F4-32BF2F945DF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365197" y="406706"/>
                  <a:ext cx="2201040" cy="9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10D7AD1-FE82-47AD-916A-C5EDD24718AD}"/>
              </a:ext>
            </a:extLst>
          </p:cNvPr>
          <p:cNvGrpSpPr/>
          <p:nvPr/>
        </p:nvGrpSpPr>
        <p:grpSpPr>
          <a:xfrm>
            <a:off x="2580637" y="2078546"/>
            <a:ext cx="6076080" cy="2403360"/>
            <a:chOff x="2580637" y="2078546"/>
            <a:chExt cx="6076080" cy="240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0799C48-8F29-463E-890F-5D7C60767AB1}"/>
                    </a:ext>
                  </a:extLst>
                </p14:cNvPr>
                <p14:cNvContentPartPr/>
                <p14:nvPr/>
              </p14:nvContentPartPr>
              <p14:xfrm>
                <a:off x="4262557" y="2078546"/>
                <a:ext cx="567000" cy="638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0799C48-8F29-463E-890F-5D7C60767AB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44917" y="2060546"/>
                  <a:ext cx="60264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0DA4D2A-2DBE-4E71-97D1-9D603075D092}"/>
                    </a:ext>
                  </a:extLst>
                </p14:cNvPr>
                <p14:cNvContentPartPr/>
                <p14:nvPr/>
              </p14:nvContentPartPr>
              <p14:xfrm>
                <a:off x="4287757" y="2340266"/>
                <a:ext cx="1201320" cy="350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0DA4D2A-2DBE-4E71-97D1-9D603075D09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70117" y="2322266"/>
                  <a:ext cx="123696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04BC743-3636-47B3-BC42-61E24973BB89}"/>
                    </a:ext>
                  </a:extLst>
                </p14:cNvPr>
                <p14:cNvContentPartPr/>
                <p14:nvPr/>
              </p14:nvContentPartPr>
              <p14:xfrm>
                <a:off x="5595637" y="2385266"/>
                <a:ext cx="510840" cy="292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04BC743-3636-47B3-BC42-61E24973B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77997" y="2367266"/>
                  <a:ext cx="5464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66A38E2-AC97-4FD6-880A-C6212D97D507}"/>
                    </a:ext>
                  </a:extLst>
                </p14:cNvPr>
                <p14:cNvContentPartPr/>
                <p14:nvPr/>
              </p14:nvContentPartPr>
              <p14:xfrm>
                <a:off x="6224557" y="2324426"/>
                <a:ext cx="1501560" cy="290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66A38E2-AC97-4FD6-880A-C6212D97D50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06917" y="2306426"/>
                  <a:ext cx="15372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CA944BE-F0A5-47C5-AD6A-FF62E845F0C6}"/>
                    </a:ext>
                  </a:extLst>
                </p14:cNvPr>
                <p14:cNvContentPartPr/>
                <p14:nvPr/>
              </p14:nvContentPartPr>
              <p14:xfrm>
                <a:off x="2610517" y="2325866"/>
                <a:ext cx="941760" cy="255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CA944BE-F0A5-47C5-AD6A-FF62E845F0C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92517" y="2308226"/>
                  <a:ext cx="9774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7183225-3EBF-4EE2-B6A2-58925A8EBDB4}"/>
                    </a:ext>
                  </a:extLst>
                </p14:cNvPr>
                <p14:cNvContentPartPr/>
                <p14:nvPr/>
              </p14:nvContentPartPr>
              <p14:xfrm>
                <a:off x="2580637" y="3457346"/>
                <a:ext cx="820080" cy="233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7183225-3EBF-4EE2-B6A2-58925A8EBDB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62997" y="3439346"/>
                  <a:ext cx="8557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D6F45CA-BDB1-4598-98B3-B695FC530143}"/>
                    </a:ext>
                  </a:extLst>
                </p14:cNvPr>
                <p14:cNvContentPartPr/>
                <p14:nvPr/>
              </p14:nvContentPartPr>
              <p14:xfrm>
                <a:off x="4253557" y="3029306"/>
                <a:ext cx="165240" cy="510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D6F45CA-BDB1-4598-98B3-B695FC53014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35917" y="3011666"/>
                  <a:ext cx="20088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0E64E7E-51C8-48FF-9572-195DB7DFD995}"/>
                    </a:ext>
                  </a:extLst>
                </p14:cNvPr>
                <p14:cNvContentPartPr/>
                <p14:nvPr/>
              </p14:nvContentPartPr>
              <p14:xfrm>
                <a:off x="4183357" y="2989706"/>
                <a:ext cx="754560" cy="677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0E64E7E-51C8-48FF-9572-195DB7DFD9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65717" y="2972066"/>
                  <a:ext cx="79020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FD73728-3E3E-4CB5-90A0-3BE46F51C902}"/>
                    </a:ext>
                  </a:extLst>
                </p14:cNvPr>
                <p14:cNvContentPartPr/>
                <p14:nvPr/>
              </p14:nvContentPartPr>
              <p14:xfrm>
                <a:off x="5103877" y="2706386"/>
                <a:ext cx="3008520" cy="1775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FD73728-3E3E-4CB5-90A0-3BE46F51C90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85877" y="2688746"/>
                  <a:ext cx="3044160" cy="18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65A2995-ADC3-4426-801D-6E3075719B18}"/>
                    </a:ext>
                  </a:extLst>
                </p14:cNvPr>
                <p14:cNvContentPartPr/>
                <p14:nvPr/>
              </p14:nvContentPartPr>
              <p14:xfrm>
                <a:off x="7239757" y="2996186"/>
                <a:ext cx="720000" cy="27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65A2995-ADC3-4426-801D-6E3075719B1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22117" y="2978546"/>
                  <a:ext cx="7556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46C959A-0545-489D-A236-96CD92885B0C}"/>
                    </a:ext>
                  </a:extLst>
                </p14:cNvPr>
                <p14:cNvContentPartPr/>
                <p14:nvPr/>
              </p14:nvContentPartPr>
              <p14:xfrm>
                <a:off x="8656357" y="3277346"/>
                <a:ext cx="3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46C959A-0545-489D-A236-96CD92885B0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38357" y="325970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790EA60-885C-4CEC-80C3-77A74D66CEC6}"/>
                    </a:ext>
                  </a:extLst>
                </p14:cNvPr>
                <p14:cNvContentPartPr/>
                <p14:nvPr/>
              </p14:nvContentPartPr>
              <p14:xfrm>
                <a:off x="7679677" y="3149906"/>
                <a:ext cx="238320" cy="399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790EA60-885C-4CEC-80C3-77A74D66CEC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661677" y="3131906"/>
                  <a:ext cx="273960" cy="435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3189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54AB3-29DF-41D7-8D55-EAD9C1921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830"/>
            <a:ext cx="10515600" cy="6368995"/>
          </a:xfrm>
        </p:spPr>
        <p:txBody>
          <a:bodyPr/>
          <a:lstStyle/>
          <a:p>
            <a:endParaRPr lang="en-US" b="1" u="sng" dirty="0"/>
          </a:p>
          <a:p>
            <a:r>
              <a:rPr lang="en-US" b="1" u="sng" dirty="0"/>
              <a:t>KINDS OF INTELLIGENCE:</a:t>
            </a:r>
          </a:p>
          <a:p>
            <a:pPr marL="0" indent="0">
              <a:buNone/>
            </a:pPr>
            <a:endParaRPr lang="en-US" b="1" u="sng" dirty="0"/>
          </a:p>
          <a:p>
            <a:r>
              <a:rPr lang="en-US" dirty="0"/>
              <a:t>Single unitary factor or a combination of multiple components.</a:t>
            </a:r>
          </a:p>
          <a:p>
            <a:r>
              <a:rPr lang="en-US" dirty="0">
                <a:solidFill>
                  <a:srgbClr val="FF0000"/>
                </a:solidFill>
              </a:rPr>
              <a:t>Single factor-g factor</a:t>
            </a:r>
          </a:p>
          <a:p>
            <a:r>
              <a:rPr lang="en-US" dirty="0"/>
              <a:t>Other factors called </a:t>
            </a:r>
            <a:r>
              <a:rPr lang="en-US" dirty="0">
                <a:solidFill>
                  <a:srgbClr val="FF0000"/>
                </a:solidFill>
              </a:rPr>
              <a:t>s factors</a:t>
            </a:r>
          </a:p>
          <a:p>
            <a:r>
              <a:rPr lang="en-US" dirty="0"/>
              <a:t>Fluid intelligence-processing </a:t>
            </a:r>
            <a:r>
              <a:rPr lang="en-US" dirty="0" err="1"/>
              <a:t>cap,reasoning</a:t>
            </a:r>
            <a:r>
              <a:rPr lang="en-US" dirty="0"/>
              <a:t> and memory</a:t>
            </a:r>
          </a:p>
          <a:p>
            <a:r>
              <a:rPr lang="en-US" dirty="0"/>
              <a:t>crystallized intelligence– gathering of </a:t>
            </a:r>
            <a:r>
              <a:rPr lang="en-US" dirty="0" err="1"/>
              <a:t>info,skill</a:t>
            </a:r>
            <a:r>
              <a:rPr lang="en-US" dirty="0"/>
              <a:t> and strategies- exp</a:t>
            </a:r>
          </a:p>
        </p:txBody>
      </p:sp>
    </p:spTree>
    <p:extLst>
      <p:ext uri="{BB962C8B-B14F-4D97-AF65-F5344CB8AC3E}">
        <p14:creationId xmlns:p14="http://schemas.microsoft.com/office/powerpoint/2010/main" val="97580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7FB8-647B-4FD9-9333-5B9B9FAA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Theories of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F2E60-737E-472F-AD27-4BFF65CE1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</a:t>
            </a:r>
          </a:p>
          <a:p>
            <a:r>
              <a:rPr lang="en-US" dirty="0"/>
              <a:t>1)Spearman’s g factor</a:t>
            </a:r>
          </a:p>
          <a:p>
            <a:r>
              <a:rPr lang="en-US" dirty="0"/>
              <a:t>2)Gardner’s multiple intelligence theory</a:t>
            </a:r>
          </a:p>
          <a:p>
            <a:r>
              <a:rPr lang="en-US" dirty="0"/>
              <a:t>3)Sternberg’s Triarchic theory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2451563-566E-42C3-8A19-A0C6D5754BF8}"/>
                  </a:ext>
                </a:extLst>
              </p14:cNvPr>
              <p14:cNvContentPartPr/>
              <p14:nvPr/>
            </p14:nvContentPartPr>
            <p14:xfrm>
              <a:off x="7123837" y="303686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2451563-566E-42C3-8A19-A0C6D5754B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6197" y="3019226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E3EC3855-4BF4-4F5D-908E-1F8233208A6F}"/>
              </a:ext>
            </a:extLst>
          </p:cNvPr>
          <p:cNvGrpSpPr/>
          <p:nvPr/>
        </p:nvGrpSpPr>
        <p:grpSpPr>
          <a:xfrm>
            <a:off x="61357" y="572666"/>
            <a:ext cx="11994840" cy="6321960"/>
            <a:chOff x="61357" y="572666"/>
            <a:chExt cx="11994840" cy="632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26DC096-16E5-42DB-B6E3-66E7FA1E3693}"/>
                    </a:ext>
                  </a:extLst>
                </p14:cNvPr>
                <p14:cNvContentPartPr/>
                <p14:nvPr/>
              </p14:nvContentPartPr>
              <p14:xfrm>
                <a:off x="476077" y="5230346"/>
                <a:ext cx="826560" cy="654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26DC096-16E5-42DB-B6E3-66E7FA1E369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8437" y="5212706"/>
                  <a:ext cx="86220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BFB0309-01BD-4B01-AE44-135809A98874}"/>
                    </a:ext>
                  </a:extLst>
                </p14:cNvPr>
                <p14:cNvContentPartPr/>
                <p14:nvPr/>
              </p14:nvContentPartPr>
              <p14:xfrm>
                <a:off x="2331157" y="4025786"/>
                <a:ext cx="34560" cy="377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BFB0309-01BD-4B01-AE44-135809A9887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13517" y="4008146"/>
                  <a:ext cx="7020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98FAA5D-DA7A-49CB-8710-24EB74DC2AA4}"/>
                    </a:ext>
                  </a:extLst>
                </p14:cNvPr>
                <p14:cNvContentPartPr/>
                <p14:nvPr/>
              </p14:nvContentPartPr>
              <p14:xfrm>
                <a:off x="2037397" y="3827066"/>
                <a:ext cx="853200" cy="799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98FAA5D-DA7A-49CB-8710-24EB74DC2AA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19757" y="3809066"/>
                  <a:ext cx="888840" cy="83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06C0C49-F851-45CB-9019-FA6D351647C0}"/>
                    </a:ext>
                  </a:extLst>
                </p14:cNvPr>
                <p14:cNvContentPartPr/>
                <p14:nvPr/>
              </p14:nvContentPartPr>
              <p14:xfrm>
                <a:off x="4396837" y="2567786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06C0C49-F851-45CB-9019-FA6D351647C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78837" y="254978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991990E-8BA6-4E24-A2F2-E654168DC80C}"/>
                    </a:ext>
                  </a:extLst>
                </p14:cNvPr>
                <p14:cNvContentPartPr/>
                <p14:nvPr/>
              </p14:nvContentPartPr>
              <p14:xfrm>
                <a:off x="4429597" y="2465546"/>
                <a:ext cx="777960" cy="341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991990E-8BA6-4E24-A2F2-E654168DC80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11597" y="2447906"/>
                  <a:ext cx="81360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E41428A-917D-495B-8137-5AAC60642AE7}"/>
                    </a:ext>
                  </a:extLst>
                </p14:cNvPr>
                <p14:cNvContentPartPr/>
                <p14:nvPr/>
              </p14:nvContentPartPr>
              <p14:xfrm>
                <a:off x="5618677" y="2304986"/>
                <a:ext cx="15120" cy="487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E41428A-917D-495B-8137-5AAC60642AE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01037" y="2286986"/>
                  <a:ext cx="5076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AB0879C-21C5-4465-8745-95622C39664F}"/>
                    </a:ext>
                  </a:extLst>
                </p14:cNvPr>
                <p14:cNvContentPartPr/>
                <p14:nvPr/>
              </p14:nvContentPartPr>
              <p14:xfrm>
                <a:off x="5884357" y="2340986"/>
                <a:ext cx="239760" cy="394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AB0879C-21C5-4465-8745-95622C39664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66357" y="2322986"/>
                  <a:ext cx="2754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808F01C-A2C6-49A0-92C6-3CCDC364516C}"/>
                    </a:ext>
                  </a:extLst>
                </p14:cNvPr>
                <p14:cNvContentPartPr/>
                <p14:nvPr/>
              </p14:nvContentPartPr>
              <p14:xfrm>
                <a:off x="6432277" y="2214626"/>
                <a:ext cx="362880" cy="40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808F01C-A2C6-49A0-92C6-3CCDC364516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414277" y="2196626"/>
                  <a:ext cx="39852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6571D62-A3B1-4DD8-8230-2B6779D4D111}"/>
                    </a:ext>
                  </a:extLst>
                </p14:cNvPr>
                <p14:cNvContentPartPr/>
                <p14:nvPr/>
              </p14:nvContentPartPr>
              <p14:xfrm>
                <a:off x="7020517" y="2011226"/>
                <a:ext cx="352800" cy="663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6571D62-A3B1-4DD8-8230-2B6779D4D11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002517" y="1993586"/>
                  <a:ext cx="388440" cy="69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F9D6E39-54D4-4D04-8D70-1E86C7217015}"/>
                    </a:ext>
                  </a:extLst>
                </p14:cNvPr>
                <p14:cNvContentPartPr/>
                <p14:nvPr/>
              </p14:nvContentPartPr>
              <p14:xfrm>
                <a:off x="7750597" y="2136506"/>
                <a:ext cx="358560" cy="84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F9D6E39-54D4-4D04-8D70-1E86C721701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732597" y="2118506"/>
                  <a:ext cx="3942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2F0A76A-2C08-4613-AF0A-FEA1F29150A4}"/>
                    </a:ext>
                  </a:extLst>
                </p14:cNvPr>
                <p14:cNvContentPartPr/>
                <p14:nvPr/>
              </p14:nvContentPartPr>
              <p14:xfrm>
                <a:off x="8335597" y="1815026"/>
                <a:ext cx="434880" cy="644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2F0A76A-2C08-4613-AF0A-FEA1F29150A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317597" y="1797026"/>
                  <a:ext cx="47052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1E63078-B221-4817-86C4-D63B077CD986}"/>
                    </a:ext>
                  </a:extLst>
                </p14:cNvPr>
                <p14:cNvContentPartPr/>
                <p14:nvPr/>
              </p14:nvContentPartPr>
              <p14:xfrm>
                <a:off x="9109597" y="1151906"/>
                <a:ext cx="1379160" cy="1497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1E63078-B221-4817-86C4-D63B077CD98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091957" y="1133906"/>
                  <a:ext cx="1414800" cy="15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0301B46-159B-4125-A49A-8D0F3CACD06F}"/>
                    </a:ext>
                  </a:extLst>
                </p14:cNvPr>
                <p14:cNvContentPartPr/>
                <p14:nvPr/>
              </p14:nvContentPartPr>
              <p14:xfrm>
                <a:off x="10369957" y="824666"/>
                <a:ext cx="1350360" cy="1036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0301B46-159B-4125-A49A-8D0F3CACD06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352317" y="807026"/>
                  <a:ext cx="1386000" cy="10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6C163FC-59C4-4886-967D-45FAF124B327}"/>
                    </a:ext>
                  </a:extLst>
                </p14:cNvPr>
                <p14:cNvContentPartPr/>
                <p14:nvPr/>
              </p14:nvContentPartPr>
              <p14:xfrm>
                <a:off x="11634277" y="1052906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6C163FC-59C4-4886-967D-45FAF124B32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616277" y="103490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D7A1EFA-6DBA-43B5-AD1F-62653D5A93C4}"/>
                    </a:ext>
                  </a:extLst>
                </p14:cNvPr>
                <p14:cNvContentPartPr/>
                <p14:nvPr/>
              </p14:nvContentPartPr>
              <p14:xfrm>
                <a:off x="11809597" y="572666"/>
                <a:ext cx="209520" cy="766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D7A1EFA-6DBA-43B5-AD1F-62653D5A93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791597" y="555026"/>
                  <a:ext cx="245160" cy="80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D5AD383-B090-42ED-A683-C7663D2369D8}"/>
                    </a:ext>
                  </a:extLst>
                </p14:cNvPr>
                <p14:cNvContentPartPr/>
                <p14:nvPr/>
              </p14:nvContentPartPr>
              <p14:xfrm>
                <a:off x="7187557" y="2964866"/>
                <a:ext cx="529920" cy="456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D5AD383-B090-42ED-A683-C7663D2369D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69917" y="2947226"/>
                  <a:ext cx="56556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7FFE429-D3BC-4427-8B6C-D98AEFECEA60}"/>
                    </a:ext>
                  </a:extLst>
                </p14:cNvPr>
                <p14:cNvContentPartPr/>
                <p14:nvPr/>
              </p14:nvContentPartPr>
              <p14:xfrm>
                <a:off x="8167837" y="2901506"/>
                <a:ext cx="392040" cy="651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7FFE429-D3BC-4427-8B6C-D98AEFECEA6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49837" y="2883866"/>
                  <a:ext cx="427680" cy="68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A1967A2-C40D-43BF-A42D-4B16F4067F42}"/>
                    </a:ext>
                  </a:extLst>
                </p14:cNvPr>
                <p14:cNvContentPartPr/>
                <p14:nvPr/>
              </p14:nvContentPartPr>
              <p14:xfrm>
                <a:off x="8807197" y="2554106"/>
                <a:ext cx="1688760" cy="1506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A1967A2-C40D-43BF-A42D-4B16F4067F4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789557" y="2536106"/>
                  <a:ext cx="1724400" cy="154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0F53C0D-2579-402F-9D22-2F889F177E4B}"/>
                    </a:ext>
                  </a:extLst>
                </p14:cNvPr>
                <p14:cNvContentPartPr/>
                <p14:nvPr/>
              </p14:nvContentPartPr>
              <p14:xfrm>
                <a:off x="8637637" y="2803226"/>
                <a:ext cx="306360" cy="82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0F53C0D-2579-402F-9D22-2F889F177E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619637" y="2785586"/>
                  <a:ext cx="3420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74A6F87-DF00-4F15-B9AE-DA8DB0CAB002}"/>
                    </a:ext>
                  </a:extLst>
                </p14:cNvPr>
                <p14:cNvContentPartPr/>
                <p14:nvPr/>
              </p14:nvContentPartPr>
              <p14:xfrm>
                <a:off x="3586837" y="4072586"/>
                <a:ext cx="550800" cy="480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74A6F87-DF00-4F15-B9AE-DA8DB0CAB00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69197" y="4054586"/>
                  <a:ext cx="58644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A49DA0A-778E-4295-9E3E-D5531475A3D2}"/>
                    </a:ext>
                  </a:extLst>
                </p14:cNvPr>
                <p14:cNvContentPartPr/>
                <p14:nvPr/>
              </p14:nvContentPartPr>
              <p14:xfrm>
                <a:off x="4192717" y="3858746"/>
                <a:ext cx="922320" cy="762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A49DA0A-778E-4295-9E3E-D5531475A3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75077" y="3840746"/>
                  <a:ext cx="957960" cy="79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B23C7E0-DF52-4140-BBEB-171EBA264235}"/>
                    </a:ext>
                  </a:extLst>
                </p14:cNvPr>
                <p14:cNvContentPartPr/>
                <p14:nvPr/>
              </p14:nvContentPartPr>
              <p14:xfrm>
                <a:off x="5316637" y="4273106"/>
                <a:ext cx="23400" cy="133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B23C7E0-DF52-4140-BBEB-171EBA26423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98997" y="4255466"/>
                  <a:ext cx="590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4E0B126-92FA-42EA-883F-CA39FDF1B04D}"/>
                    </a:ext>
                  </a:extLst>
                </p14:cNvPr>
                <p14:cNvContentPartPr/>
                <p14:nvPr/>
              </p14:nvContentPartPr>
              <p14:xfrm>
                <a:off x="5364877" y="3763706"/>
                <a:ext cx="860040" cy="680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4E0B126-92FA-42EA-883F-CA39FDF1B0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47237" y="3745706"/>
                  <a:ext cx="895680" cy="71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36CAE34-8A13-4997-B7BC-8C79E5180279}"/>
                    </a:ext>
                  </a:extLst>
                </p14:cNvPr>
                <p14:cNvContentPartPr/>
                <p14:nvPr/>
              </p14:nvContentPartPr>
              <p14:xfrm>
                <a:off x="6332557" y="3405506"/>
                <a:ext cx="203400" cy="1612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36CAE34-8A13-4997-B7BC-8C79E518027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14557" y="3387866"/>
                  <a:ext cx="239040" cy="164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995BF51-42A4-45E8-9601-5CCF45EE975C}"/>
                    </a:ext>
                  </a:extLst>
                </p14:cNvPr>
                <p14:cNvContentPartPr/>
                <p14:nvPr/>
              </p14:nvContentPartPr>
              <p14:xfrm>
                <a:off x="6628117" y="3519266"/>
                <a:ext cx="2187360" cy="1229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995BF51-42A4-45E8-9601-5CCF45EE975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10477" y="3501266"/>
                  <a:ext cx="2223000" cy="12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1395E5E-FAF4-4A28-AB7D-84481B416BF5}"/>
                    </a:ext>
                  </a:extLst>
                </p14:cNvPr>
                <p14:cNvContentPartPr/>
                <p14:nvPr/>
              </p14:nvContentPartPr>
              <p14:xfrm>
                <a:off x="8832037" y="3367706"/>
                <a:ext cx="796680" cy="1166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1395E5E-FAF4-4A28-AB7D-84481B416BF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14037" y="3350066"/>
                  <a:ext cx="832320" cy="12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130848E-8258-4040-889C-6AF64872E508}"/>
                    </a:ext>
                  </a:extLst>
                </p14:cNvPr>
                <p14:cNvContentPartPr/>
                <p14:nvPr/>
              </p14:nvContentPartPr>
              <p14:xfrm>
                <a:off x="8823757" y="3864506"/>
                <a:ext cx="277920" cy="100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130848E-8258-4040-889C-6AF64872E50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06117" y="3846506"/>
                  <a:ext cx="3135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11A8D20-CC9F-4A12-A5EA-AFEAD73F2ACA}"/>
                    </a:ext>
                  </a:extLst>
                </p14:cNvPr>
                <p14:cNvContentPartPr/>
                <p14:nvPr/>
              </p14:nvContentPartPr>
              <p14:xfrm>
                <a:off x="9602797" y="3969626"/>
                <a:ext cx="980280" cy="770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11A8D20-CC9F-4A12-A5EA-AFEAD73F2AC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84797" y="3951986"/>
                  <a:ext cx="101592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4AAA53-0BF3-4146-AB02-2A8A91B0D490}"/>
                    </a:ext>
                  </a:extLst>
                </p14:cNvPr>
                <p14:cNvContentPartPr/>
                <p14:nvPr/>
              </p14:nvContentPartPr>
              <p14:xfrm>
                <a:off x="10791877" y="3936146"/>
                <a:ext cx="432720" cy="374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4AAA53-0BF3-4146-AB02-2A8A91B0D49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774237" y="3918146"/>
                  <a:ext cx="46836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733EE30-BBAD-4549-9C5C-5588EAE9CB70}"/>
                    </a:ext>
                  </a:extLst>
                </p14:cNvPr>
                <p14:cNvContentPartPr/>
                <p14:nvPr/>
              </p14:nvContentPartPr>
              <p14:xfrm>
                <a:off x="11399197" y="3640586"/>
                <a:ext cx="619560" cy="701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733EE30-BBAD-4549-9C5C-5588EAE9CB7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381557" y="3622946"/>
                  <a:ext cx="655200" cy="73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781F80C-487B-4507-ACA9-47393A733DBB}"/>
                    </a:ext>
                  </a:extLst>
                </p14:cNvPr>
                <p14:cNvContentPartPr/>
                <p14:nvPr/>
              </p14:nvContentPartPr>
              <p14:xfrm>
                <a:off x="11589637" y="3854066"/>
                <a:ext cx="152280" cy="63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781F80C-487B-4507-ACA9-47393A733DB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571637" y="3836426"/>
                  <a:ext cx="1879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5CD4148-16C0-41D8-B702-11FBEE98269D}"/>
                    </a:ext>
                  </a:extLst>
                </p14:cNvPr>
                <p14:cNvContentPartPr/>
                <p14:nvPr/>
              </p14:nvContentPartPr>
              <p14:xfrm>
                <a:off x="10596757" y="4554266"/>
                <a:ext cx="191520" cy="507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5CD4148-16C0-41D8-B702-11FBEE98269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579117" y="4536626"/>
                  <a:ext cx="22716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A3A552C-96CD-4F8A-9EA9-BA5EC10D0B31}"/>
                    </a:ext>
                  </a:extLst>
                </p14:cNvPr>
                <p14:cNvContentPartPr/>
                <p14:nvPr/>
              </p14:nvContentPartPr>
              <p14:xfrm>
                <a:off x="10918237" y="4604666"/>
                <a:ext cx="38160" cy="829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A3A552C-96CD-4F8A-9EA9-BA5EC10D0B3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900237" y="4587026"/>
                  <a:ext cx="73800" cy="86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F24CA0B-ABEC-41F0-BAD1-49391B2BBB50}"/>
                    </a:ext>
                  </a:extLst>
                </p14:cNvPr>
                <p14:cNvContentPartPr/>
                <p14:nvPr/>
              </p14:nvContentPartPr>
              <p14:xfrm>
                <a:off x="10813837" y="4443026"/>
                <a:ext cx="1242360" cy="566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F24CA0B-ABEC-41F0-BAD1-49391B2BBB5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795837" y="4425026"/>
                  <a:ext cx="127800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CF27811-CC07-4569-8B44-7580325C30AD}"/>
                    </a:ext>
                  </a:extLst>
                </p14:cNvPr>
                <p14:cNvContentPartPr/>
                <p14:nvPr/>
              </p14:nvContentPartPr>
              <p14:xfrm>
                <a:off x="7936717" y="3274106"/>
                <a:ext cx="2640240" cy="357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CF27811-CC07-4569-8B44-7580325C30A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919077" y="3256106"/>
                  <a:ext cx="267588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14B478D-0AF1-4B31-9764-1343C40713E3}"/>
                    </a:ext>
                  </a:extLst>
                </p14:cNvPr>
                <p14:cNvContentPartPr/>
                <p14:nvPr/>
              </p14:nvContentPartPr>
              <p14:xfrm>
                <a:off x="61357" y="5438786"/>
                <a:ext cx="207000" cy="397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14B478D-0AF1-4B31-9764-1343C40713E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3717" y="5421146"/>
                  <a:ext cx="24264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A4F8CC5-95FA-4C3D-91CF-049254EF4536}"/>
                    </a:ext>
                  </a:extLst>
                </p14:cNvPr>
                <p14:cNvContentPartPr/>
                <p14:nvPr/>
              </p14:nvContentPartPr>
              <p14:xfrm>
                <a:off x="243877" y="5349146"/>
                <a:ext cx="249120" cy="813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A4F8CC5-95FA-4C3D-91CF-049254EF453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6237" y="5331146"/>
                  <a:ext cx="284760" cy="84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5FDC5F6-E01E-43F6-AC75-8E4A857A059E}"/>
                    </a:ext>
                  </a:extLst>
                </p14:cNvPr>
                <p14:cNvContentPartPr/>
                <p14:nvPr/>
              </p14:nvContentPartPr>
              <p14:xfrm>
                <a:off x="1421077" y="5315306"/>
                <a:ext cx="1170720" cy="407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5FDC5F6-E01E-43F6-AC75-8E4A857A059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03437" y="5297666"/>
                  <a:ext cx="120636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C53CED7-A87E-430F-8316-08643A61B56D}"/>
                    </a:ext>
                  </a:extLst>
                </p14:cNvPr>
                <p14:cNvContentPartPr/>
                <p14:nvPr/>
              </p14:nvContentPartPr>
              <p14:xfrm>
                <a:off x="2476237" y="5138906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C53CED7-A87E-430F-8316-08643A61B56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58597" y="512126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2293C7B-B271-46D4-BA26-CF85A48C1FF8}"/>
                    </a:ext>
                  </a:extLst>
                </p14:cNvPr>
                <p14:cNvContentPartPr/>
                <p14:nvPr/>
              </p14:nvContentPartPr>
              <p14:xfrm>
                <a:off x="2710957" y="4991666"/>
                <a:ext cx="807840" cy="698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2293C7B-B271-46D4-BA26-CF85A48C1FF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692957" y="4973666"/>
                  <a:ext cx="843480" cy="73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CE71089-2FDF-4935-86E8-E1A2BD7D7671}"/>
                    </a:ext>
                  </a:extLst>
                </p14:cNvPr>
                <p14:cNvContentPartPr/>
                <p14:nvPr/>
              </p14:nvContentPartPr>
              <p14:xfrm>
                <a:off x="3803557" y="5140706"/>
                <a:ext cx="849960" cy="742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CE71089-2FDF-4935-86E8-E1A2BD7D767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785557" y="5122706"/>
                  <a:ext cx="885600" cy="77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AE60E2C-812D-4E3A-9105-59CB861B2D0F}"/>
                    </a:ext>
                  </a:extLst>
                </p14:cNvPr>
                <p14:cNvContentPartPr/>
                <p14:nvPr/>
              </p14:nvContentPartPr>
              <p14:xfrm>
                <a:off x="5074357" y="5209466"/>
                <a:ext cx="1927800" cy="393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AE60E2C-812D-4E3A-9105-59CB861B2D0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056357" y="5191826"/>
                  <a:ext cx="196344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DDE6E3B-3BCF-4F08-8A08-28FCE09C485E}"/>
                    </a:ext>
                  </a:extLst>
                </p14:cNvPr>
                <p14:cNvContentPartPr/>
                <p14:nvPr/>
              </p14:nvContentPartPr>
              <p14:xfrm>
                <a:off x="6736837" y="4944146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DDE6E3B-3BCF-4F08-8A08-28FCE09C485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8837" y="492650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5881D4A-9F41-4463-B1ED-1E025AA7D788}"/>
                    </a:ext>
                  </a:extLst>
                </p14:cNvPr>
                <p14:cNvContentPartPr/>
                <p14:nvPr/>
              </p14:nvContentPartPr>
              <p14:xfrm>
                <a:off x="7132117" y="5044586"/>
                <a:ext cx="1221120" cy="564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5881D4A-9F41-4463-B1ED-1E025AA7D78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114477" y="5026946"/>
                  <a:ext cx="125676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D78C8D4-2486-4A26-B552-03FEC7A69E3F}"/>
                    </a:ext>
                  </a:extLst>
                </p14:cNvPr>
                <p14:cNvContentPartPr/>
                <p14:nvPr/>
              </p14:nvContentPartPr>
              <p14:xfrm>
                <a:off x="7496797" y="4868906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D78C8D4-2486-4A26-B552-03FEC7A69E3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79157" y="485126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66998E1-EB44-43CE-AE40-B09C38459921}"/>
                    </a:ext>
                  </a:extLst>
                </p14:cNvPr>
                <p14:cNvContentPartPr/>
                <p14:nvPr/>
              </p14:nvContentPartPr>
              <p14:xfrm>
                <a:off x="8374117" y="5611226"/>
                <a:ext cx="300960" cy="773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66998E1-EB44-43CE-AE40-B09C3845992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356477" y="5593226"/>
                  <a:ext cx="336600" cy="80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955E816-115E-468C-87D0-5E363E112602}"/>
                    </a:ext>
                  </a:extLst>
                </p14:cNvPr>
                <p14:cNvContentPartPr/>
                <p14:nvPr/>
              </p14:nvContentPartPr>
              <p14:xfrm>
                <a:off x="262597" y="6351746"/>
                <a:ext cx="188640" cy="4330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955E816-115E-468C-87D0-5E363E11260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44597" y="6333746"/>
                  <a:ext cx="22428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EA61F56-91A1-4DD4-8FBD-28F914A0810C}"/>
                    </a:ext>
                  </a:extLst>
                </p14:cNvPr>
                <p14:cNvContentPartPr/>
                <p14:nvPr/>
              </p14:nvContentPartPr>
              <p14:xfrm>
                <a:off x="239917" y="6242666"/>
                <a:ext cx="397080" cy="651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EA61F56-91A1-4DD4-8FBD-28F914A0810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22277" y="6225026"/>
                  <a:ext cx="432720" cy="68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B84805A-8BD5-41CE-873A-ACEAC1637B7C}"/>
                    </a:ext>
                  </a:extLst>
                </p14:cNvPr>
                <p14:cNvContentPartPr/>
                <p14:nvPr/>
              </p14:nvContentPartPr>
              <p14:xfrm>
                <a:off x="1140997" y="5844866"/>
                <a:ext cx="2145600" cy="904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B84805A-8BD5-41CE-873A-ACEAC1637B7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23357" y="5826866"/>
                  <a:ext cx="2181240" cy="9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27F9A7C-E81D-4921-852B-A1BAA3AB5FD0}"/>
                    </a:ext>
                  </a:extLst>
                </p14:cNvPr>
                <p14:cNvContentPartPr/>
                <p14:nvPr/>
              </p14:nvContentPartPr>
              <p14:xfrm>
                <a:off x="2148277" y="5961146"/>
                <a:ext cx="68040" cy="28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27F9A7C-E81D-4921-852B-A1BAA3AB5FD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130637" y="5943506"/>
                  <a:ext cx="1036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0319BAB-1D7A-4653-B325-348D0FD9468B}"/>
                    </a:ext>
                  </a:extLst>
                </p14:cNvPr>
                <p14:cNvContentPartPr/>
                <p14:nvPr/>
              </p14:nvContentPartPr>
              <p14:xfrm>
                <a:off x="3501517" y="5782946"/>
                <a:ext cx="56520" cy="892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0319BAB-1D7A-4653-B325-348D0FD9468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483517" y="5764946"/>
                  <a:ext cx="92160" cy="9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34C0EBB-4FEF-40FB-A90B-54C7B85C169B}"/>
                    </a:ext>
                  </a:extLst>
                </p14:cNvPr>
                <p14:cNvContentPartPr/>
                <p14:nvPr/>
              </p14:nvContentPartPr>
              <p14:xfrm>
                <a:off x="3948277" y="6004346"/>
                <a:ext cx="542880" cy="369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34C0EBB-4FEF-40FB-A90B-54C7B85C169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930277" y="5986346"/>
                  <a:ext cx="57852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92629BB-4D3C-4BA7-A436-1AD5AAC76AE8}"/>
                    </a:ext>
                  </a:extLst>
                </p14:cNvPr>
                <p14:cNvContentPartPr/>
                <p14:nvPr/>
              </p14:nvContentPartPr>
              <p14:xfrm>
                <a:off x="4694557" y="5709506"/>
                <a:ext cx="1405080" cy="664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92629BB-4D3C-4BA7-A436-1AD5AAC76AE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76917" y="5691506"/>
                  <a:ext cx="1440720" cy="7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F027C82-C813-42E1-B135-A37EEAB22432}"/>
                    </a:ext>
                  </a:extLst>
                </p14:cNvPr>
                <p14:cNvContentPartPr/>
                <p14:nvPr/>
              </p14:nvContentPartPr>
              <p14:xfrm>
                <a:off x="5189557" y="5892386"/>
                <a:ext cx="334080" cy="608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F027C82-C813-42E1-B135-A37EEAB2243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171917" y="5874386"/>
                  <a:ext cx="3697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F4AED40-E26C-4EFE-A34E-A6E307EA2F71}"/>
                    </a:ext>
                  </a:extLst>
                </p14:cNvPr>
                <p14:cNvContentPartPr/>
                <p14:nvPr/>
              </p14:nvContentPartPr>
              <p14:xfrm>
                <a:off x="6166237" y="5730746"/>
                <a:ext cx="1847880" cy="660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F4AED40-E26C-4EFE-A34E-A6E307EA2F7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148597" y="5713106"/>
                  <a:ext cx="1883520" cy="69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3F66148-EED8-485B-A566-684483505621}"/>
                    </a:ext>
                  </a:extLst>
                </p14:cNvPr>
                <p14:cNvContentPartPr/>
                <p14:nvPr/>
              </p14:nvContentPartPr>
              <p14:xfrm>
                <a:off x="7325797" y="5932346"/>
                <a:ext cx="135000" cy="29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3F66148-EED8-485B-A566-68448350562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307797" y="5914706"/>
                  <a:ext cx="1706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E30DE45-7CB2-44D5-A023-17678DCCBA1E}"/>
                    </a:ext>
                  </a:extLst>
                </p14:cNvPr>
                <p14:cNvContentPartPr/>
                <p14:nvPr/>
              </p14:nvContentPartPr>
              <p14:xfrm>
                <a:off x="8215717" y="5716706"/>
                <a:ext cx="1211760" cy="7117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E30DE45-7CB2-44D5-A023-17678DCCBA1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197717" y="5699066"/>
                  <a:ext cx="1247400" cy="747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299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C647F-463E-4DC5-A766-C3BE0702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5A555-751E-40D1-93F8-27EC3E71F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74067E-1663-41DD-A6DB-8A5C7F7FE7C6}"/>
                  </a:ext>
                </a:extLst>
              </p14:cNvPr>
              <p14:cNvContentPartPr/>
              <p14:nvPr/>
            </p14:nvContentPartPr>
            <p14:xfrm>
              <a:off x="1852357" y="207494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74067E-1663-41DD-A6DB-8A5C7F7FE7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4717" y="2056946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25B98991-DEE4-4B7D-8B60-CFC34713B49B}"/>
              </a:ext>
            </a:extLst>
          </p:cNvPr>
          <p:cNvGrpSpPr/>
          <p:nvPr/>
        </p:nvGrpSpPr>
        <p:grpSpPr>
          <a:xfrm>
            <a:off x="915308" y="1783706"/>
            <a:ext cx="11259329" cy="4665600"/>
            <a:chOff x="915308" y="1783706"/>
            <a:chExt cx="11259329" cy="466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DCD1B01-760C-492E-89F8-56C58207099F}"/>
                    </a:ext>
                  </a:extLst>
                </p14:cNvPr>
                <p14:cNvContentPartPr/>
                <p14:nvPr/>
              </p14:nvContentPartPr>
              <p14:xfrm>
                <a:off x="931117" y="2474186"/>
                <a:ext cx="401400" cy="670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DCD1B01-760C-492E-89F8-56C58207099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3117" y="2456186"/>
                  <a:ext cx="43704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FB5ABCD-3A2E-47F2-8F86-706C7C163A7A}"/>
                    </a:ext>
                  </a:extLst>
                </p14:cNvPr>
                <p14:cNvContentPartPr/>
                <p14:nvPr/>
              </p14:nvContentPartPr>
              <p14:xfrm>
                <a:off x="1321717" y="2296346"/>
                <a:ext cx="375840" cy="906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FB5ABCD-3A2E-47F2-8F86-706C7C163A7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04077" y="2278706"/>
                  <a:ext cx="411480" cy="9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E903044-6603-4DCB-9FF6-9571E00D5D10}"/>
                    </a:ext>
                  </a:extLst>
                </p14:cNvPr>
                <p14:cNvContentPartPr/>
                <p14:nvPr/>
              </p14:nvContentPartPr>
              <p14:xfrm>
                <a:off x="1981237" y="2498306"/>
                <a:ext cx="249120" cy="404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E903044-6603-4DCB-9FF6-9571E00D5D1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63597" y="2480306"/>
                  <a:ext cx="2847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6791D1-2B37-42AA-94B6-C15E0B0750E4}"/>
                    </a:ext>
                  </a:extLst>
                </p14:cNvPr>
                <p14:cNvContentPartPr/>
                <p14:nvPr/>
              </p14:nvContentPartPr>
              <p14:xfrm>
                <a:off x="2349877" y="2248106"/>
                <a:ext cx="1864080" cy="670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6791D1-2B37-42AA-94B6-C15E0B0750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31877" y="2230466"/>
                  <a:ext cx="189972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D0AD926-6C97-4CA4-8175-06A4EB30D363}"/>
                    </a:ext>
                  </a:extLst>
                </p14:cNvPr>
                <p14:cNvContentPartPr/>
                <p14:nvPr/>
              </p14:nvContentPartPr>
              <p14:xfrm>
                <a:off x="2431597" y="2265026"/>
                <a:ext cx="48240" cy="10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D0AD926-6C97-4CA4-8175-06A4EB30D36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13957" y="2247026"/>
                  <a:ext cx="838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B35310B-43A1-44F8-9D31-B18EAA67B1F6}"/>
                    </a:ext>
                  </a:extLst>
                </p14:cNvPr>
                <p14:cNvContentPartPr/>
                <p14:nvPr/>
              </p14:nvContentPartPr>
              <p14:xfrm>
                <a:off x="4313317" y="1893866"/>
                <a:ext cx="291960" cy="1414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B35310B-43A1-44F8-9D31-B18EAA67B1F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95317" y="1875866"/>
                  <a:ext cx="327600" cy="14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CF45B9D-02DD-4600-8F29-B4EAE1C16373}"/>
                    </a:ext>
                  </a:extLst>
                </p14:cNvPr>
                <p14:cNvContentPartPr/>
                <p14:nvPr/>
              </p14:nvContentPartPr>
              <p14:xfrm>
                <a:off x="4583317" y="2408306"/>
                <a:ext cx="368280" cy="417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CF45B9D-02DD-4600-8F29-B4EAE1C1637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65677" y="2390666"/>
                  <a:ext cx="40392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4CAAFA6-C8A9-4B74-9625-B93673E44221}"/>
                    </a:ext>
                  </a:extLst>
                </p14:cNvPr>
                <p14:cNvContentPartPr/>
                <p14:nvPr/>
              </p14:nvContentPartPr>
              <p14:xfrm>
                <a:off x="5074357" y="2269346"/>
                <a:ext cx="63720" cy="1124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4CAAFA6-C8A9-4B74-9625-B93673E4422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56357" y="2251346"/>
                  <a:ext cx="99360" cy="11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35523AC-557A-4DFF-B506-E5E9DB5B6A39}"/>
                    </a:ext>
                  </a:extLst>
                </p14:cNvPr>
                <p14:cNvContentPartPr/>
                <p14:nvPr/>
              </p14:nvContentPartPr>
              <p14:xfrm>
                <a:off x="5055637" y="2514866"/>
                <a:ext cx="358560" cy="461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35523AC-557A-4DFF-B506-E5E9DB5B6A3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37997" y="2496866"/>
                  <a:ext cx="39420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A4FC445-5E80-4FDE-9F0F-BFFEADD259CC}"/>
                    </a:ext>
                  </a:extLst>
                </p14:cNvPr>
                <p14:cNvContentPartPr/>
                <p14:nvPr/>
              </p14:nvContentPartPr>
              <p14:xfrm>
                <a:off x="5529397" y="1913306"/>
                <a:ext cx="1711080" cy="853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A4FC445-5E80-4FDE-9F0F-BFFEADD259C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11397" y="1895666"/>
                  <a:ext cx="1746720" cy="88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80365AC-5AB7-44C7-8CF2-8FF50A85AD05}"/>
                    </a:ext>
                  </a:extLst>
                </p14:cNvPr>
                <p14:cNvContentPartPr/>
                <p14:nvPr/>
              </p14:nvContentPartPr>
              <p14:xfrm>
                <a:off x="6076957" y="2244146"/>
                <a:ext cx="568800" cy="31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80365AC-5AB7-44C7-8CF2-8FF50A85AD0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58957" y="2226506"/>
                  <a:ext cx="6044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6DD660F-8CE4-4800-B571-209B8F4D6030}"/>
                    </a:ext>
                  </a:extLst>
                </p14:cNvPr>
                <p14:cNvContentPartPr/>
                <p14:nvPr/>
              </p14:nvContentPartPr>
              <p14:xfrm>
                <a:off x="1018597" y="3428546"/>
                <a:ext cx="493200" cy="533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6DD660F-8CE4-4800-B571-209B8F4D603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00597" y="3410546"/>
                  <a:ext cx="52884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6BE2E5E-9A60-4A22-8AA2-BCD74A9FB42A}"/>
                    </a:ext>
                  </a:extLst>
                </p14:cNvPr>
                <p14:cNvContentPartPr/>
                <p14:nvPr/>
              </p14:nvContentPartPr>
              <p14:xfrm>
                <a:off x="1148197" y="3244226"/>
                <a:ext cx="409680" cy="1080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6BE2E5E-9A60-4A22-8AA2-BCD74A9FB42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30197" y="3226226"/>
                  <a:ext cx="445320" cy="11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576311A-6DAD-4D6F-B29D-1B400F935CD1}"/>
                    </a:ext>
                  </a:extLst>
                </p14:cNvPr>
                <p14:cNvContentPartPr/>
                <p14:nvPr/>
              </p14:nvContentPartPr>
              <p14:xfrm>
                <a:off x="1808077" y="3374546"/>
                <a:ext cx="726840" cy="656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576311A-6DAD-4D6F-B29D-1B400F935CD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90077" y="3356906"/>
                  <a:ext cx="762480" cy="6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1A25BCD-D8D6-44D9-A469-297DBE15EE71}"/>
                    </a:ext>
                  </a:extLst>
                </p14:cNvPr>
                <p14:cNvContentPartPr/>
                <p14:nvPr/>
              </p14:nvContentPartPr>
              <p14:xfrm>
                <a:off x="7381237" y="2284106"/>
                <a:ext cx="587520" cy="522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1A25BCD-D8D6-44D9-A469-297DBE15EE7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63597" y="2266466"/>
                  <a:ext cx="62316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BD63CC0-2D33-4834-8517-C2FBA0DDC259}"/>
                    </a:ext>
                  </a:extLst>
                </p14:cNvPr>
                <p14:cNvContentPartPr/>
                <p14:nvPr/>
              </p14:nvContentPartPr>
              <p14:xfrm>
                <a:off x="8139397" y="1854626"/>
                <a:ext cx="397080" cy="748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BD63CC0-2D33-4834-8517-C2FBA0DDC25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21397" y="1836986"/>
                  <a:ext cx="432720" cy="78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41977FE-9C57-47FC-8CCB-BDDC3FEA67CB}"/>
                    </a:ext>
                  </a:extLst>
                </p14:cNvPr>
                <p14:cNvContentPartPr/>
                <p14:nvPr/>
              </p14:nvContentPartPr>
              <p14:xfrm>
                <a:off x="8447197" y="1783706"/>
                <a:ext cx="1245240" cy="883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41977FE-9C57-47FC-8CCB-BDDC3FEA67C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429557" y="1766066"/>
                  <a:ext cx="128088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38DA748-189B-44A9-8C49-E4819FBD1829}"/>
                    </a:ext>
                  </a:extLst>
                </p14:cNvPr>
                <p14:cNvContentPartPr/>
                <p14:nvPr/>
              </p14:nvContentPartPr>
              <p14:xfrm>
                <a:off x="9211477" y="2199866"/>
                <a:ext cx="224640" cy="99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38DA748-189B-44A9-8C49-E4819FBD182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193837" y="2181866"/>
                  <a:ext cx="2602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4FD3F8E-16C1-4D29-A639-5B6796E7E1F4}"/>
                    </a:ext>
                  </a:extLst>
                </p14:cNvPr>
                <p14:cNvContentPartPr/>
                <p14:nvPr/>
              </p14:nvContentPartPr>
              <p14:xfrm>
                <a:off x="9863077" y="2437106"/>
                <a:ext cx="172440" cy="39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4FD3F8E-16C1-4D29-A639-5B6796E7E1F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45077" y="2419106"/>
                  <a:ext cx="20808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AF9857C-3D7F-420A-BF5C-7F8E82E13FCE}"/>
                    </a:ext>
                  </a:extLst>
                </p14:cNvPr>
                <p14:cNvContentPartPr/>
                <p14:nvPr/>
              </p14:nvContentPartPr>
              <p14:xfrm>
                <a:off x="10209397" y="2141186"/>
                <a:ext cx="589320" cy="421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AF9857C-3D7F-420A-BF5C-7F8E82E13FC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91397" y="2123186"/>
                  <a:ext cx="62496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1FA3147-C625-45F7-9173-24EE28938839}"/>
                    </a:ext>
                  </a:extLst>
                </p14:cNvPr>
                <p14:cNvContentPartPr/>
                <p14:nvPr/>
              </p14:nvContentPartPr>
              <p14:xfrm>
                <a:off x="10866397" y="2160266"/>
                <a:ext cx="773640" cy="811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1FA3147-C625-45F7-9173-24EE2893883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848757" y="2142626"/>
                  <a:ext cx="809280" cy="84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2FD6C23-1971-4922-A264-92C5D6A00286}"/>
                    </a:ext>
                  </a:extLst>
                </p14:cNvPr>
                <p14:cNvContentPartPr/>
                <p14:nvPr/>
              </p14:nvContentPartPr>
              <p14:xfrm>
                <a:off x="11604037" y="1977026"/>
                <a:ext cx="456480" cy="508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2FD6C23-1971-4922-A264-92C5D6A0028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586397" y="1959026"/>
                  <a:ext cx="492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95F11F4-D0A6-44EE-A449-66B4C4E5B81F}"/>
                    </a:ext>
                  </a:extLst>
                </p14:cNvPr>
                <p14:cNvContentPartPr/>
                <p14:nvPr/>
              </p14:nvContentPartPr>
              <p14:xfrm>
                <a:off x="8569237" y="2906546"/>
                <a:ext cx="775800" cy="446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95F11F4-D0A6-44EE-A449-66B4C4E5B81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551597" y="2888546"/>
                  <a:ext cx="81144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D995C48-6452-4AB6-ADF1-352B3E5F0C51}"/>
                    </a:ext>
                  </a:extLst>
                </p14:cNvPr>
                <p14:cNvContentPartPr/>
                <p14:nvPr/>
              </p14:nvContentPartPr>
              <p14:xfrm>
                <a:off x="9505957" y="2644466"/>
                <a:ext cx="77040" cy="650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D995C48-6452-4AB6-ADF1-352B3E5F0C5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487957" y="2626466"/>
                  <a:ext cx="112680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3DC51B9-C4DF-47FE-A332-332AEC64E786}"/>
                    </a:ext>
                  </a:extLst>
                </p14:cNvPr>
                <p14:cNvContentPartPr/>
                <p14:nvPr/>
              </p14:nvContentPartPr>
              <p14:xfrm>
                <a:off x="9367717" y="2916266"/>
                <a:ext cx="339840" cy="225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3DC51B9-C4DF-47FE-A332-332AEC64E78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49717" y="2898266"/>
                  <a:ext cx="375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3A7423E-EE0B-4D3B-9B7B-07BF560606F6}"/>
                    </a:ext>
                  </a:extLst>
                </p14:cNvPr>
                <p14:cNvContentPartPr/>
                <p14:nvPr/>
              </p14:nvContentPartPr>
              <p14:xfrm>
                <a:off x="9855877" y="2557346"/>
                <a:ext cx="2198880" cy="772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3A7423E-EE0B-4D3B-9B7B-07BF560606F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37877" y="2539346"/>
                  <a:ext cx="2234520" cy="80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164476E-934A-4307-899E-5C05EDED251D}"/>
                    </a:ext>
                  </a:extLst>
                </p14:cNvPr>
                <p14:cNvContentPartPr/>
                <p14:nvPr/>
              </p14:nvContentPartPr>
              <p14:xfrm>
                <a:off x="11727157" y="2982146"/>
                <a:ext cx="276840" cy="23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164476E-934A-4307-899E-5C05EDED251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709157" y="2964506"/>
                  <a:ext cx="3124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D644DAD-303A-487F-BE6F-680399924B0B}"/>
                    </a:ext>
                  </a:extLst>
                </p14:cNvPr>
                <p14:cNvContentPartPr/>
                <p14:nvPr/>
              </p14:nvContentPartPr>
              <p14:xfrm>
                <a:off x="2719597" y="3539426"/>
                <a:ext cx="685800" cy="492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D644DAD-303A-487F-BE6F-680399924B0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701597" y="3521426"/>
                  <a:ext cx="72144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0AC6119-5FE0-445C-B839-A293524D1AB7}"/>
                    </a:ext>
                  </a:extLst>
                </p14:cNvPr>
                <p14:cNvContentPartPr/>
                <p14:nvPr/>
              </p14:nvContentPartPr>
              <p14:xfrm>
                <a:off x="3489997" y="3319106"/>
                <a:ext cx="2074320" cy="614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0AC6119-5FE0-445C-B839-A293524D1AB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72357" y="3301466"/>
                  <a:ext cx="210996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87DC6F8-EFA2-4420-935F-0018CBA64D65}"/>
                    </a:ext>
                  </a:extLst>
                </p14:cNvPr>
                <p14:cNvContentPartPr/>
                <p14:nvPr/>
              </p14:nvContentPartPr>
              <p14:xfrm>
                <a:off x="5249317" y="3479306"/>
                <a:ext cx="399960" cy="77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87DC6F8-EFA2-4420-935F-0018CBA64D6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31677" y="3461306"/>
                  <a:ext cx="4356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5693B0C-FF1C-41C9-B7B4-4145DFB85397}"/>
                    </a:ext>
                  </a:extLst>
                </p14:cNvPr>
                <p14:cNvContentPartPr/>
                <p14:nvPr/>
              </p14:nvContentPartPr>
              <p14:xfrm>
                <a:off x="5927917" y="3579026"/>
                <a:ext cx="830520" cy="431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5693B0C-FF1C-41C9-B7B4-4145DFB8539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09917" y="3561386"/>
                  <a:ext cx="8661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F14B3CD-48CB-45A4-9BD3-D86BB7DC07DF}"/>
                    </a:ext>
                  </a:extLst>
                </p14:cNvPr>
                <p14:cNvContentPartPr/>
                <p14:nvPr/>
              </p14:nvContentPartPr>
              <p14:xfrm>
                <a:off x="6887677" y="3395066"/>
                <a:ext cx="477360" cy="741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F14B3CD-48CB-45A4-9BD3-D86BB7DC07D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870037" y="3377066"/>
                  <a:ext cx="513000" cy="77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5BE0AA3-EAF6-4D60-A427-04E6AAD7AD84}"/>
                    </a:ext>
                  </a:extLst>
                </p14:cNvPr>
                <p14:cNvContentPartPr/>
                <p14:nvPr/>
              </p14:nvContentPartPr>
              <p14:xfrm>
                <a:off x="7404637" y="3671906"/>
                <a:ext cx="1674360" cy="323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5BE0AA3-EAF6-4D60-A427-04E6AAD7AD8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86997" y="3653906"/>
                  <a:ext cx="171000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93B9EFA-D0E6-4959-B1E5-1A24481A623B}"/>
                    </a:ext>
                  </a:extLst>
                </p14:cNvPr>
                <p14:cNvContentPartPr/>
                <p14:nvPr/>
              </p14:nvContentPartPr>
              <p14:xfrm>
                <a:off x="9325597" y="3870986"/>
                <a:ext cx="31320" cy="299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93B9EFA-D0E6-4959-B1E5-1A24481A623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07957" y="3853346"/>
                  <a:ext cx="669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425F294-5A49-460D-B8C2-94D982C6753A}"/>
                    </a:ext>
                  </a:extLst>
                </p14:cNvPr>
                <p14:cNvContentPartPr/>
                <p14:nvPr/>
              </p14:nvContentPartPr>
              <p14:xfrm>
                <a:off x="9751117" y="3497666"/>
                <a:ext cx="277560" cy="558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425F294-5A49-460D-B8C2-94D982C6753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733117" y="3480026"/>
                  <a:ext cx="31320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2111259-6A50-4E3B-97AF-C59C9D7C5BB7}"/>
                    </a:ext>
                  </a:extLst>
                </p14:cNvPr>
                <p14:cNvContentPartPr/>
                <p14:nvPr/>
              </p14:nvContentPartPr>
              <p14:xfrm>
                <a:off x="9643837" y="3908426"/>
                <a:ext cx="286200" cy="32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2111259-6A50-4E3B-97AF-C59C9D7C5BB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626197" y="3890426"/>
                  <a:ext cx="3218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6B8D0D6-D4A3-45C9-8569-6694AB3CC60D}"/>
                    </a:ext>
                  </a:extLst>
                </p14:cNvPr>
                <p14:cNvContentPartPr/>
                <p14:nvPr/>
              </p14:nvContentPartPr>
              <p14:xfrm>
                <a:off x="10203277" y="3533666"/>
                <a:ext cx="137880" cy="468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6B8D0D6-D4A3-45C9-8569-6694AB3CC60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185637" y="3515666"/>
                  <a:ext cx="17352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90DBD9F-407B-4499-9FF6-AC82B03040EF}"/>
                    </a:ext>
                  </a:extLst>
                </p14:cNvPr>
                <p14:cNvContentPartPr/>
                <p14:nvPr/>
              </p14:nvContentPartPr>
              <p14:xfrm>
                <a:off x="10053517" y="3509546"/>
                <a:ext cx="710280" cy="582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90DBD9F-407B-4499-9FF6-AC82B03040E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035877" y="3491906"/>
                  <a:ext cx="74592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3AABFC5-EE6A-4882-A171-C7BEFEA125D0}"/>
                    </a:ext>
                  </a:extLst>
                </p14:cNvPr>
                <p14:cNvContentPartPr/>
                <p14:nvPr/>
              </p14:nvContentPartPr>
              <p14:xfrm>
                <a:off x="10707637" y="3348626"/>
                <a:ext cx="1202760" cy="836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3AABFC5-EE6A-4882-A171-C7BEFEA125D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689997" y="3330986"/>
                  <a:ext cx="1238400" cy="87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5FE2CD6-CEE1-4488-93F4-04F8C4AA64A1}"/>
                    </a:ext>
                  </a:extLst>
                </p14:cNvPr>
                <p14:cNvContentPartPr/>
                <p14:nvPr/>
              </p14:nvContentPartPr>
              <p14:xfrm>
                <a:off x="11649037" y="3742826"/>
                <a:ext cx="376920" cy="315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5FE2CD6-CEE1-4488-93F4-04F8C4AA64A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631397" y="3725186"/>
                  <a:ext cx="41256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B8A9079-60E4-4966-9E7D-A9B4FFD3ECF6}"/>
                    </a:ext>
                  </a:extLst>
                </p14:cNvPr>
                <p14:cNvContentPartPr/>
                <p14:nvPr/>
              </p14:nvContentPartPr>
              <p14:xfrm>
                <a:off x="11216317" y="3609986"/>
                <a:ext cx="378720" cy="58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B8A9079-60E4-4966-9E7D-A9B4FFD3ECF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198677" y="3591986"/>
                  <a:ext cx="41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13518D6-AEB5-4D10-9128-DCCBB2C19641}"/>
                    </a:ext>
                  </a:extLst>
                </p14:cNvPr>
                <p14:cNvContentPartPr/>
                <p14:nvPr/>
              </p14:nvContentPartPr>
              <p14:xfrm>
                <a:off x="1063237" y="4577666"/>
                <a:ext cx="148680" cy="496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13518D6-AEB5-4D10-9128-DCCBB2C1964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45237" y="4559666"/>
                  <a:ext cx="18432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9C37893-1451-442E-A9F7-78A63A2BFE45}"/>
                    </a:ext>
                  </a:extLst>
                </p14:cNvPr>
                <p14:cNvContentPartPr/>
                <p14:nvPr/>
              </p14:nvContentPartPr>
              <p14:xfrm>
                <a:off x="1317397" y="4472546"/>
                <a:ext cx="142200" cy="818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9C37893-1451-442E-A9F7-78A63A2BFE4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299757" y="4454906"/>
                  <a:ext cx="177840" cy="85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AF6BB10-43FF-4191-AA17-D2B57340FCDD}"/>
                    </a:ext>
                  </a:extLst>
                </p14:cNvPr>
                <p14:cNvContentPartPr/>
                <p14:nvPr/>
              </p14:nvContentPartPr>
              <p14:xfrm>
                <a:off x="1786837" y="4352306"/>
                <a:ext cx="329400" cy="817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AF6BB10-43FF-4191-AA17-D2B57340FCD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769197" y="4334666"/>
                  <a:ext cx="365040" cy="85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30B4E79-B890-42C5-8C61-2E22986814DE}"/>
                    </a:ext>
                  </a:extLst>
                </p14:cNvPr>
                <p14:cNvContentPartPr/>
                <p14:nvPr/>
              </p14:nvContentPartPr>
              <p14:xfrm>
                <a:off x="2235037" y="4174466"/>
                <a:ext cx="1216440" cy="9064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30B4E79-B890-42C5-8C61-2E22986814D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217037" y="4156466"/>
                  <a:ext cx="1252080" cy="9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5FA7D97-ACD5-4246-8862-5A75A7B3C3D8}"/>
                    </a:ext>
                  </a:extLst>
                </p14:cNvPr>
                <p14:cNvContentPartPr/>
                <p14:nvPr/>
              </p14:nvContentPartPr>
              <p14:xfrm>
                <a:off x="3574957" y="4331066"/>
                <a:ext cx="2253960" cy="1059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5FA7D97-ACD5-4246-8862-5A75A7B3C3D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556957" y="4313066"/>
                  <a:ext cx="2289600" cy="10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0EA74E9-757A-4B7D-B14B-D85A231F4A8A}"/>
                    </a:ext>
                  </a:extLst>
                </p14:cNvPr>
                <p14:cNvContentPartPr/>
                <p14:nvPr/>
              </p14:nvContentPartPr>
              <p14:xfrm>
                <a:off x="6065797" y="4561466"/>
                <a:ext cx="791640" cy="307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0EA74E9-757A-4B7D-B14B-D85A231F4A8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048157" y="4543466"/>
                  <a:ext cx="8272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3BB6E5F-87F5-4855-B5E0-080936A8BFF8}"/>
                    </a:ext>
                  </a:extLst>
                </p14:cNvPr>
                <p14:cNvContentPartPr/>
                <p14:nvPr/>
              </p14:nvContentPartPr>
              <p14:xfrm>
                <a:off x="2718877" y="4176626"/>
                <a:ext cx="668880" cy="367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3BB6E5F-87F5-4855-B5E0-080936A8BFF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700877" y="4158626"/>
                  <a:ext cx="70452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F5B219C-7F29-4603-9272-8DDACF1DD11A}"/>
                    </a:ext>
                  </a:extLst>
                </p14:cNvPr>
                <p14:cNvContentPartPr/>
                <p14:nvPr/>
              </p14:nvContentPartPr>
              <p14:xfrm>
                <a:off x="7114837" y="4340426"/>
                <a:ext cx="724680" cy="6703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F5B219C-7F29-4603-9272-8DDACF1DD11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96837" y="4322426"/>
                  <a:ext cx="76032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BFAA867-0F40-42B6-A99C-3238DA668D3B}"/>
                    </a:ext>
                  </a:extLst>
                </p14:cNvPr>
                <p14:cNvContentPartPr/>
                <p14:nvPr/>
              </p14:nvContentPartPr>
              <p14:xfrm>
                <a:off x="7883437" y="4664066"/>
                <a:ext cx="788400" cy="804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BFAA867-0F40-42B6-A99C-3238DA668D3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865797" y="4646066"/>
                  <a:ext cx="824040" cy="8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E6EFB78-BF70-4B5B-9CBF-EED606F89898}"/>
                    </a:ext>
                  </a:extLst>
                </p14:cNvPr>
                <p14:cNvContentPartPr/>
                <p14:nvPr/>
              </p14:nvContentPartPr>
              <p14:xfrm>
                <a:off x="8639437" y="4908506"/>
                <a:ext cx="186840" cy="612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E6EFB78-BF70-4B5B-9CBF-EED606F8989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621797" y="4890866"/>
                  <a:ext cx="22248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B3BDDED-3083-433B-89C1-99FCE0F1460A}"/>
                    </a:ext>
                  </a:extLst>
                </p14:cNvPr>
                <p14:cNvContentPartPr/>
                <p14:nvPr/>
              </p14:nvContentPartPr>
              <p14:xfrm>
                <a:off x="9147397" y="4189586"/>
                <a:ext cx="3027240" cy="1475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B3BDDED-3083-433B-89C1-99FCE0F1460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29397" y="4171946"/>
                  <a:ext cx="3062880" cy="15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841CE55-53FB-466F-A3D8-5224B16D2E08}"/>
                    </a:ext>
                  </a:extLst>
                </p14:cNvPr>
                <p14:cNvContentPartPr/>
                <p14:nvPr/>
              </p14:nvContentPartPr>
              <p14:xfrm>
                <a:off x="11451788" y="4456706"/>
                <a:ext cx="46080" cy="18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841CE55-53FB-466F-A3D8-5224B16D2E0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434148" y="4439066"/>
                  <a:ext cx="817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A29905D-3C18-4861-A842-A725A522424B}"/>
                    </a:ext>
                  </a:extLst>
                </p14:cNvPr>
                <p14:cNvContentPartPr/>
                <p14:nvPr/>
              </p14:nvContentPartPr>
              <p14:xfrm>
                <a:off x="915308" y="5596106"/>
                <a:ext cx="451080" cy="5634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A29905D-3C18-4861-A842-A725A522424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7308" y="5578466"/>
                  <a:ext cx="48672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73029BC-6C8A-4D22-AB50-E9B39F623BC0}"/>
                    </a:ext>
                  </a:extLst>
                </p14:cNvPr>
                <p14:cNvContentPartPr/>
                <p14:nvPr/>
              </p14:nvContentPartPr>
              <p14:xfrm>
                <a:off x="1140668" y="5355266"/>
                <a:ext cx="556920" cy="10940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73029BC-6C8A-4D22-AB50-E9B39F623BC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22668" y="5337626"/>
                  <a:ext cx="592560" cy="11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0AC4805-243B-4E2F-A068-9905176F3758}"/>
                    </a:ext>
                  </a:extLst>
                </p14:cNvPr>
                <p14:cNvContentPartPr/>
                <p14:nvPr/>
              </p14:nvContentPartPr>
              <p14:xfrm>
                <a:off x="1818548" y="5318906"/>
                <a:ext cx="432360" cy="781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0AC4805-243B-4E2F-A068-9905176F375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800908" y="5301266"/>
                  <a:ext cx="468000" cy="81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16F51AC-A915-4793-8D3B-06330A2F2085}"/>
                    </a:ext>
                  </a:extLst>
                </p14:cNvPr>
                <p14:cNvContentPartPr/>
                <p14:nvPr/>
              </p14:nvContentPartPr>
              <p14:xfrm>
                <a:off x="2338748" y="5169146"/>
                <a:ext cx="1137600" cy="894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16F51AC-A915-4793-8D3B-06330A2F208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320748" y="5151506"/>
                  <a:ext cx="1173240" cy="9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FB17266-4011-4043-97A0-791CA8CB173B}"/>
                    </a:ext>
                  </a:extLst>
                </p14:cNvPr>
                <p14:cNvContentPartPr/>
                <p14:nvPr/>
              </p14:nvContentPartPr>
              <p14:xfrm>
                <a:off x="2528828" y="5449946"/>
                <a:ext cx="347760" cy="83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FB17266-4011-4043-97A0-791CA8CB173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511188" y="5432306"/>
                  <a:ext cx="3834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ECDB43E-F745-4910-B595-32189C791A01}"/>
                    </a:ext>
                  </a:extLst>
                </p14:cNvPr>
                <p14:cNvContentPartPr/>
                <p14:nvPr/>
              </p14:nvContentPartPr>
              <p14:xfrm>
                <a:off x="3499028" y="5690786"/>
                <a:ext cx="52560" cy="718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ECDB43E-F745-4910-B595-32189C791A0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481388" y="5672786"/>
                  <a:ext cx="88200" cy="75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9DB7A3C-ED42-4AF7-8FD5-A27B7BC688BA}"/>
                    </a:ext>
                  </a:extLst>
                </p14:cNvPr>
                <p14:cNvContentPartPr/>
                <p14:nvPr/>
              </p14:nvContentPartPr>
              <p14:xfrm>
                <a:off x="3464468" y="5272106"/>
                <a:ext cx="2018520" cy="744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9DB7A3C-ED42-4AF7-8FD5-A27B7BC688B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446468" y="5254466"/>
                  <a:ext cx="2054160" cy="77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8D98867-65D5-46C7-910F-526B10756CB7}"/>
                    </a:ext>
                  </a:extLst>
                </p14:cNvPr>
                <p14:cNvContentPartPr/>
                <p14:nvPr/>
              </p14:nvContentPartPr>
              <p14:xfrm>
                <a:off x="5644988" y="5446706"/>
                <a:ext cx="557640" cy="459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8D98867-65D5-46C7-910F-526B10756CB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627348" y="5428706"/>
                  <a:ext cx="593280" cy="494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6517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08D6-9C1F-415A-BF38-C52796C3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3C2C7-8456-4272-968E-4F6049D39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830E922-212C-495E-A45B-207C842BBAF9}"/>
              </a:ext>
            </a:extLst>
          </p:cNvPr>
          <p:cNvGrpSpPr/>
          <p:nvPr/>
        </p:nvGrpSpPr>
        <p:grpSpPr>
          <a:xfrm>
            <a:off x="936517" y="1824026"/>
            <a:ext cx="9335160" cy="3918240"/>
            <a:chOff x="936517" y="1824026"/>
            <a:chExt cx="9335160" cy="39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F52380A-F015-462F-B8C0-C3D89996EECC}"/>
                    </a:ext>
                  </a:extLst>
                </p14:cNvPr>
                <p14:cNvContentPartPr/>
                <p14:nvPr/>
              </p14:nvContentPartPr>
              <p14:xfrm>
                <a:off x="6172357" y="2357546"/>
                <a:ext cx="835920" cy="824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F52380A-F015-462F-B8C0-C3D89996EEC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54717" y="2339906"/>
                  <a:ext cx="871560" cy="85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9C2FBFF-B29B-4D82-B2FA-8E39634BDFCF}"/>
                    </a:ext>
                  </a:extLst>
                </p14:cNvPr>
                <p14:cNvContentPartPr/>
                <p14:nvPr/>
              </p14:nvContentPartPr>
              <p14:xfrm>
                <a:off x="7027357" y="2166026"/>
                <a:ext cx="531720" cy="1366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9C2FBFF-B29B-4D82-B2FA-8E39634BDFC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09717" y="2148026"/>
                  <a:ext cx="567360" cy="14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8E05D9C-476C-494B-85E8-107133A9953A}"/>
                    </a:ext>
                  </a:extLst>
                </p14:cNvPr>
                <p14:cNvContentPartPr/>
                <p14:nvPr/>
              </p14:nvContentPartPr>
              <p14:xfrm>
                <a:off x="7667797" y="1824026"/>
                <a:ext cx="2603880" cy="1045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8E05D9C-476C-494B-85E8-107133A9953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49797" y="1806386"/>
                  <a:ext cx="2639520" cy="10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6E3ACED-B668-4DAD-9B8B-C09432795FF2}"/>
                    </a:ext>
                  </a:extLst>
                </p14:cNvPr>
                <p14:cNvContentPartPr/>
                <p14:nvPr/>
              </p14:nvContentPartPr>
              <p14:xfrm>
                <a:off x="8070637" y="1936346"/>
                <a:ext cx="1242360" cy="276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6E3ACED-B668-4DAD-9B8B-C09432795FF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52997" y="1918706"/>
                  <a:ext cx="12780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FA422F5-6DE4-42C0-A81F-204D141C31A7}"/>
                    </a:ext>
                  </a:extLst>
                </p14:cNvPr>
                <p14:cNvContentPartPr/>
                <p14:nvPr/>
              </p14:nvContentPartPr>
              <p14:xfrm>
                <a:off x="1764877" y="2456546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FA422F5-6DE4-42C0-A81F-204D141C31A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47237" y="243890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BBA1C78-7C60-4548-8AC3-CD3DF3FBDE3C}"/>
                    </a:ext>
                  </a:extLst>
                </p14:cNvPr>
                <p14:cNvContentPartPr/>
                <p14:nvPr/>
              </p14:nvContentPartPr>
              <p14:xfrm>
                <a:off x="936517" y="2574986"/>
                <a:ext cx="220320" cy="428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BBA1C78-7C60-4548-8AC3-CD3DF3FBDE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8877" y="2556986"/>
                  <a:ext cx="25596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F2EF729-518F-4511-ABC2-47E266E0020B}"/>
                    </a:ext>
                  </a:extLst>
                </p14:cNvPr>
                <p14:cNvContentPartPr/>
                <p14:nvPr/>
              </p14:nvContentPartPr>
              <p14:xfrm>
                <a:off x="985477" y="2277266"/>
                <a:ext cx="483840" cy="1162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F2EF729-518F-4511-ABC2-47E266E0020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7477" y="2259626"/>
                  <a:ext cx="519480" cy="11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CBFEB6B-1AD2-47F7-960A-3CC7BB40CC66}"/>
                    </a:ext>
                  </a:extLst>
                </p14:cNvPr>
                <p14:cNvContentPartPr/>
                <p14:nvPr/>
              </p14:nvContentPartPr>
              <p14:xfrm>
                <a:off x="1641397" y="2299586"/>
                <a:ext cx="569880" cy="767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CBFEB6B-1AD2-47F7-960A-3CC7BB40CC6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23397" y="2281586"/>
                  <a:ext cx="605520" cy="80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F4ED33-D053-46FA-8F16-BF0F1EF0A19B}"/>
                    </a:ext>
                  </a:extLst>
                </p14:cNvPr>
                <p14:cNvContentPartPr/>
                <p14:nvPr/>
              </p14:nvContentPartPr>
              <p14:xfrm>
                <a:off x="2435197" y="2140106"/>
                <a:ext cx="1932840" cy="868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F4ED33-D053-46FA-8F16-BF0F1EF0A19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17197" y="2122106"/>
                  <a:ext cx="1968480" cy="90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C1E8F4A-5756-4A9C-A98A-41EF8C3B7F20}"/>
                    </a:ext>
                  </a:extLst>
                </p14:cNvPr>
                <p14:cNvContentPartPr/>
                <p14:nvPr/>
              </p14:nvContentPartPr>
              <p14:xfrm>
                <a:off x="2819317" y="2414426"/>
                <a:ext cx="331560" cy="51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C1E8F4A-5756-4A9C-A98A-41EF8C3B7F2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01317" y="2396426"/>
                  <a:ext cx="3672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7FF212-B545-40A8-B340-0321531DB155}"/>
                    </a:ext>
                  </a:extLst>
                </p14:cNvPr>
                <p14:cNvContentPartPr/>
                <p14:nvPr/>
              </p14:nvContentPartPr>
              <p14:xfrm>
                <a:off x="4373437" y="1947146"/>
                <a:ext cx="1452960" cy="1009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7FF212-B545-40A8-B340-0321531DB15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55437" y="1929506"/>
                  <a:ext cx="1488600" cy="10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232224F-D75C-4901-A6C2-36D2B6E406BB}"/>
                    </a:ext>
                  </a:extLst>
                </p14:cNvPr>
                <p14:cNvContentPartPr/>
                <p14:nvPr/>
              </p14:nvContentPartPr>
              <p14:xfrm>
                <a:off x="5595997" y="2515946"/>
                <a:ext cx="310320" cy="59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232224F-D75C-4901-A6C2-36D2B6E406B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77997" y="2498306"/>
                  <a:ext cx="3459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F7AB56A-1E1F-4775-9F55-05C20277429C}"/>
                    </a:ext>
                  </a:extLst>
                </p14:cNvPr>
                <p14:cNvContentPartPr/>
                <p14:nvPr/>
              </p14:nvContentPartPr>
              <p14:xfrm>
                <a:off x="5089117" y="2155946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F7AB56A-1E1F-4775-9F55-05C20277429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71477" y="213794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F5621F-0636-45C7-8B56-A2BFACDCC3F1}"/>
                    </a:ext>
                  </a:extLst>
                </p14:cNvPr>
                <p14:cNvContentPartPr/>
                <p14:nvPr/>
              </p14:nvContentPartPr>
              <p14:xfrm>
                <a:off x="2036677" y="3232706"/>
                <a:ext cx="2884320" cy="1222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F5621F-0636-45C7-8B56-A2BFACDCC3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18677" y="3214706"/>
                  <a:ext cx="2919960" cy="12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5DC0195-6C94-4D54-9EE4-F91485566120}"/>
                    </a:ext>
                  </a:extLst>
                </p14:cNvPr>
                <p14:cNvContentPartPr/>
                <p14:nvPr/>
              </p14:nvContentPartPr>
              <p14:xfrm>
                <a:off x="5275237" y="3657146"/>
                <a:ext cx="41760" cy="196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5DC0195-6C94-4D54-9EE4-F9148556612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257597" y="3639146"/>
                  <a:ext cx="774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A00B9FB-E24F-4EC3-906B-015BB99410F9}"/>
                    </a:ext>
                  </a:extLst>
                </p14:cNvPr>
                <p14:cNvContentPartPr/>
                <p14:nvPr/>
              </p14:nvContentPartPr>
              <p14:xfrm>
                <a:off x="1103557" y="4426826"/>
                <a:ext cx="393120" cy="812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A00B9FB-E24F-4EC3-906B-015BB99410F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85917" y="4408826"/>
                  <a:ext cx="428760" cy="84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0D40ABE-2518-4207-B5BB-B79BA1508340}"/>
                    </a:ext>
                  </a:extLst>
                </p14:cNvPr>
                <p14:cNvContentPartPr/>
                <p14:nvPr/>
              </p14:nvContentPartPr>
              <p14:xfrm>
                <a:off x="1251157" y="4149626"/>
                <a:ext cx="501480" cy="1592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0D40ABE-2518-4207-B5BB-B79BA150834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233157" y="4131626"/>
                  <a:ext cx="537120" cy="162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C937A1C-01B5-42CD-A602-BA2AF07537FF}"/>
                    </a:ext>
                  </a:extLst>
                </p14:cNvPr>
                <p14:cNvContentPartPr/>
                <p14:nvPr/>
              </p14:nvContentPartPr>
              <p14:xfrm>
                <a:off x="1880797" y="4263026"/>
                <a:ext cx="427320" cy="1033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C937A1C-01B5-42CD-A602-BA2AF07537F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863157" y="4245026"/>
                  <a:ext cx="462960" cy="10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320CDF3-E364-4528-880D-145A2298D9FF}"/>
                    </a:ext>
                  </a:extLst>
                </p14:cNvPr>
                <p14:cNvContentPartPr/>
                <p14:nvPr/>
              </p14:nvContentPartPr>
              <p14:xfrm>
                <a:off x="1872877" y="4950626"/>
                <a:ext cx="507960" cy="15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320CDF3-E364-4528-880D-145A2298D9F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854877" y="4932626"/>
                  <a:ext cx="5436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6FD34B0-954D-43C2-9DE8-72AF76B3DFDC}"/>
                    </a:ext>
                  </a:extLst>
                </p14:cNvPr>
                <p14:cNvContentPartPr/>
                <p14:nvPr/>
              </p14:nvContentPartPr>
              <p14:xfrm>
                <a:off x="2510077" y="4577666"/>
                <a:ext cx="329400" cy="438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6FD34B0-954D-43C2-9DE8-72AF76B3DFD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492077" y="4559666"/>
                  <a:ext cx="3650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600C433-BF27-46B5-8D04-FDA36967C58B}"/>
                    </a:ext>
                  </a:extLst>
                </p14:cNvPr>
                <p14:cNvContentPartPr/>
                <p14:nvPr/>
              </p14:nvContentPartPr>
              <p14:xfrm>
                <a:off x="2525917" y="4474706"/>
                <a:ext cx="405720" cy="735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600C433-BF27-46B5-8D04-FDA36967C58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508277" y="4457066"/>
                  <a:ext cx="441360" cy="77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6DB9AF4-D414-4241-BEA8-E4BBC32F1265}"/>
                    </a:ext>
                  </a:extLst>
                </p14:cNvPr>
                <p14:cNvContentPartPr/>
                <p14:nvPr/>
              </p14:nvContentPartPr>
              <p14:xfrm>
                <a:off x="3057637" y="4446626"/>
                <a:ext cx="610560" cy="774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6DB9AF4-D414-4241-BEA8-E4BBC32F126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039997" y="4428986"/>
                  <a:ext cx="646200" cy="81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1ED2A17-85EB-4E13-A17E-4AA877CC653F}"/>
                    </a:ext>
                  </a:extLst>
                </p14:cNvPr>
                <p14:cNvContentPartPr/>
                <p14:nvPr/>
              </p14:nvContentPartPr>
              <p14:xfrm>
                <a:off x="3199477" y="4331786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1ED2A17-85EB-4E13-A17E-4AA877CC653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81477" y="431414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D442444-E1D4-49AE-8982-F7CC6C3DAE6B}"/>
                    </a:ext>
                  </a:extLst>
                </p14:cNvPr>
                <p14:cNvContentPartPr/>
                <p14:nvPr/>
              </p14:nvContentPartPr>
              <p14:xfrm>
                <a:off x="3772957" y="3944066"/>
                <a:ext cx="1710000" cy="1256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D442444-E1D4-49AE-8982-F7CC6C3DAE6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54957" y="3926426"/>
                  <a:ext cx="1745640" cy="12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DB30D8A-82A5-4300-BEFF-B7660B6E969C}"/>
                    </a:ext>
                  </a:extLst>
                </p14:cNvPr>
                <p14:cNvContentPartPr/>
                <p14:nvPr/>
              </p14:nvContentPartPr>
              <p14:xfrm>
                <a:off x="3601957" y="4612586"/>
                <a:ext cx="207000" cy="198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DB30D8A-82A5-4300-BEFF-B7660B6E96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84317" y="4594586"/>
                  <a:ext cx="2426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5E49B16-1087-4749-A5BB-19C33F0436B0}"/>
                    </a:ext>
                  </a:extLst>
                </p14:cNvPr>
                <p14:cNvContentPartPr/>
                <p14:nvPr/>
              </p14:nvContentPartPr>
              <p14:xfrm>
                <a:off x="5510677" y="3863426"/>
                <a:ext cx="1294920" cy="113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5E49B16-1087-4749-A5BB-19C33F0436B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92677" y="3845786"/>
                  <a:ext cx="1330560" cy="11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FEEA7AE-29B2-44EE-97B8-9074FB3ED079}"/>
                    </a:ext>
                  </a:extLst>
                </p14:cNvPr>
                <p14:cNvContentPartPr/>
                <p14:nvPr/>
              </p14:nvContentPartPr>
              <p14:xfrm>
                <a:off x="5167597" y="4347266"/>
                <a:ext cx="671760" cy="102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FEEA7AE-29B2-44EE-97B8-9074FB3ED07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49597" y="4329626"/>
                  <a:ext cx="707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99DF38E-F8B6-40E3-A34D-07CA5EF50947}"/>
                    </a:ext>
                  </a:extLst>
                </p14:cNvPr>
                <p14:cNvContentPartPr/>
                <p14:nvPr/>
              </p14:nvContentPartPr>
              <p14:xfrm>
                <a:off x="6589237" y="3669386"/>
                <a:ext cx="1589040" cy="1302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99DF38E-F8B6-40E3-A34D-07CA5EF5094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71237" y="3651746"/>
                  <a:ext cx="1624680" cy="13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3B653A6-5EA7-420D-9EC5-BC0D050F4952}"/>
                    </a:ext>
                  </a:extLst>
                </p14:cNvPr>
                <p14:cNvContentPartPr/>
                <p14:nvPr/>
              </p14:nvContentPartPr>
              <p14:xfrm>
                <a:off x="7746277" y="4352666"/>
                <a:ext cx="333360" cy="166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3B653A6-5EA7-420D-9EC5-BC0D050F495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8637" y="4335026"/>
                  <a:ext cx="3690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674C7D6-226E-437D-B83F-858AB42FC1B3}"/>
                    </a:ext>
                  </a:extLst>
                </p14:cNvPr>
                <p14:cNvContentPartPr/>
                <p14:nvPr/>
              </p14:nvContentPartPr>
              <p14:xfrm>
                <a:off x="7046077" y="3981866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674C7D6-226E-437D-B83F-858AB42FC1B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28077" y="396386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7758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0668-6876-47EF-8B03-41566FB2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Sternberg’s triarchic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A6BF3-F52C-4FBA-839F-05ED39054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</a:t>
            </a:r>
          </a:p>
          <a:p>
            <a:r>
              <a:rPr lang="en-US" dirty="0"/>
              <a:t>1.analytical intelligence-pb-sub pb-analysis-finding solutions</a:t>
            </a:r>
          </a:p>
          <a:p>
            <a:r>
              <a:rPr lang="en-US" dirty="0"/>
              <a:t>2.creative intelligence—deal with new and diff concepts</a:t>
            </a:r>
          </a:p>
          <a:p>
            <a:r>
              <a:rPr lang="en-US" dirty="0"/>
              <a:t>3.practical intelligence--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3A9DD6-DE6D-4F97-BD2B-7F447746F514}"/>
                  </a:ext>
                </a:extLst>
              </p14:cNvPr>
              <p14:cNvContentPartPr/>
              <p14:nvPr/>
            </p14:nvContentPartPr>
            <p14:xfrm>
              <a:off x="2876557" y="1047866"/>
              <a:ext cx="1800" cy="1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3A9DD6-DE6D-4F97-BD2B-7F447746F5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8917" y="1030226"/>
                <a:ext cx="37440" cy="3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490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0DB5-AC21-42AC-ACC9-266BCD48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of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3162-789C-4395-88E5-719ABDAC9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1)Binet and Simon test</a:t>
            </a:r>
          </a:p>
          <a:p>
            <a:r>
              <a:rPr lang="en-US" dirty="0"/>
              <a:t>2 )Stanford-Binet scale</a:t>
            </a:r>
          </a:p>
          <a:p>
            <a:r>
              <a:rPr lang="en-US" dirty="0"/>
              <a:t>3) The Wechsler scale</a:t>
            </a:r>
          </a:p>
          <a:p>
            <a:r>
              <a:rPr lang="en-US" dirty="0"/>
              <a:t>4)</a:t>
            </a:r>
            <a:r>
              <a:rPr lang="en-US"/>
              <a:t>Group tests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E40CE69-0AE4-4996-823F-E6EBE98E365F}"/>
                  </a:ext>
                </a:extLst>
              </p14:cNvPr>
              <p14:cNvContentPartPr/>
              <p14:nvPr/>
            </p14:nvContentPartPr>
            <p14:xfrm>
              <a:off x="8672557" y="6029546"/>
              <a:ext cx="619920" cy="6516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E40CE69-0AE4-4996-823F-E6EBE98E36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54557" y="6011546"/>
                <a:ext cx="655560" cy="68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DA3627B-EBB5-454A-8600-0568B9A0E398}"/>
              </a:ext>
            </a:extLst>
          </p:cNvPr>
          <p:cNvGrpSpPr/>
          <p:nvPr/>
        </p:nvGrpSpPr>
        <p:grpSpPr>
          <a:xfrm>
            <a:off x="293557" y="14666"/>
            <a:ext cx="11864520" cy="6692400"/>
            <a:chOff x="293557" y="14666"/>
            <a:chExt cx="11864520" cy="669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901BB3D-CBA9-449C-8A10-14ACEE940403}"/>
                    </a:ext>
                  </a:extLst>
                </p14:cNvPr>
                <p14:cNvContentPartPr/>
                <p14:nvPr/>
              </p14:nvContentPartPr>
              <p14:xfrm>
                <a:off x="5090197" y="2986106"/>
                <a:ext cx="380160" cy="1026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901BB3D-CBA9-449C-8A10-14ACEE94040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72557" y="2968106"/>
                  <a:ext cx="415800" cy="10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81DA93F-0C2B-486A-8693-92FC7292C625}"/>
                    </a:ext>
                  </a:extLst>
                </p14:cNvPr>
                <p14:cNvContentPartPr/>
                <p14:nvPr/>
              </p14:nvContentPartPr>
              <p14:xfrm>
                <a:off x="5648197" y="3233426"/>
                <a:ext cx="79560" cy="344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81DA93F-0C2B-486A-8693-92FC7292C62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30197" y="3215786"/>
                  <a:ext cx="11520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C82C243-21C3-4A96-A79B-DC9311F6F2BF}"/>
                    </a:ext>
                  </a:extLst>
                </p14:cNvPr>
                <p14:cNvContentPartPr/>
                <p14:nvPr/>
              </p14:nvContentPartPr>
              <p14:xfrm>
                <a:off x="5748997" y="2906186"/>
                <a:ext cx="709560" cy="1152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C82C243-21C3-4A96-A79B-DC9311F6F2B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31357" y="2888546"/>
                  <a:ext cx="745200" cy="11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B7D02A4-854B-4BB9-AE72-9371A36E7943}"/>
                    </a:ext>
                  </a:extLst>
                </p14:cNvPr>
                <p14:cNvContentPartPr/>
                <p14:nvPr/>
              </p14:nvContentPartPr>
              <p14:xfrm>
                <a:off x="5581237" y="1608746"/>
                <a:ext cx="200160" cy="945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B7D02A4-854B-4BB9-AE72-9371A36E794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63597" y="1590746"/>
                  <a:ext cx="235800" cy="9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379973D-58C7-4CAE-8C2D-84342F960562}"/>
                    </a:ext>
                  </a:extLst>
                </p14:cNvPr>
                <p14:cNvContentPartPr/>
                <p14:nvPr/>
              </p14:nvContentPartPr>
              <p14:xfrm>
                <a:off x="5508877" y="1529906"/>
                <a:ext cx="578520" cy="114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379973D-58C7-4CAE-8C2D-84342F96056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91237" y="1512266"/>
                  <a:ext cx="6141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90CB06F-1B28-4582-943F-51622A377ABD}"/>
                    </a:ext>
                  </a:extLst>
                </p14:cNvPr>
                <p14:cNvContentPartPr/>
                <p14:nvPr/>
              </p14:nvContentPartPr>
              <p14:xfrm>
                <a:off x="5510677" y="2038946"/>
                <a:ext cx="259200" cy="230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90CB06F-1B28-4582-943F-51622A377AB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92677" y="2020946"/>
                  <a:ext cx="2948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7DEB2D9-B6CF-4532-85B2-AA1D3F9E8184}"/>
                    </a:ext>
                  </a:extLst>
                </p14:cNvPr>
                <p14:cNvContentPartPr/>
                <p14:nvPr/>
              </p14:nvContentPartPr>
              <p14:xfrm>
                <a:off x="5989117" y="1737626"/>
                <a:ext cx="1543320" cy="641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7DEB2D9-B6CF-4532-85B2-AA1D3F9E818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71477" y="1719626"/>
                  <a:ext cx="1578960" cy="67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D46E140-B40C-4F8F-812E-4A0A673629F2}"/>
                    </a:ext>
                  </a:extLst>
                </p14:cNvPr>
                <p14:cNvContentPartPr/>
                <p14:nvPr/>
              </p14:nvContentPartPr>
              <p14:xfrm>
                <a:off x="7652317" y="1400306"/>
                <a:ext cx="842760" cy="555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D46E140-B40C-4F8F-812E-4A0A673629F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34677" y="1382306"/>
                  <a:ext cx="87840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96F4293-E201-4DF6-B3E3-FE4811C425F9}"/>
                    </a:ext>
                  </a:extLst>
                </p14:cNvPr>
                <p14:cNvContentPartPr/>
                <p14:nvPr/>
              </p14:nvContentPartPr>
              <p14:xfrm>
                <a:off x="8007637" y="1199786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96F4293-E201-4DF6-B3E3-FE4811C425F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89637" y="118178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8A2DA03-8362-4FD5-B63C-B4D958C34B9D}"/>
                    </a:ext>
                  </a:extLst>
                </p14:cNvPr>
                <p14:cNvContentPartPr/>
                <p14:nvPr/>
              </p14:nvContentPartPr>
              <p14:xfrm>
                <a:off x="8891797" y="998546"/>
                <a:ext cx="428400" cy="592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8A2DA03-8362-4FD5-B63C-B4D958C34B9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873797" y="980906"/>
                  <a:ext cx="46404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C0A8E6E-519C-4D81-A020-3476204EC5D1}"/>
                    </a:ext>
                  </a:extLst>
                </p14:cNvPr>
                <p14:cNvContentPartPr/>
                <p14:nvPr/>
              </p14:nvContentPartPr>
              <p14:xfrm>
                <a:off x="9441517" y="567986"/>
                <a:ext cx="981000" cy="942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C0A8E6E-519C-4D81-A020-3476204EC5D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423877" y="549986"/>
                  <a:ext cx="1016640" cy="9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7DAF639-DE3C-4C07-B60D-7F85526016EE}"/>
                    </a:ext>
                  </a:extLst>
                </p14:cNvPr>
                <p14:cNvContentPartPr/>
                <p14:nvPr/>
              </p14:nvContentPartPr>
              <p14:xfrm>
                <a:off x="10348357" y="560426"/>
                <a:ext cx="109440" cy="614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7DAF639-DE3C-4C07-B60D-7F85526016E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330717" y="542426"/>
                  <a:ext cx="14508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0A40A2E-8902-4189-943F-4F9BF9189418}"/>
                    </a:ext>
                  </a:extLst>
                </p14:cNvPr>
                <p14:cNvContentPartPr/>
                <p14:nvPr/>
              </p14:nvContentPartPr>
              <p14:xfrm>
                <a:off x="10389037" y="990266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0A40A2E-8902-4189-943F-4F9BF918941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71037" y="97226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3B9AA44-A671-439C-A8B2-D8C47B7308BB}"/>
                    </a:ext>
                  </a:extLst>
                </p14:cNvPr>
                <p14:cNvContentPartPr/>
                <p14:nvPr/>
              </p14:nvContentPartPr>
              <p14:xfrm>
                <a:off x="10729957" y="801626"/>
                <a:ext cx="623160" cy="334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3B9AA44-A671-439C-A8B2-D8C47B7308B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712317" y="783626"/>
                  <a:ext cx="6588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B1A4002-A4CE-475B-BD4D-9916AEC6A9A9}"/>
                    </a:ext>
                  </a:extLst>
                </p14:cNvPr>
                <p14:cNvContentPartPr/>
                <p14:nvPr/>
              </p14:nvContentPartPr>
              <p14:xfrm>
                <a:off x="10377877" y="716306"/>
                <a:ext cx="423000" cy="244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B1A4002-A4CE-475B-BD4D-9916AEC6A9A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360237" y="698666"/>
                  <a:ext cx="4586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C2CBD25-91A4-4352-9FDE-53B40DA2912C}"/>
                    </a:ext>
                  </a:extLst>
                </p14:cNvPr>
                <p14:cNvContentPartPr/>
                <p14:nvPr/>
              </p14:nvContentPartPr>
              <p14:xfrm>
                <a:off x="5875717" y="2608826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C2CBD25-91A4-4352-9FDE-53B40DA291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57717" y="259082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5CF632F-B8D6-4DEA-86CC-BBAFEA3C2120}"/>
                    </a:ext>
                  </a:extLst>
                </p14:cNvPr>
                <p14:cNvContentPartPr/>
                <p14:nvPr/>
              </p14:nvContentPartPr>
              <p14:xfrm>
                <a:off x="7040677" y="2469506"/>
                <a:ext cx="805680" cy="1577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5CF632F-B8D6-4DEA-86CC-BBAFEA3C212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23037" y="2451506"/>
                  <a:ext cx="841320" cy="16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F4D4F54-1EBC-4B7C-AADD-9AB24A22D005}"/>
                    </a:ext>
                  </a:extLst>
                </p14:cNvPr>
                <p14:cNvContentPartPr/>
                <p14:nvPr/>
              </p14:nvContentPartPr>
              <p14:xfrm>
                <a:off x="8070637" y="1941746"/>
                <a:ext cx="857880" cy="920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F4D4F54-1EBC-4B7C-AADD-9AB24A22D00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52997" y="1924106"/>
                  <a:ext cx="893520" cy="9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A63EB80-F3FB-47C9-9429-5F4142E6769A}"/>
                    </a:ext>
                  </a:extLst>
                </p14:cNvPr>
                <p14:cNvContentPartPr/>
                <p14:nvPr/>
              </p14:nvContentPartPr>
              <p14:xfrm>
                <a:off x="5167957" y="4296506"/>
                <a:ext cx="235440" cy="800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A63EB80-F3FB-47C9-9429-5F4142E6769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50317" y="4278506"/>
                  <a:ext cx="271080" cy="83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B855C3A-8ED1-41C5-ACA5-D68194EE4687}"/>
                    </a:ext>
                  </a:extLst>
                </p14:cNvPr>
                <p14:cNvContentPartPr/>
                <p14:nvPr/>
              </p14:nvContentPartPr>
              <p14:xfrm>
                <a:off x="5492677" y="3895466"/>
                <a:ext cx="1654560" cy="1424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B855C3A-8ED1-41C5-ACA5-D68194EE468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74677" y="3877466"/>
                  <a:ext cx="1690200" cy="14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2599E77-5CAE-4F33-AF36-97E1AC71C023}"/>
                    </a:ext>
                  </a:extLst>
                </p14:cNvPr>
                <p14:cNvContentPartPr/>
                <p14:nvPr/>
              </p14:nvContentPartPr>
              <p14:xfrm>
                <a:off x="9140197" y="1642226"/>
                <a:ext cx="785520" cy="919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2599E77-5CAE-4F33-AF36-97E1AC71C02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22197" y="1624226"/>
                  <a:ext cx="821160" cy="9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8B52789-6479-422A-8274-A838D483838A}"/>
                    </a:ext>
                  </a:extLst>
                </p14:cNvPr>
                <p14:cNvContentPartPr/>
                <p14:nvPr/>
              </p14:nvContentPartPr>
              <p14:xfrm>
                <a:off x="4465957" y="1294466"/>
                <a:ext cx="5791680" cy="4299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8B52789-6479-422A-8274-A838D48383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47957" y="1276466"/>
                  <a:ext cx="5827320" cy="433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FBD0005-DD56-4122-9909-568DF3B29002}"/>
                    </a:ext>
                  </a:extLst>
                </p14:cNvPr>
                <p14:cNvContentPartPr/>
                <p14:nvPr/>
              </p14:nvContentPartPr>
              <p14:xfrm>
                <a:off x="7827997" y="3491906"/>
                <a:ext cx="1843200" cy="1605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FBD0005-DD56-4122-9909-568DF3B2900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10357" y="3473906"/>
                  <a:ext cx="1878840" cy="16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322740C-0816-4576-A5FF-52016ADD2D05}"/>
                    </a:ext>
                  </a:extLst>
                </p14:cNvPr>
                <p14:cNvContentPartPr/>
                <p14:nvPr/>
              </p14:nvContentPartPr>
              <p14:xfrm>
                <a:off x="9568957" y="3176906"/>
                <a:ext cx="1175040" cy="1143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322740C-0816-4576-A5FF-52016ADD2D0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551317" y="3158906"/>
                  <a:ext cx="1210680" cy="11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3B4D61A-E1C2-4503-BD40-9FA83D36CD60}"/>
                    </a:ext>
                  </a:extLst>
                </p14:cNvPr>
                <p14:cNvContentPartPr/>
                <p14:nvPr/>
              </p14:nvContentPartPr>
              <p14:xfrm>
                <a:off x="10586677" y="3576866"/>
                <a:ext cx="174240" cy="116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3B4D61A-E1C2-4503-BD40-9FA83D36CD6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569037" y="3558866"/>
                  <a:ext cx="2098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5156F74-042F-4EE0-87D3-49146D059B21}"/>
                    </a:ext>
                  </a:extLst>
                </p14:cNvPr>
                <p14:cNvContentPartPr/>
                <p14:nvPr/>
              </p14:nvContentPartPr>
              <p14:xfrm>
                <a:off x="10836517" y="3247106"/>
                <a:ext cx="573840" cy="640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5156F74-042F-4EE0-87D3-49146D059B2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818517" y="3229106"/>
                  <a:ext cx="609480" cy="67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8F067CA-B97D-4533-B36D-99F531C1DDC2}"/>
                    </a:ext>
                  </a:extLst>
                </p14:cNvPr>
                <p14:cNvContentPartPr/>
                <p14:nvPr/>
              </p14:nvContentPartPr>
              <p14:xfrm>
                <a:off x="7828717" y="4306946"/>
                <a:ext cx="36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8F067CA-B97D-4533-B36D-99F531C1DDC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11077" y="428930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A10D384-4BD5-47BB-85FF-A9931F20E37A}"/>
                    </a:ext>
                  </a:extLst>
                </p14:cNvPr>
                <p14:cNvContentPartPr/>
                <p14:nvPr/>
              </p14:nvContentPartPr>
              <p14:xfrm>
                <a:off x="293557" y="3975026"/>
                <a:ext cx="1243440" cy="965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A10D384-4BD5-47BB-85FF-A9931F20E37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75917" y="3957386"/>
                  <a:ext cx="1279080" cy="10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F8E1955-2120-4110-A7CA-3861CABC7B0E}"/>
                    </a:ext>
                  </a:extLst>
                </p14:cNvPr>
                <p14:cNvContentPartPr/>
                <p14:nvPr/>
              </p14:nvContentPartPr>
              <p14:xfrm>
                <a:off x="2056117" y="3678026"/>
                <a:ext cx="1476720" cy="1183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F8E1955-2120-4110-A7CA-3861CABC7B0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038477" y="3660026"/>
                  <a:ext cx="1512360" cy="12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BFAB467-B393-41A2-9B00-874997A59481}"/>
                    </a:ext>
                  </a:extLst>
                </p14:cNvPr>
                <p14:cNvContentPartPr/>
                <p14:nvPr/>
              </p14:nvContentPartPr>
              <p14:xfrm>
                <a:off x="3036397" y="3934346"/>
                <a:ext cx="1082160" cy="1062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BFAB467-B393-41A2-9B00-874997A5948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018397" y="3916706"/>
                  <a:ext cx="1117800" cy="10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E4CCF6E-A075-46EA-80C8-C6284B7D2623}"/>
                    </a:ext>
                  </a:extLst>
                </p14:cNvPr>
                <p14:cNvContentPartPr/>
                <p14:nvPr/>
              </p14:nvContentPartPr>
              <p14:xfrm>
                <a:off x="3643357" y="3902306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E4CCF6E-A075-46EA-80C8-C6284B7D262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25357" y="388430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78DC76C-33C5-4710-9977-7D1A4AE67529}"/>
                    </a:ext>
                  </a:extLst>
                </p14:cNvPr>
                <p14:cNvContentPartPr/>
                <p14:nvPr/>
              </p14:nvContentPartPr>
              <p14:xfrm>
                <a:off x="1700797" y="4755506"/>
                <a:ext cx="92520" cy="546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78DC76C-33C5-4710-9977-7D1A4AE6752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83157" y="4737866"/>
                  <a:ext cx="12816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D1BFF6F-B119-4728-BFF3-4878EF0E5883}"/>
                    </a:ext>
                  </a:extLst>
                </p14:cNvPr>
                <p14:cNvContentPartPr/>
                <p14:nvPr/>
              </p14:nvContentPartPr>
              <p14:xfrm>
                <a:off x="1525837" y="5246186"/>
                <a:ext cx="313200" cy="151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D1BFF6F-B119-4728-BFF3-4878EF0E588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08197" y="5228546"/>
                  <a:ext cx="3488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0A53151-986A-4176-8757-20ADBCC8A6C9}"/>
                    </a:ext>
                  </a:extLst>
                </p14:cNvPr>
                <p14:cNvContentPartPr/>
                <p14:nvPr/>
              </p14:nvContentPartPr>
              <p14:xfrm>
                <a:off x="1764877" y="5036666"/>
                <a:ext cx="357840" cy="330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0A53151-986A-4176-8757-20ADBCC8A6C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46877" y="5019026"/>
                  <a:ext cx="39348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5502E43-825C-4C67-BD31-CB6B19C7D19E}"/>
                    </a:ext>
                  </a:extLst>
                </p14:cNvPr>
                <p14:cNvContentPartPr/>
                <p14:nvPr/>
              </p14:nvContentPartPr>
              <p14:xfrm>
                <a:off x="661117" y="5638226"/>
                <a:ext cx="392400" cy="617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5502E43-825C-4C67-BD31-CB6B19C7D19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3477" y="5620586"/>
                  <a:ext cx="428040" cy="6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9E11A06-BEC0-4DC0-A7E4-E4203488D7C2}"/>
                    </a:ext>
                  </a:extLst>
                </p14:cNvPr>
                <p14:cNvContentPartPr/>
                <p14:nvPr/>
              </p14:nvContentPartPr>
              <p14:xfrm>
                <a:off x="1127317" y="5746226"/>
                <a:ext cx="275040" cy="475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9E11A06-BEC0-4DC0-A7E4-E4203488D7C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9317" y="5728586"/>
                  <a:ext cx="31068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E0AE04A-E9AD-4EDD-97E1-FB30E790C6F1}"/>
                    </a:ext>
                  </a:extLst>
                </p14:cNvPr>
                <p14:cNvContentPartPr/>
                <p14:nvPr/>
              </p14:nvContentPartPr>
              <p14:xfrm>
                <a:off x="1569037" y="5625266"/>
                <a:ext cx="1277640" cy="461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E0AE04A-E9AD-4EDD-97E1-FB30E790C6F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551037" y="5607626"/>
                  <a:ext cx="131328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96A017B-A772-47DA-8FF5-85F528BF7C19}"/>
                    </a:ext>
                  </a:extLst>
                </p14:cNvPr>
                <p14:cNvContentPartPr/>
                <p14:nvPr/>
              </p14:nvContentPartPr>
              <p14:xfrm>
                <a:off x="2263837" y="5361386"/>
                <a:ext cx="36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96A017B-A772-47DA-8FF5-85F528BF7C1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46197" y="534374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C9A542C-FB15-41E6-BBF3-4DB727CA23CC}"/>
                    </a:ext>
                  </a:extLst>
                </p14:cNvPr>
                <p14:cNvContentPartPr/>
                <p14:nvPr/>
              </p14:nvContentPartPr>
              <p14:xfrm>
                <a:off x="3243397" y="5158346"/>
                <a:ext cx="193320" cy="482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C9A542C-FB15-41E6-BBF3-4DB727CA23C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225397" y="5140346"/>
                  <a:ext cx="2289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B8F7210-65FA-4BE3-8ECE-79F63E6BDAE0}"/>
                    </a:ext>
                  </a:extLst>
                </p14:cNvPr>
                <p14:cNvContentPartPr/>
                <p14:nvPr/>
              </p14:nvContentPartPr>
              <p14:xfrm>
                <a:off x="3508717" y="5244026"/>
                <a:ext cx="55800" cy="124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B8F7210-65FA-4BE3-8ECE-79F63E6BDAE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490717" y="5226386"/>
                  <a:ext cx="914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FC4DA8B-4883-44B8-92C9-E8BCD798DD3D}"/>
                    </a:ext>
                  </a:extLst>
                </p14:cNvPr>
                <p14:cNvContentPartPr/>
                <p14:nvPr/>
              </p14:nvContentPartPr>
              <p14:xfrm>
                <a:off x="3691597" y="5179946"/>
                <a:ext cx="663480" cy="589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FC4DA8B-4883-44B8-92C9-E8BCD798DD3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673597" y="5162306"/>
                  <a:ext cx="69912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C523C4C-68E4-4DBD-8902-9CE67EB827BF}"/>
                    </a:ext>
                  </a:extLst>
                </p14:cNvPr>
                <p14:cNvContentPartPr/>
                <p14:nvPr/>
              </p14:nvContentPartPr>
              <p14:xfrm>
                <a:off x="3613117" y="4992746"/>
                <a:ext cx="36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C523C4C-68E4-4DBD-8902-9CE67EB827B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95117" y="497474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3DF3224-2635-4ED0-BF74-27983FDA0D93}"/>
                    </a:ext>
                  </a:extLst>
                </p14:cNvPr>
                <p14:cNvContentPartPr/>
                <p14:nvPr/>
              </p14:nvContentPartPr>
              <p14:xfrm>
                <a:off x="2779357" y="6168506"/>
                <a:ext cx="1233360" cy="392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3DF3224-2635-4ED0-BF74-27983FDA0D9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61717" y="6150866"/>
                  <a:ext cx="126900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7204367-8B8F-4B7B-8EE1-3EF78366378E}"/>
                    </a:ext>
                  </a:extLst>
                </p14:cNvPr>
                <p14:cNvContentPartPr/>
                <p14:nvPr/>
              </p14:nvContentPartPr>
              <p14:xfrm>
                <a:off x="3687997" y="6183266"/>
                <a:ext cx="284400" cy="523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7204367-8B8F-4B7B-8EE1-3EF78366378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669997" y="6165626"/>
                  <a:ext cx="32004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BB08891-DD8C-4D20-990B-B0D54608AB14}"/>
                    </a:ext>
                  </a:extLst>
                </p14:cNvPr>
                <p14:cNvContentPartPr/>
                <p14:nvPr/>
              </p14:nvContentPartPr>
              <p14:xfrm>
                <a:off x="4539757" y="5499986"/>
                <a:ext cx="1006920" cy="940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BB08891-DD8C-4D20-990B-B0D54608AB1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21757" y="5482346"/>
                  <a:ext cx="1042560" cy="9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864CEDB-87C1-4C7B-A539-B7CF97E4FB18}"/>
                    </a:ext>
                  </a:extLst>
                </p14:cNvPr>
                <p14:cNvContentPartPr/>
                <p14:nvPr/>
              </p14:nvContentPartPr>
              <p14:xfrm>
                <a:off x="5305117" y="5768906"/>
                <a:ext cx="454320" cy="146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864CEDB-87C1-4C7B-A539-B7CF97E4FB1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87477" y="5751266"/>
                  <a:ext cx="4899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9BBDFC7-07BB-45AC-9021-694AA63B56B3}"/>
                    </a:ext>
                  </a:extLst>
                </p14:cNvPr>
                <p14:cNvContentPartPr/>
                <p14:nvPr/>
              </p14:nvContentPartPr>
              <p14:xfrm>
                <a:off x="4757557" y="5839466"/>
                <a:ext cx="360" cy="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9BBDFC7-07BB-45AC-9021-694AA63B56B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39557" y="582146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09CAF33-63EE-4190-853A-237A82313B88}"/>
                    </a:ext>
                  </a:extLst>
                </p14:cNvPr>
                <p14:cNvContentPartPr/>
                <p14:nvPr/>
              </p14:nvContentPartPr>
              <p14:xfrm>
                <a:off x="5771317" y="5529506"/>
                <a:ext cx="1236600" cy="978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09CAF33-63EE-4190-853A-237A82313B8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753317" y="5511866"/>
                  <a:ext cx="1272240" cy="10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B95B95C-D335-4794-849D-B85DAB57E1C8}"/>
                    </a:ext>
                  </a:extLst>
                </p14:cNvPr>
                <p14:cNvContentPartPr/>
                <p14:nvPr/>
              </p14:nvContentPartPr>
              <p14:xfrm>
                <a:off x="7015837" y="5939546"/>
                <a:ext cx="1059840" cy="438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B95B95C-D335-4794-849D-B85DAB57E1C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998197" y="5921906"/>
                  <a:ext cx="109548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6779C27-DDD5-4D6D-B7B7-3DB32321A230}"/>
                    </a:ext>
                  </a:extLst>
                </p14:cNvPr>
                <p14:cNvContentPartPr/>
                <p14:nvPr/>
              </p14:nvContentPartPr>
              <p14:xfrm>
                <a:off x="8488597" y="4918586"/>
                <a:ext cx="607680" cy="782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6779C27-DDD5-4D6D-B7B7-3DB32321A23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470597" y="4900946"/>
                  <a:ext cx="643320" cy="81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C1B2392-C995-41D2-9C11-C7321E7761AF}"/>
                    </a:ext>
                  </a:extLst>
                </p14:cNvPr>
                <p14:cNvContentPartPr/>
                <p14:nvPr/>
              </p14:nvContentPartPr>
              <p14:xfrm>
                <a:off x="9456277" y="4702946"/>
                <a:ext cx="417240" cy="7700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C1B2392-C995-41D2-9C11-C7321E7761A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438277" y="4685306"/>
                  <a:ext cx="452880" cy="80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20BA3B9-A3AF-453B-BAA5-A5E1E49F8C6A}"/>
                    </a:ext>
                  </a:extLst>
                </p14:cNvPr>
                <p14:cNvContentPartPr/>
                <p14:nvPr/>
              </p14:nvContentPartPr>
              <p14:xfrm>
                <a:off x="9516757" y="5173106"/>
                <a:ext cx="328680" cy="2350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20BA3B9-A3AF-453B-BAA5-A5E1E49F8C6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499117" y="5155106"/>
                  <a:ext cx="3643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356AA6A-745D-48E8-983A-21F880C74763}"/>
                    </a:ext>
                  </a:extLst>
                </p14:cNvPr>
                <p14:cNvContentPartPr/>
                <p14:nvPr/>
              </p14:nvContentPartPr>
              <p14:xfrm>
                <a:off x="9923197" y="4606826"/>
                <a:ext cx="173880" cy="666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356AA6A-745D-48E8-983A-21F880C7476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905197" y="4589186"/>
                  <a:ext cx="209520" cy="7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D5AF17F-C15E-4189-9992-5544677810AA}"/>
                    </a:ext>
                  </a:extLst>
                </p14:cNvPr>
                <p14:cNvContentPartPr/>
                <p14:nvPr/>
              </p14:nvContentPartPr>
              <p14:xfrm>
                <a:off x="10026877" y="4439426"/>
                <a:ext cx="932040" cy="1078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D5AF17F-C15E-4189-9992-5544677810A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008877" y="4421426"/>
                  <a:ext cx="967680" cy="11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3054F8E-D52F-4F47-AD8B-605F906B1933}"/>
                    </a:ext>
                  </a:extLst>
                </p14:cNvPr>
                <p14:cNvContentPartPr/>
                <p14:nvPr/>
              </p14:nvContentPartPr>
              <p14:xfrm>
                <a:off x="9327037" y="5958986"/>
                <a:ext cx="223920" cy="565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3054F8E-D52F-4F47-AD8B-605F906B193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309397" y="5941346"/>
                  <a:ext cx="25956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6A91366-FF0A-47CC-991D-560779372856}"/>
                    </a:ext>
                  </a:extLst>
                </p14:cNvPr>
                <p14:cNvContentPartPr/>
                <p14:nvPr/>
              </p14:nvContentPartPr>
              <p14:xfrm>
                <a:off x="9670837" y="5841626"/>
                <a:ext cx="444960" cy="731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6A91366-FF0A-47CC-991D-56077937285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652837" y="5823626"/>
                  <a:ext cx="480600" cy="76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FFFF79F-35A3-494C-822F-3999090EDA90}"/>
                    </a:ext>
                  </a:extLst>
                </p14:cNvPr>
                <p14:cNvContentPartPr/>
                <p14:nvPr/>
              </p14:nvContentPartPr>
              <p14:xfrm>
                <a:off x="10227037" y="5759546"/>
                <a:ext cx="659520" cy="573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FFFF79F-35A3-494C-822F-3999090EDA9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209037" y="5741906"/>
                  <a:ext cx="69516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B21939B-5144-4386-AA81-4E9BB75AF2E8}"/>
                    </a:ext>
                  </a:extLst>
                </p14:cNvPr>
                <p14:cNvContentPartPr/>
                <p14:nvPr/>
              </p14:nvContentPartPr>
              <p14:xfrm>
                <a:off x="435757" y="651506"/>
                <a:ext cx="658800" cy="2976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B21939B-5144-4386-AA81-4E9BB75AF2E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17757" y="633866"/>
                  <a:ext cx="694440" cy="30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CEA4B9D-8F25-49B1-831A-7FACEA5D82CF}"/>
                    </a:ext>
                  </a:extLst>
                </p14:cNvPr>
                <p14:cNvContentPartPr/>
                <p14:nvPr/>
              </p14:nvContentPartPr>
              <p14:xfrm>
                <a:off x="1358077" y="240026"/>
                <a:ext cx="402480" cy="627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CEA4B9D-8F25-49B1-831A-7FACEA5D82C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340437" y="222386"/>
                  <a:ext cx="43812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25CE007-60C4-4528-B5E6-DE9719D3F411}"/>
                    </a:ext>
                  </a:extLst>
                </p14:cNvPr>
                <p14:cNvContentPartPr/>
                <p14:nvPr/>
              </p14:nvContentPartPr>
              <p14:xfrm>
                <a:off x="1369237" y="528746"/>
                <a:ext cx="294840" cy="225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25CE007-60C4-4528-B5E6-DE9719D3F41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351237" y="510746"/>
                  <a:ext cx="3304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1826AB3-AD86-4B0C-BA44-587C25AD1378}"/>
                    </a:ext>
                  </a:extLst>
                </p14:cNvPr>
                <p14:cNvContentPartPr/>
                <p14:nvPr/>
              </p14:nvContentPartPr>
              <p14:xfrm>
                <a:off x="1749757" y="281786"/>
                <a:ext cx="1375920" cy="973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1826AB3-AD86-4B0C-BA44-587C25AD137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732117" y="263786"/>
                  <a:ext cx="1411560" cy="10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F5CE583-FA92-4CB3-9F1C-F265685086FA}"/>
                    </a:ext>
                  </a:extLst>
                </p14:cNvPr>
                <p14:cNvContentPartPr/>
                <p14:nvPr/>
              </p14:nvContentPartPr>
              <p14:xfrm>
                <a:off x="3553717" y="214826"/>
                <a:ext cx="182160" cy="5292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F5CE583-FA92-4CB3-9F1C-F265685086F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535717" y="196826"/>
                  <a:ext cx="21780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1DF11DE-6CA0-44AA-84EE-C72A1DBF7EC8}"/>
                    </a:ext>
                  </a:extLst>
                </p14:cNvPr>
                <p14:cNvContentPartPr/>
                <p14:nvPr/>
              </p14:nvContentPartPr>
              <p14:xfrm>
                <a:off x="3400717" y="530906"/>
                <a:ext cx="342000" cy="111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1DF11DE-6CA0-44AA-84EE-C72A1DBF7EC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382717" y="512906"/>
                  <a:ext cx="3776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F08D8F5-1CCA-4BF6-8C6D-E551DC697466}"/>
                    </a:ext>
                  </a:extLst>
                </p14:cNvPr>
                <p14:cNvContentPartPr/>
                <p14:nvPr/>
              </p14:nvContentPartPr>
              <p14:xfrm>
                <a:off x="3993997" y="55346"/>
                <a:ext cx="955080" cy="803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F08D8F5-1CCA-4BF6-8C6D-E551DC69746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976357" y="37706"/>
                  <a:ext cx="990720" cy="83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0D5EEB3-0123-42E5-8CBA-04FF8822F416}"/>
                    </a:ext>
                  </a:extLst>
                </p14:cNvPr>
                <p14:cNvContentPartPr/>
                <p14:nvPr/>
              </p14:nvContentPartPr>
              <p14:xfrm>
                <a:off x="6391237" y="51026"/>
                <a:ext cx="340560" cy="6094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0D5EEB3-0123-42E5-8CBA-04FF8822F41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373597" y="33026"/>
                  <a:ext cx="37620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6DA6DFD-E835-43C2-BDFD-C84D363EDDD6}"/>
                    </a:ext>
                  </a:extLst>
                </p14:cNvPr>
                <p14:cNvContentPartPr/>
                <p14:nvPr/>
              </p14:nvContentPartPr>
              <p14:xfrm>
                <a:off x="6308077" y="534146"/>
                <a:ext cx="358560" cy="5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6DA6DFD-E835-43C2-BDFD-C84D363EDDD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290077" y="516506"/>
                  <a:ext cx="3942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A5F97A8-BEFA-497F-A64D-0C4803420A32}"/>
                    </a:ext>
                  </a:extLst>
                </p14:cNvPr>
                <p14:cNvContentPartPr/>
                <p14:nvPr/>
              </p14:nvContentPartPr>
              <p14:xfrm>
                <a:off x="6949237" y="333626"/>
                <a:ext cx="1518120" cy="987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A5F97A8-BEFA-497F-A64D-0C4803420A3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931237" y="315626"/>
                  <a:ext cx="1553760" cy="10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BC69078-CF86-4CA8-8571-1D8C0CDCEABF}"/>
                    </a:ext>
                  </a:extLst>
                </p14:cNvPr>
                <p14:cNvContentPartPr/>
                <p14:nvPr/>
              </p14:nvContentPartPr>
              <p14:xfrm>
                <a:off x="8695597" y="14666"/>
                <a:ext cx="1057680" cy="749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BC69078-CF86-4CA8-8571-1D8C0CDCEAB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677957" y="-2974"/>
                  <a:ext cx="1093320" cy="78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AFF114B-AF4D-4939-81A7-ED8C955342A2}"/>
                    </a:ext>
                  </a:extLst>
                </p14:cNvPr>
                <p14:cNvContentPartPr/>
                <p14:nvPr/>
              </p14:nvContentPartPr>
              <p14:xfrm>
                <a:off x="5144917" y="247226"/>
                <a:ext cx="835200" cy="458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AFF114B-AF4D-4939-81A7-ED8C955342A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127277" y="229226"/>
                  <a:ext cx="87084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11A6FB5-2A5F-42EB-8F77-9CBA0DC95893}"/>
                    </a:ext>
                  </a:extLst>
                </p14:cNvPr>
                <p14:cNvContentPartPr/>
                <p14:nvPr/>
              </p14:nvContentPartPr>
              <p14:xfrm>
                <a:off x="4926037" y="43826"/>
                <a:ext cx="1283040" cy="939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11A6FB5-2A5F-42EB-8F77-9CBA0DC9589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908037" y="25826"/>
                  <a:ext cx="1318680" cy="9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E5FD1B8-D8C1-4501-8369-205C66E7A6F0}"/>
                    </a:ext>
                  </a:extLst>
                </p14:cNvPr>
                <p14:cNvContentPartPr/>
                <p14:nvPr/>
              </p14:nvContentPartPr>
              <p14:xfrm>
                <a:off x="9871357" y="248666"/>
                <a:ext cx="670680" cy="3351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E5FD1B8-D8C1-4501-8369-205C66E7A6F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853357" y="230666"/>
                  <a:ext cx="70632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C6EE3C7-7592-460D-B044-C848286391CB}"/>
                    </a:ext>
                  </a:extLst>
                </p14:cNvPr>
                <p14:cNvContentPartPr/>
                <p14:nvPr/>
              </p14:nvContentPartPr>
              <p14:xfrm>
                <a:off x="10717357" y="87746"/>
                <a:ext cx="602280" cy="485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C6EE3C7-7592-460D-B044-C848286391C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699717" y="70106"/>
                  <a:ext cx="63792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A9FBEDE-7F87-4B15-9EC9-2DEC4A957865}"/>
                    </a:ext>
                  </a:extLst>
                </p14:cNvPr>
                <p14:cNvContentPartPr/>
                <p14:nvPr/>
              </p14:nvContentPartPr>
              <p14:xfrm>
                <a:off x="11160877" y="416786"/>
                <a:ext cx="231840" cy="75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A9FBEDE-7F87-4B15-9EC9-2DEC4A95786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142877" y="399146"/>
                  <a:ext cx="2674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3C783E7-A167-4B9E-8702-7533B5D96703}"/>
                    </a:ext>
                  </a:extLst>
                </p14:cNvPr>
                <p14:cNvContentPartPr/>
                <p14:nvPr/>
              </p14:nvContentPartPr>
              <p14:xfrm>
                <a:off x="11582077" y="120866"/>
                <a:ext cx="533520" cy="488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3C783E7-A167-4B9E-8702-7533B5D9670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564077" y="102866"/>
                  <a:ext cx="56916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17454E6-4F07-4443-879E-639DA891CC6F}"/>
                    </a:ext>
                  </a:extLst>
                </p14:cNvPr>
                <p14:cNvContentPartPr/>
                <p14:nvPr/>
              </p14:nvContentPartPr>
              <p14:xfrm>
                <a:off x="10743637" y="557186"/>
                <a:ext cx="612720" cy="3646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17454E6-4F07-4443-879E-639DA891CC6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725637" y="539186"/>
                  <a:ext cx="64836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CB3BE53-E49B-48AB-87AE-6CCC75967D48}"/>
                    </a:ext>
                  </a:extLst>
                </p14:cNvPr>
                <p14:cNvContentPartPr/>
                <p14:nvPr/>
              </p14:nvContentPartPr>
              <p14:xfrm>
                <a:off x="11283277" y="809546"/>
                <a:ext cx="149040" cy="92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CB3BE53-E49B-48AB-87AE-6CCC75967D4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265637" y="791906"/>
                  <a:ext cx="1846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D4AE639-2FD8-421C-8526-91754BA500C7}"/>
                    </a:ext>
                  </a:extLst>
                </p14:cNvPr>
                <p14:cNvContentPartPr/>
                <p14:nvPr/>
              </p14:nvContentPartPr>
              <p14:xfrm>
                <a:off x="11581357" y="812066"/>
                <a:ext cx="209520" cy="3052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D4AE639-2FD8-421C-8526-91754BA500C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563357" y="794426"/>
                  <a:ext cx="2451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2E8EC0A-C93F-4E23-BD43-A4B3C1931F76}"/>
                    </a:ext>
                  </a:extLst>
                </p14:cNvPr>
                <p14:cNvContentPartPr/>
                <p14:nvPr/>
              </p14:nvContentPartPr>
              <p14:xfrm>
                <a:off x="11778277" y="654026"/>
                <a:ext cx="339120" cy="6559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2E8EC0A-C93F-4E23-BD43-A4B3C1931F7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760277" y="636026"/>
                  <a:ext cx="3747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660DEE2-2D96-43D0-BFF3-BC625A8FCE56}"/>
                    </a:ext>
                  </a:extLst>
                </p14:cNvPr>
                <p14:cNvContentPartPr/>
                <p14:nvPr/>
              </p14:nvContentPartPr>
              <p14:xfrm>
                <a:off x="10525837" y="1317146"/>
                <a:ext cx="349560" cy="3762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660DEE2-2D96-43D0-BFF3-BC625A8FCE5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508197" y="1299506"/>
                  <a:ext cx="38520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AE60647-20D2-4985-9BA9-04E26EAD5D43}"/>
                    </a:ext>
                  </a:extLst>
                </p14:cNvPr>
                <p14:cNvContentPartPr/>
                <p14:nvPr/>
              </p14:nvContentPartPr>
              <p14:xfrm>
                <a:off x="10750477" y="1345586"/>
                <a:ext cx="1407600" cy="7160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AE60647-20D2-4985-9BA9-04E26EAD5D4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732837" y="1327946"/>
                  <a:ext cx="1443240" cy="75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A171777-2C86-4AE7-8307-82CAD0626B84}"/>
                    </a:ext>
                  </a:extLst>
                </p14:cNvPr>
                <p14:cNvContentPartPr/>
                <p14:nvPr/>
              </p14:nvContentPartPr>
              <p14:xfrm>
                <a:off x="11790517" y="1177106"/>
                <a:ext cx="360" cy="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A171777-2C86-4AE7-8307-82CAD0626B8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772517" y="115910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25980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4397A-226A-4094-9EB9-12B7C4B45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Binet and Simon test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9FFAC-6614-4BEA-95F4-1B37DCC66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F708892-3DE4-45E2-8BC7-2AA9C490AF7B}"/>
                  </a:ext>
                </a:extLst>
              </p14:cNvPr>
              <p14:cNvContentPartPr/>
              <p14:nvPr/>
            </p14:nvContentPartPr>
            <p14:xfrm>
              <a:off x="1083757" y="3513866"/>
              <a:ext cx="855360" cy="690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F708892-3DE4-45E2-8BC7-2AA9C490AF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5757" y="3496226"/>
                <a:ext cx="891000" cy="72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2674F3E-63C7-4B63-A3EA-3CC1071AA813}"/>
                  </a:ext>
                </a:extLst>
              </p14:cNvPr>
              <p14:cNvContentPartPr/>
              <p14:nvPr/>
            </p14:nvContentPartPr>
            <p14:xfrm>
              <a:off x="1172677" y="4590266"/>
              <a:ext cx="1028160" cy="10306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2674F3E-63C7-4B63-A3EA-3CC1071AA8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5037" y="4572266"/>
                <a:ext cx="1063800" cy="106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84725633-4CA8-4ACA-AB1B-6DEEBFB1910D}"/>
              </a:ext>
            </a:extLst>
          </p:cNvPr>
          <p:cNvGrpSpPr/>
          <p:nvPr/>
        </p:nvGrpSpPr>
        <p:grpSpPr>
          <a:xfrm>
            <a:off x="1480477" y="1699106"/>
            <a:ext cx="9735840" cy="3719160"/>
            <a:chOff x="1480477" y="1699106"/>
            <a:chExt cx="9735840" cy="371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82924DA-F856-4A01-90AE-99490D89DA2F}"/>
                    </a:ext>
                  </a:extLst>
                </p14:cNvPr>
                <p14:cNvContentPartPr/>
                <p14:nvPr/>
              </p14:nvContentPartPr>
              <p14:xfrm>
                <a:off x="1480477" y="2443226"/>
                <a:ext cx="47880" cy="585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82924DA-F856-4A01-90AE-99490D89DA2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62477" y="2425586"/>
                  <a:ext cx="8352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BB16FC5-6EC7-4BC6-8E0B-43310B70130C}"/>
                    </a:ext>
                  </a:extLst>
                </p14:cNvPr>
                <p14:cNvContentPartPr/>
                <p14:nvPr/>
              </p14:nvContentPartPr>
              <p14:xfrm>
                <a:off x="1720597" y="2519906"/>
                <a:ext cx="340920" cy="469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BB16FC5-6EC7-4BC6-8E0B-43310B70130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02597" y="2501906"/>
                  <a:ext cx="37656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4C354D5-73B1-4803-A0EB-3A441549EB46}"/>
                    </a:ext>
                  </a:extLst>
                </p14:cNvPr>
                <p14:cNvContentPartPr/>
                <p14:nvPr/>
              </p14:nvContentPartPr>
              <p14:xfrm>
                <a:off x="2248717" y="2478146"/>
                <a:ext cx="178200" cy="476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4C354D5-73B1-4803-A0EB-3A441549EB4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31077" y="2460506"/>
                  <a:ext cx="21384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CF6EE17-D943-43A5-9580-ADA81B62C3C8}"/>
                    </a:ext>
                  </a:extLst>
                </p14:cNvPr>
                <p14:cNvContentPartPr/>
                <p14:nvPr/>
              </p14:nvContentPartPr>
              <p14:xfrm>
                <a:off x="2697997" y="2202026"/>
                <a:ext cx="446400" cy="694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CF6EE17-D943-43A5-9580-ADA81B62C3C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79997" y="2184386"/>
                  <a:ext cx="482040" cy="73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C84664A-9535-4597-ABD0-BA49098DBB72}"/>
                    </a:ext>
                  </a:extLst>
                </p14:cNvPr>
                <p14:cNvContentPartPr/>
                <p14:nvPr/>
              </p14:nvContentPartPr>
              <p14:xfrm>
                <a:off x="2965477" y="2524586"/>
                <a:ext cx="31320" cy="521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C84664A-9535-4597-ABD0-BA49098DBB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47477" y="2506946"/>
                  <a:ext cx="6696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CF10441-23ED-4B02-8084-ADBA6D06990F}"/>
                    </a:ext>
                  </a:extLst>
                </p14:cNvPr>
                <p14:cNvContentPartPr/>
                <p14:nvPr/>
              </p14:nvContentPartPr>
              <p14:xfrm>
                <a:off x="3918757" y="2150546"/>
                <a:ext cx="537480" cy="833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CF10441-23ED-4B02-8084-ADBA6D0699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01117" y="2132546"/>
                  <a:ext cx="573120" cy="86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18DCAFA-AE0E-457C-A725-3D2A6298137B}"/>
                    </a:ext>
                  </a:extLst>
                </p14:cNvPr>
                <p14:cNvContentPartPr/>
                <p14:nvPr/>
              </p14:nvContentPartPr>
              <p14:xfrm>
                <a:off x="4068157" y="2571026"/>
                <a:ext cx="360000" cy="124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18DCAFA-AE0E-457C-A725-3D2A6298137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0157" y="2553026"/>
                  <a:ext cx="3956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A7F03EA-6675-4621-B1EB-2CCE7EF08961}"/>
                    </a:ext>
                  </a:extLst>
                </p14:cNvPr>
                <p14:cNvContentPartPr/>
                <p14:nvPr/>
              </p14:nvContentPartPr>
              <p14:xfrm>
                <a:off x="4783477" y="2080706"/>
                <a:ext cx="1949760" cy="718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A7F03EA-6675-4621-B1EB-2CCE7EF089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65837" y="2062706"/>
                  <a:ext cx="1985400" cy="75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341D1A5-7D03-428B-969E-5772EBA27637}"/>
                    </a:ext>
                  </a:extLst>
                </p14:cNvPr>
                <p14:cNvContentPartPr/>
                <p14:nvPr/>
              </p14:nvContentPartPr>
              <p14:xfrm>
                <a:off x="6682477" y="1699106"/>
                <a:ext cx="647280" cy="979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341D1A5-7D03-428B-969E-5772EBA2763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64477" y="1681106"/>
                  <a:ext cx="682920" cy="10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2D124E8-8996-4261-B818-9053F1AFB044}"/>
                    </a:ext>
                  </a:extLst>
                </p14:cNvPr>
                <p14:cNvContentPartPr/>
                <p14:nvPr/>
              </p14:nvContentPartPr>
              <p14:xfrm>
                <a:off x="8032477" y="1968746"/>
                <a:ext cx="1144440" cy="1094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2D124E8-8996-4261-B818-9053F1AFB04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014837" y="1950746"/>
                  <a:ext cx="1180080" cy="11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A35709A-1887-4B6A-89BC-8D96C3461BA8}"/>
                    </a:ext>
                  </a:extLst>
                </p14:cNvPr>
                <p14:cNvContentPartPr/>
                <p14:nvPr/>
              </p14:nvContentPartPr>
              <p14:xfrm>
                <a:off x="9002677" y="2052986"/>
                <a:ext cx="257400" cy="69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A35709A-1887-4B6A-89BC-8D96C3461BA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85037" y="2035346"/>
                  <a:ext cx="2930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E5ECBDD-0F0E-490D-8459-70C896499AEA}"/>
                    </a:ext>
                  </a:extLst>
                </p14:cNvPr>
                <p14:cNvContentPartPr/>
                <p14:nvPr/>
              </p14:nvContentPartPr>
              <p14:xfrm>
                <a:off x="2535997" y="3090866"/>
                <a:ext cx="2685240" cy="1027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E5ECBDD-0F0E-490D-8459-70C896499AE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18357" y="3073226"/>
                  <a:ext cx="2720880" cy="10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5D8C965-669F-4EBD-B3B5-DC35824DDB17}"/>
                    </a:ext>
                  </a:extLst>
                </p14:cNvPr>
                <p14:cNvContentPartPr/>
                <p14:nvPr/>
              </p14:nvContentPartPr>
              <p14:xfrm>
                <a:off x="5222677" y="2856146"/>
                <a:ext cx="143640" cy="750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5D8C965-669F-4EBD-B3B5-DC35824DDB1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04677" y="2838506"/>
                  <a:ext cx="179280" cy="78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B315A6A-5915-4512-A194-FED5843AF29F}"/>
                    </a:ext>
                  </a:extLst>
                </p14:cNvPr>
                <p14:cNvContentPartPr/>
                <p14:nvPr/>
              </p14:nvContentPartPr>
              <p14:xfrm>
                <a:off x="5525797" y="3028586"/>
                <a:ext cx="470160" cy="1089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B315A6A-5915-4512-A194-FED5843AF29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07797" y="3010586"/>
                  <a:ext cx="505800" cy="11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B2D2A75-5992-400B-B15E-287A8C11F355}"/>
                    </a:ext>
                  </a:extLst>
                </p14:cNvPr>
                <p14:cNvContentPartPr/>
                <p14:nvPr/>
              </p14:nvContentPartPr>
              <p14:xfrm>
                <a:off x="5767717" y="3276626"/>
                <a:ext cx="511920" cy="537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B2D2A75-5992-400B-B15E-287A8C11F35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49717" y="3258986"/>
                  <a:ext cx="54756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1F84033-7315-4B05-9B47-B55F231EA310}"/>
                    </a:ext>
                  </a:extLst>
                </p14:cNvPr>
                <p14:cNvContentPartPr/>
                <p14:nvPr/>
              </p14:nvContentPartPr>
              <p14:xfrm>
                <a:off x="4000837" y="3227666"/>
                <a:ext cx="1036080" cy="375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1F84033-7315-4B05-9B47-B55F231EA31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82837" y="3209666"/>
                  <a:ext cx="10717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5AF993F-93C7-465F-85CF-E1FB23588639}"/>
                    </a:ext>
                  </a:extLst>
                </p14:cNvPr>
                <p14:cNvContentPartPr/>
                <p14:nvPr/>
              </p14:nvContentPartPr>
              <p14:xfrm>
                <a:off x="6817117" y="2795306"/>
                <a:ext cx="862560" cy="903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5AF993F-93C7-465F-85CF-E1FB2358863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99117" y="2777666"/>
                  <a:ext cx="898200" cy="9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28DD3A8-63C0-48B1-A305-38A9AA8F60F4}"/>
                    </a:ext>
                  </a:extLst>
                </p14:cNvPr>
                <p14:cNvContentPartPr/>
                <p14:nvPr/>
              </p14:nvContentPartPr>
              <p14:xfrm>
                <a:off x="7538197" y="2802146"/>
                <a:ext cx="1914480" cy="567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28DD3A8-63C0-48B1-A305-38A9AA8F60F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520197" y="2784506"/>
                  <a:ext cx="195012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913C483-763A-480A-8E02-2E754A1F4AF1}"/>
                    </a:ext>
                  </a:extLst>
                </p14:cNvPr>
                <p14:cNvContentPartPr/>
                <p14:nvPr/>
              </p14:nvContentPartPr>
              <p14:xfrm>
                <a:off x="2604397" y="4331786"/>
                <a:ext cx="552600" cy="1030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913C483-763A-480A-8E02-2E754A1F4AF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86757" y="4314146"/>
                  <a:ext cx="588240" cy="10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7D82514-FA5D-427B-BEBA-BC2EB36ED747}"/>
                    </a:ext>
                  </a:extLst>
                </p14:cNvPr>
                <p14:cNvContentPartPr/>
                <p14:nvPr/>
              </p14:nvContentPartPr>
              <p14:xfrm>
                <a:off x="2487397" y="4336466"/>
                <a:ext cx="1754640" cy="927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7D82514-FA5D-427B-BEBA-BC2EB36ED74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69757" y="4318826"/>
                  <a:ext cx="1790280" cy="9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D8FD945-E64B-42B2-8FA3-0EDB27F077FC}"/>
                    </a:ext>
                  </a:extLst>
                </p14:cNvPr>
                <p14:cNvContentPartPr/>
                <p14:nvPr/>
              </p14:nvContentPartPr>
              <p14:xfrm>
                <a:off x="4410877" y="4666226"/>
                <a:ext cx="634320" cy="376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D8FD945-E64B-42B2-8FA3-0EDB27F077F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93237" y="4648226"/>
                  <a:ext cx="66996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2ACE9FA-78C0-43C3-AA85-85BD50919D92}"/>
                    </a:ext>
                  </a:extLst>
                </p14:cNvPr>
                <p14:cNvContentPartPr/>
                <p14:nvPr/>
              </p14:nvContentPartPr>
              <p14:xfrm>
                <a:off x="5489077" y="4447346"/>
                <a:ext cx="1045800" cy="916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2ACE9FA-78C0-43C3-AA85-85BD50919D9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71437" y="4429346"/>
                  <a:ext cx="1081440" cy="9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B1E844B-3026-41DE-92FE-A8FA80351477}"/>
                    </a:ext>
                  </a:extLst>
                </p14:cNvPr>
                <p14:cNvContentPartPr/>
                <p14:nvPr/>
              </p14:nvContentPartPr>
              <p14:xfrm>
                <a:off x="6684637" y="4382186"/>
                <a:ext cx="699840" cy="435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B1E844B-3026-41DE-92FE-A8FA8035147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66637" y="4364186"/>
                  <a:ext cx="73548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70667F5-9012-4623-9771-D0DAC9FAF9DF}"/>
                    </a:ext>
                  </a:extLst>
                </p14:cNvPr>
                <p14:cNvContentPartPr/>
                <p14:nvPr/>
              </p14:nvContentPartPr>
              <p14:xfrm>
                <a:off x="7679677" y="4053866"/>
                <a:ext cx="1487160" cy="565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70667F5-9012-4623-9771-D0DAC9FAF9D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61677" y="4035866"/>
                  <a:ext cx="152280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15ADC63-442F-4B99-B5D8-75D0B8950FEB}"/>
                    </a:ext>
                  </a:extLst>
                </p14:cNvPr>
                <p14:cNvContentPartPr/>
                <p14:nvPr/>
              </p14:nvContentPartPr>
              <p14:xfrm>
                <a:off x="9364117" y="4048106"/>
                <a:ext cx="1510200" cy="793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15ADC63-442F-4B99-B5D8-75D0B8950FE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346477" y="4030466"/>
                  <a:ext cx="1545840" cy="82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9179BB6-B9AB-4DF0-BB28-265ECED6D3BC}"/>
                    </a:ext>
                  </a:extLst>
                </p14:cNvPr>
                <p14:cNvContentPartPr/>
                <p14:nvPr/>
              </p14:nvContentPartPr>
              <p14:xfrm>
                <a:off x="10877557" y="4112186"/>
                <a:ext cx="338760" cy="130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9179BB6-B9AB-4DF0-BB28-265ECED6D3B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859557" y="4094186"/>
                  <a:ext cx="3744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B77B234-CC2D-4CE3-A9A5-42EC4A57DD47}"/>
                    </a:ext>
                  </a:extLst>
                </p14:cNvPr>
                <p14:cNvContentPartPr/>
                <p14:nvPr/>
              </p14:nvContentPartPr>
              <p14:xfrm>
                <a:off x="11013277" y="3843266"/>
                <a:ext cx="24840" cy="799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B77B234-CC2D-4CE3-A9A5-42EC4A57DD4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995637" y="3825626"/>
                  <a:ext cx="60480" cy="83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7B81BC1-0678-44B5-9075-74425712DC2A}"/>
                    </a:ext>
                  </a:extLst>
                </p14:cNvPr>
                <p14:cNvContentPartPr/>
                <p14:nvPr/>
              </p14:nvContentPartPr>
              <p14:xfrm>
                <a:off x="7555837" y="4940186"/>
                <a:ext cx="12240" cy="395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7B81BC1-0678-44B5-9075-74425712DC2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38197" y="4922186"/>
                  <a:ext cx="4788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F71E9CD-46E4-4F00-B515-F08F6E90C319}"/>
                    </a:ext>
                  </a:extLst>
                </p14:cNvPr>
                <p14:cNvContentPartPr/>
                <p14:nvPr/>
              </p14:nvContentPartPr>
              <p14:xfrm>
                <a:off x="7519837" y="5052146"/>
                <a:ext cx="191520" cy="292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F71E9CD-46E4-4F00-B515-F08F6E90C31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01837" y="5034146"/>
                  <a:ext cx="2271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4489031-F07E-4716-9688-1E4ED24C0E58}"/>
                    </a:ext>
                  </a:extLst>
                </p14:cNvPr>
                <p14:cNvContentPartPr/>
                <p14:nvPr/>
              </p14:nvContentPartPr>
              <p14:xfrm>
                <a:off x="7878757" y="4855946"/>
                <a:ext cx="221040" cy="562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4489031-F07E-4716-9688-1E4ED24C0E5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860757" y="4838306"/>
                  <a:ext cx="25668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C387CC7-CB34-408D-A588-227A56705FE5}"/>
                    </a:ext>
                  </a:extLst>
                </p14:cNvPr>
                <p14:cNvContentPartPr/>
                <p14:nvPr/>
              </p14:nvContentPartPr>
              <p14:xfrm>
                <a:off x="8160277" y="5223146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C387CC7-CB34-408D-A588-227A56705FE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42277" y="520514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01858D5-3231-49D6-BDFC-B976B6A206E7}"/>
                    </a:ext>
                  </a:extLst>
                </p14:cNvPr>
                <p14:cNvContentPartPr/>
                <p14:nvPr/>
              </p14:nvContentPartPr>
              <p14:xfrm>
                <a:off x="8555197" y="4629506"/>
                <a:ext cx="208440" cy="744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01858D5-3231-49D6-BDFC-B976B6A206E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37557" y="4611866"/>
                  <a:ext cx="244080" cy="78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CE1895B-D50F-4452-AC2F-1A16F6C87CAE}"/>
                    </a:ext>
                  </a:extLst>
                </p14:cNvPr>
                <p14:cNvContentPartPr/>
                <p14:nvPr/>
              </p14:nvContentPartPr>
              <p14:xfrm>
                <a:off x="8918077" y="4607186"/>
                <a:ext cx="252360" cy="582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CE1895B-D50F-4452-AC2F-1A16F6C87CA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00437" y="4589186"/>
                  <a:ext cx="28800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F6B3992-2531-4615-BD9C-B62A3BFE950B}"/>
                    </a:ext>
                  </a:extLst>
                </p14:cNvPr>
                <p14:cNvContentPartPr/>
                <p14:nvPr/>
              </p14:nvContentPartPr>
              <p14:xfrm>
                <a:off x="9608197" y="4549946"/>
                <a:ext cx="924480" cy="614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F6B3992-2531-4615-BD9C-B62A3BFE950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590557" y="4531946"/>
                  <a:ext cx="96012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862FE97-480B-4ACF-A214-60578F739805}"/>
                    </a:ext>
                  </a:extLst>
                </p14:cNvPr>
                <p14:cNvContentPartPr/>
                <p14:nvPr/>
              </p14:nvContentPartPr>
              <p14:xfrm>
                <a:off x="10780717" y="4919306"/>
                <a:ext cx="360" cy="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862FE97-480B-4ACF-A214-60578F73980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762717" y="490130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34901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288D-CFA2-47A2-B598-2900624DC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6D3B6-5E71-4022-AEA3-2C59A54CE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CF9A73-CD07-4396-87B5-5BC0381A2287}"/>
                  </a:ext>
                </a:extLst>
              </p14:cNvPr>
              <p14:cNvContentPartPr/>
              <p14:nvPr/>
            </p14:nvContentPartPr>
            <p14:xfrm>
              <a:off x="1263757" y="2440706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CF9A73-CD07-4396-87B5-5BC0381A22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6117" y="2423066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0FC2EED7-0874-41AE-AF0A-858D0CD29F7A}"/>
              </a:ext>
            </a:extLst>
          </p:cNvPr>
          <p:cNvGrpSpPr/>
          <p:nvPr/>
        </p:nvGrpSpPr>
        <p:grpSpPr>
          <a:xfrm>
            <a:off x="1093837" y="2193386"/>
            <a:ext cx="10184400" cy="4050360"/>
            <a:chOff x="1093837" y="2193386"/>
            <a:chExt cx="10184400" cy="405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33E30E2-A90D-4A78-957F-6B16B75DF2BB}"/>
                    </a:ext>
                  </a:extLst>
                </p14:cNvPr>
                <p14:cNvContentPartPr/>
                <p14:nvPr/>
              </p14:nvContentPartPr>
              <p14:xfrm>
                <a:off x="1386157" y="2288066"/>
                <a:ext cx="28800" cy="540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33E30E2-A90D-4A78-957F-6B16B75DF2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68157" y="2270066"/>
                  <a:ext cx="6444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05C4052-C70E-4B88-89AB-0F97600EF270}"/>
                    </a:ext>
                  </a:extLst>
                </p14:cNvPr>
                <p14:cNvContentPartPr/>
                <p14:nvPr/>
              </p14:nvContentPartPr>
              <p14:xfrm>
                <a:off x="1229197" y="2193386"/>
                <a:ext cx="490680" cy="352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05C4052-C70E-4B88-89AB-0F97600EF27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11197" y="2175746"/>
                  <a:ext cx="52632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E9892DE-A8DE-48E2-9EAA-CFAA2E6DAD6F}"/>
                    </a:ext>
                  </a:extLst>
                </p14:cNvPr>
                <p14:cNvContentPartPr/>
                <p14:nvPr/>
              </p14:nvContentPartPr>
              <p14:xfrm>
                <a:off x="1645717" y="2378426"/>
                <a:ext cx="584280" cy="437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E9892DE-A8DE-48E2-9EAA-CFAA2E6DAD6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28077" y="2360426"/>
                  <a:ext cx="61992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FA616DC-A261-4002-8A35-A930CE8BCA43}"/>
                    </a:ext>
                  </a:extLst>
                </p14:cNvPr>
                <p14:cNvContentPartPr/>
                <p14:nvPr/>
              </p14:nvContentPartPr>
              <p14:xfrm>
                <a:off x="2435557" y="2203826"/>
                <a:ext cx="411840" cy="638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FA616DC-A261-4002-8A35-A930CE8BCA4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17917" y="2186186"/>
                  <a:ext cx="44748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3ED227A-0352-4E5C-BE9B-3E53ED3CC402}"/>
                    </a:ext>
                  </a:extLst>
                </p14:cNvPr>
                <p14:cNvContentPartPr/>
                <p14:nvPr/>
              </p14:nvContentPartPr>
              <p14:xfrm>
                <a:off x="1365637" y="2779466"/>
                <a:ext cx="2433600" cy="255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3ED227A-0352-4E5C-BE9B-3E53ED3CC4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47997" y="2761826"/>
                  <a:ext cx="24692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C396E20-8430-46BD-A684-D70BD475EE54}"/>
                    </a:ext>
                  </a:extLst>
                </p14:cNvPr>
                <p14:cNvContentPartPr/>
                <p14:nvPr/>
              </p14:nvContentPartPr>
              <p14:xfrm>
                <a:off x="1093837" y="3279866"/>
                <a:ext cx="231120" cy="708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C396E20-8430-46BD-A684-D70BD475EE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75837" y="3261866"/>
                  <a:ext cx="266760" cy="74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B097EB8-3C5D-4716-B6E6-CC0F9ED574E3}"/>
                    </a:ext>
                  </a:extLst>
                </p14:cNvPr>
                <p14:cNvContentPartPr/>
                <p14:nvPr/>
              </p14:nvContentPartPr>
              <p14:xfrm>
                <a:off x="1324597" y="3575066"/>
                <a:ext cx="118800" cy="240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B097EB8-3C5D-4716-B6E6-CC0F9ED574E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06597" y="3557426"/>
                  <a:ext cx="1544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8B5BF38-FEF6-427D-A60D-1F15DDBD833A}"/>
                    </a:ext>
                  </a:extLst>
                </p14:cNvPr>
                <p14:cNvContentPartPr/>
                <p14:nvPr/>
              </p14:nvContentPartPr>
              <p14:xfrm>
                <a:off x="1622317" y="3431426"/>
                <a:ext cx="523800" cy="282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8B5BF38-FEF6-427D-A60D-1F15DDBD833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04317" y="3413426"/>
                  <a:ext cx="5594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58A56EA-F986-4F04-B130-84F05FEC2723}"/>
                    </a:ext>
                  </a:extLst>
                </p14:cNvPr>
                <p14:cNvContentPartPr/>
                <p14:nvPr/>
              </p14:nvContentPartPr>
              <p14:xfrm>
                <a:off x="2103637" y="3619706"/>
                <a:ext cx="132480" cy="196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58A56EA-F986-4F04-B130-84F05FEC272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85997" y="3601706"/>
                  <a:ext cx="1681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F294534-A069-4052-8BC3-FB1D7D26C9D4}"/>
                    </a:ext>
                  </a:extLst>
                </p14:cNvPr>
                <p14:cNvContentPartPr/>
                <p14:nvPr/>
              </p14:nvContentPartPr>
              <p14:xfrm>
                <a:off x="2256277" y="3197426"/>
                <a:ext cx="690120" cy="686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F294534-A069-4052-8BC3-FB1D7D26C9D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38637" y="3179786"/>
                  <a:ext cx="725760" cy="72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1809D53-D074-41F6-915F-6EDCEA6EF35C}"/>
                    </a:ext>
                  </a:extLst>
                </p14:cNvPr>
                <p14:cNvContentPartPr/>
                <p14:nvPr/>
              </p14:nvContentPartPr>
              <p14:xfrm>
                <a:off x="3224677" y="2938946"/>
                <a:ext cx="1674000" cy="794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1809D53-D074-41F6-915F-6EDCEA6EF35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06677" y="2920946"/>
                  <a:ext cx="1709640" cy="83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4633EBD-83C1-4E68-9222-543CA3EFFECE}"/>
                    </a:ext>
                  </a:extLst>
                </p14:cNvPr>
                <p14:cNvContentPartPr/>
                <p14:nvPr/>
              </p14:nvContentPartPr>
              <p14:xfrm>
                <a:off x="5103877" y="3303266"/>
                <a:ext cx="716400" cy="45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4633EBD-83C1-4E68-9222-543CA3EFFEC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85877" y="3285266"/>
                  <a:ext cx="7520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D8B6AA2-225C-41E7-8412-572382D66E5E}"/>
                    </a:ext>
                  </a:extLst>
                </p14:cNvPr>
                <p14:cNvContentPartPr/>
                <p14:nvPr/>
              </p14:nvContentPartPr>
              <p14:xfrm>
                <a:off x="5667277" y="3070346"/>
                <a:ext cx="42840" cy="519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D8B6AA2-225C-41E7-8412-572382D66E5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49277" y="3052346"/>
                  <a:ext cx="7848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1FD3310-60DC-4358-8D12-30B412E712BB}"/>
                    </a:ext>
                  </a:extLst>
                </p14:cNvPr>
                <p14:cNvContentPartPr/>
                <p14:nvPr/>
              </p14:nvContentPartPr>
              <p14:xfrm>
                <a:off x="1193557" y="4240346"/>
                <a:ext cx="460800" cy="704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1FD3310-60DC-4358-8D12-30B412E712B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75917" y="4222706"/>
                  <a:ext cx="496440" cy="74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CBB5F90-DA3F-4401-99B2-253B58DA58B9}"/>
                    </a:ext>
                  </a:extLst>
                </p14:cNvPr>
                <p14:cNvContentPartPr/>
                <p14:nvPr/>
              </p14:nvContentPartPr>
              <p14:xfrm>
                <a:off x="1778557" y="4437626"/>
                <a:ext cx="1569960" cy="507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CBB5F90-DA3F-4401-99B2-253B58DA58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60557" y="4419626"/>
                  <a:ext cx="160560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04D6AE2-037D-4AED-8F68-5AF6464F3B1E}"/>
                    </a:ext>
                  </a:extLst>
                </p14:cNvPr>
                <p14:cNvContentPartPr/>
                <p14:nvPr/>
              </p14:nvContentPartPr>
              <p14:xfrm>
                <a:off x="3895357" y="3789266"/>
                <a:ext cx="2018520" cy="1332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04D6AE2-037D-4AED-8F68-5AF6464F3B1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77717" y="3771266"/>
                  <a:ext cx="2054160" cy="13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FCB88F3-12E1-408F-B3DA-ADB3E9E9710F}"/>
                    </a:ext>
                  </a:extLst>
                </p14:cNvPr>
                <p14:cNvContentPartPr/>
                <p14:nvPr/>
              </p14:nvContentPartPr>
              <p14:xfrm>
                <a:off x="5503117" y="3887186"/>
                <a:ext cx="366480" cy="29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FCB88F3-12E1-408F-B3DA-ADB3E9E9710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85117" y="3869546"/>
                  <a:ext cx="4021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A498413-777E-436F-A017-288BAE649A47}"/>
                    </a:ext>
                  </a:extLst>
                </p14:cNvPr>
                <p14:cNvContentPartPr/>
                <p14:nvPr/>
              </p14:nvContentPartPr>
              <p14:xfrm>
                <a:off x="8799637" y="2929586"/>
                <a:ext cx="361440" cy="876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A498413-777E-436F-A017-288BAE649A4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81637" y="2911586"/>
                  <a:ext cx="397080" cy="9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CE2D931-817A-4EE6-890C-0EC2F0F410D3}"/>
                    </a:ext>
                  </a:extLst>
                </p14:cNvPr>
                <p14:cNvContentPartPr/>
                <p14:nvPr/>
              </p14:nvContentPartPr>
              <p14:xfrm>
                <a:off x="8864797" y="2824106"/>
                <a:ext cx="945360" cy="921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CE2D931-817A-4EE6-890C-0EC2F0F410D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46797" y="2806466"/>
                  <a:ext cx="981000" cy="9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850C16A-0EBD-42B0-8269-55D82FC0D969}"/>
                    </a:ext>
                  </a:extLst>
                </p14:cNvPr>
                <p14:cNvContentPartPr/>
                <p14:nvPr/>
              </p14:nvContentPartPr>
              <p14:xfrm>
                <a:off x="9982237" y="2447186"/>
                <a:ext cx="651240" cy="812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850C16A-0EBD-42B0-8269-55D82FC0D96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64597" y="2429546"/>
                  <a:ext cx="686880" cy="84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DDDFDB8-0050-428E-B520-1A2B71C0D5D1}"/>
                    </a:ext>
                  </a:extLst>
                </p14:cNvPr>
                <p14:cNvContentPartPr/>
                <p14:nvPr/>
              </p14:nvContentPartPr>
              <p14:xfrm>
                <a:off x="10836517" y="2897906"/>
                <a:ext cx="128880" cy="20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DDDFDB8-0050-428E-B520-1A2B71C0D5D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818517" y="2880266"/>
                  <a:ext cx="1645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9D6F31A-C86D-4A07-BFDE-B3408827F1A1}"/>
                    </a:ext>
                  </a:extLst>
                </p14:cNvPr>
                <p14:cNvContentPartPr/>
                <p14:nvPr/>
              </p14:nvContentPartPr>
              <p14:xfrm>
                <a:off x="6439117" y="2938946"/>
                <a:ext cx="368640" cy="597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9D6F31A-C86D-4A07-BFDE-B3408827F1A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21477" y="2921306"/>
                  <a:ext cx="40428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BEE4336-06C5-4655-8DB7-2DA02E048D5C}"/>
                    </a:ext>
                  </a:extLst>
                </p14:cNvPr>
                <p14:cNvContentPartPr/>
                <p14:nvPr/>
              </p14:nvContentPartPr>
              <p14:xfrm>
                <a:off x="6850237" y="3112106"/>
                <a:ext cx="42120" cy="205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BEE4336-06C5-4655-8DB7-2DA02E048D5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32597" y="3094106"/>
                  <a:ext cx="777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ED537FD-6D1F-4221-A22C-1149664C5982}"/>
                    </a:ext>
                  </a:extLst>
                </p14:cNvPr>
                <p14:cNvContentPartPr/>
                <p14:nvPr/>
              </p14:nvContentPartPr>
              <p14:xfrm>
                <a:off x="6978757" y="2860106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ED537FD-6D1F-4221-A22C-1149664C598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60757" y="284246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271AF33-C656-4FFB-A900-DD193E049ED3}"/>
                    </a:ext>
                  </a:extLst>
                </p14:cNvPr>
                <p14:cNvContentPartPr/>
                <p14:nvPr/>
              </p14:nvContentPartPr>
              <p14:xfrm>
                <a:off x="7183957" y="2966666"/>
                <a:ext cx="307080" cy="489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271AF33-C656-4FFB-A900-DD193E049ED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166317" y="2949026"/>
                  <a:ext cx="34272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8B39153-E941-4A6E-B3C3-9313E0249392}"/>
                    </a:ext>
                  </a:extLst>
                </p14:cNvPr>
                <p14:cNvContentPartPr/>
                <p14:nvPr/>
              </p14:nvContentPartPr>
              <p14:xfrm>
                <a:off x="7463317" y="2538986"/>
                <a:ext cx="682560" cy="818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8B39153-E941-4A6E-B3C3-9313E024939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445317" y="2521346"/>
                  <a:ext cx="718200" cy="85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40999D2-BF64-4A72-AAB6-69E24D3DD920}"/>
                    </a:ext>
                  </a:extLst>
                </p14:cNvPr>
                <p14:cNvContentPartPr/>
                <p14:nvPr/>
              </p14:nvContentPartPr>
              <p14:xfrm>
                <a:off x="6751237" y="3957026"/>
                <a:ext cx="103320" cy="960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40999D2-BF64-4A72-AAB6-69E24D3DD92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733597" y="3939026"/>
                  <a:ext cx="138960" cy="9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44A6705-2B27-44C3-AF04-7D1C7082FFDF}"/>
                    </a:ext>
                  </a:extLst>
                </p14:cNvPr>
                <p14:cNvContentPartPr/>
                <p14:nvPr/>
              </p14:nvContentPartPr>
              <p14:xfrm>
                <a:off x="7134277" y="4015346"/>
                <a:ext cx="490320" cy="964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44A6705-2B27-44C3-AF04-7D1C7082FFD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116277" y="3997346"/>
                  <a:ext cx="525960" cy="9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A46F44C-57EA-42BE-9BA8-D44BD058C135}"/>
                    </a:ext>
                  </a:extLst>
                </p14:cNvPr>
                <p14:cNvContentPartPr/>
                <p14:nvPr/>
              </p14:nvContentPartPr>
              <p14:xfrm>
                <a:off x="7987477" y="4112186"/>
                <a:ext cx="384480" cy="580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A46F44C-57EA-42BE-9BA8-D44BD058C13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969837" y="4094186"/>
                  <a:ext cx="42012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AD5F984-28A3-45C4-93CD-014AA8FBD812}"/>
                    </a:ext>
                  </a:extLst>
                </p14:cNvPr>
                <p14:cNvContentPartPr/>
                <p14:nvPr/>
              </p14:nvContentPartPr>
              <p14:xfrm>
                <a:off x="8494357" y="3799346"/>
                <a:ext cx="572400" cy="1063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AD5F984-28A3-45C4-93CD-014AA8FBD81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476717" y="3781706"/>
                  <a:ext cx="608040" cy="10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676856-6F73-455E-8039-7AB8D2B7F1C5}"/>
                    </a:ext>
                  </a:extLst>
                </p14:cNvPr>
                <p14:cNvContentPartPr/>
                <p14:nvPr/>
              </p14:nvContentPartPr>
              <p14:xfrm>
                <a:off x="9384997" y="4887626"/>
                <a:ext cx="609120" cy="896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676856-6F73-455E-8039-7AB8D2B7F1C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367357" y="4869986"/>
                  <a:ext cx="644760" cy="9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7A389DD-B635-441A-BBC0-B06F28542BC1}"/>
                    </a:ext>
                  </a:extLst>
                </p14:cNvPr>
                <p14:cNvContentPartPr/>
                <p14:nvPr/>
              </p14:nvContentPartPr>
              <p14:xfrm>
                <a:off x="9981517" y="4965026"/>
                <a:ext cx="817200" cy="744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7A389DD-B635-441A-BBC0-B06F28542BC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963877" y="4947386"/>
                  <a:ext cx="852840" cy="78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6925C8E-ACEC-41FF-926F-B6A823F13099}"/>
                    </a:ext>
                  </a:extLst>
                </p14:cNvPr>
                <p14:cNvContentPartPr/>
                <p14:nvPr/>
              </p14:nvContentPartPr>
              <p14:xfrm>
                <a:off x="9003397" y="4219106"/>
                <a:ext cx="1673280" cy="2024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6925C8E-ACEC-41FF-926F-B6A823F1309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985397" y="4201106"/>
                  <a:ext cx="1708920" cy="20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E223FE1-0EA2-470C-8E5B-E0708CA3DE26}"/>
                    </a:ext>
                  </a:extLst>
                </p14:cNvPr>
                <p14:cNvContentPartPr/>
                <p14:nvPr/>
              </p14:nvContentPartPr>
              <p14:xfrm>
                <a:off x="10002757" y="4180226"/>
                <a:ext cx="1275480" cy="1724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E223FE1-0EA2-470C-8E5B-E0708CA3DE2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985117" y="4162226"/>
                  <a:ext cx="1311120" cy="176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CBD5500-341E-490B-8838-74BD658233EB}"/>
                    </a:ext>
                  </a:extLst>
                </p14:cNvPr>
                <p14:cNvContentPartPr/>
                <p14:nvPr/>
              </p14:nvContentPartPr>
              <p14:xfrm>
                <a:off x="3266797" y="5232866"/>
                <a:ext cx="432360" cy="712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CBD5500-341E-490B-8838-74BD658233E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248797" y="5214866"/>
                  <a:ext cx="468000" cy="74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45341FB-46A8-4766-B2A8-65D0E9C3B8E8}"/>
                    </a:ext>
                  </a:extLst>
                </p14:cNvPr>
                <p14:cNvContentPartPr/>
                <p14:nvPr/>
              </p14:nvContentPartPr>
              <p14:xfrm>
                <a:off x="4011637" y="5482706"/>
                <a:ext cx="484920" cy="80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45341FB-46A8-4766-B2A8-65D0E9C3B8E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93997" y="5465066"/>
                  <a:ext cx="5205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7F4CCA3-C852-433F-82F5-41ADC242FEA1}"/>
                    </a:ext>
                  </a:extLst>
                </p14:cNvPr>
                <p14:cNvContentPartPr/>
                <p14:nvPr/>
              </p14:nvContentPartPr>
              <p14:xfrm>
                <a:off x="4964557" y="5176706"/>
                <a:ext cx="43560" cy="572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7F4CCA3-C852-433F-82F5-41ADC242FEA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946917" y="5159066"/>
                  <a:ext cx="7920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5069D4B-5EA3-488B-B027-1F6B741EDE59}"/>
                    </a:ext>
                  </a:extLst>
                </p14:cNvPr>
                <p14:cNvContentPartPr/>
                <p14:nvPr/>
              </p14:nvContentPartPr>
              <p14:xfrm>
                <a:off x="5309077" y="5118026"/>
                <a:ext cx="475200" cy="662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5069D4B-5EA3-488B-B027-1F6B741EDE5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291437" y="5100026"/>
                  <a:ext cx="510840" cy="69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896E183-C93E-429C-AA4E-0664C50CC1C6}"/>
                    </a:ext>
                  </a:extLst>
                </p14:cNvPr>
                <p14:cNvContentPartPr/>
                <p14:nvPr/>
              </p14:nvContentPartPr>
              <p14:xfrm>
                <a:off x="6296917" y="5236106"/>
                <a:ext cx="482040" cy="956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896E183-C93E-429C-AA4E-0664C50CC1C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278917" y="5218106"/>
                  <a:ext cx="517680" cy="9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D03EB77-A09B-406B-A13D-76EB9B59CA5C}"/>
                    </a:ext>
                  </a:extLst>
                </p14:cNvPr>
                <p14:cNvContentPartPr/>
                <p14:nvPr/>
              </p14:nvContentPartPr>
              <p14:xfrm>
                <a:off x="6837277" y="5279666"/>
                <a:ext cx="828000" cy="612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D03EB77-A09B-406B-A13D-76EB9B59CA5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819277" y="5261666"/>
                  <a:ext cx="863640" cy="647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44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204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Theories of intelligence</vt:lpstr>
      <vt:lpstr>PowerPoint Presentation</vt:lpstr>
      <vt:lpstr>PowerPoint Presentation</vt:lpstr>
      <vt:lpstr>3. Sternberg’s triarchic theory</vt:lpstr>
      <vt:lpstr>Measurement of intelligence</vt:lpstr>
      <vt:lpstr>Binet and Simon test </vt:lpstr>
      <vt:lpstr>PowerPoint Presentation</vt:lpstr>
      <vt:lpstr>PowerPoint Presentation</vt:lpstr>
      <vt:lpstr>PowerPoint Presentation</vt:lpstr>
      <vt:lpstr>PowerPoint Presentation</vt:lpstr>
      <vt:lpstr>BELL-SHAPED CURVE OF INTELLIGENCE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Sadasivan Nair</dc:creator>
  <cp:lastModifiedBy>Rajesh Sadasivan Nair</cp:lastModifiedBy>
  <cp:revision>9</cp:revision>
  <dcterms:created xsi:type="dcterms:W3CDTF">2022-04-18T15:47:02Z</dcterms:created>
  <dcterms:modified xsi:type="dcterms:W3CDTF">2022-04-20T18:11:39Z</dcterms:modified>
</cp:coreProperties>
</file>