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4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767"/>
    <a:srgbClr val="629F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56102" autoAdjust="0"/>
  </p:normalViewPr>
  <p:slideViewPr>
    <p:cSldViewPr>
      <p:cViewPr>
        <p:scale>
          <a:sx n="40" d="100"/>
          <a:sy n="40" d="100"/>
        </p:scale>
        <p:origin x="-153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FCBCA-C424-4542-94D3-32F82ED6C725}" type="datetimeFigureOut">
              <a:rPr lang="en-US" smtClean="0"/>
              <a:pPr/>
              <a:t>15-Dec-10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80935-FFC6-4B78-863E-D622E88AA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kehadiran</a:t>
            </a:r>
            <a:r>
              <a:rPr lang="en-US" baseline="0" dirty="0" smtClean="0"/>
              <a:t> Pak </a:t>
            </a:r>
            <a:r>
              <a:rPr lang="en-US" baseline="0" dirty="0" err="1" smtClean="0"/>
              <a:t>Riza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pembimbing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saya</a:t>
            </a:r>
            <a:endParaRPr lang="en-US" baseline="0" dirty="0" smtClean="0"/>
          </a:p>
          <a:p>
            <a:r>
              <a:rPr lang="en-US" baseline="0" dirty="0" smtClean="0"/>
              <a:t>Dan Pak </a:t>
            </a:r>
            <a:r>
              <a:rPr lang="en-US" baseline="0" dirty="0" err="1" smtClean="0"/>
              <a:t>Santika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penguji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hubungan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web service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web service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layar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ponsel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Simple </a:t>
            </a:r>
            <a:r>
              <a:rPr lang="en-US" baseline="0" dirty="0" smtClean="0"/>
              <a:t>Object </a:t>
            </a:r>
            <a:r>
              <a:rPr lang="en-US" dirty="0" smtClean="0"/>
              <a:t>Access</a:t>
            </a:r>
            <a:r>
              <a:rPr lang="en-US" baseline="0" dirty="0" smtClean="0"/>
              <a:t>  Protocol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WSDL </a:t>
            </a:r>
            <a:r>
              <a:rPr lang="en-US" dirty="0" smtClean="0"/>
              <a:t>: </a:t>
            </a:r>
            <a:r>
              <a:rPr lang="en-US" dirty="0" err="1" smtClean="0"/>
              <a:t>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layanan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Cross-platform: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bergantung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pemrograman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web service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berbentuk</a:t>
            </a:r>
            <a:r>
              <a:rPr lang="en-US" baseline="0" dirty="0" smtClean="0"/>
              <a:t> XML,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memanfaatkannya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desktop, web,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mobile.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Single object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merepresentasikan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titik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dipetakan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Euclidean space</a:t>
            </a:r>
          </a:p>
          <a:p>
            <a:pPr>
              <a:buFontTx/>
              <a:buChar char="-"/>
            </a:pPr>
            <a:r>
              <a:rPr lang="en-US" baseline="0" dirty="0" smtClean="0"/>
              <a:t>Layered </a:t>
            </a:r>
            <a:r>
              <a:rPr lang="en-US" baseline="0" dirty="0" err="1" smtClean="0"/>
              <a:t>architecturea</a:t>
            </a:r>
            <a:r>
              <a:rPr lang="en-US" baseline="0" dirty="0" smtClean="0"/>
              <a:t>: Spatial Tool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geometri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DBMS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penyimpanan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Location-based </a:t>
            </a:r>
            <a:r>
              <a:rPr lang="en-US" dirty="0" smtClean="0"/>
              <a:t>service yang </a:t>
            </a:r>
            <a:r>
              <a:rPr lang="en-US" dirty="0" err="1" smtClean="0"/>
              <a:t>disingkat</a:t>
            </a:r>
            <a:r>
              <a:rPr lang="en-US" dirty="0" smtClean="0"/>
              <a:t> </a:t>
            </a:r>
            <a:r>
              <a:rPr lang="en-US" baseline="0" dirty="0" smtClean="0"/>
              <a:t>LBS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location-based service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penelitian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saja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semenjak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ponsel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GPS built-in </a:t>
            </a:r>
            <a:r>
              <a:rPr lang="en-US" baseline="0" dirty="0" err="1" smtClean="0"/>
              <a:t>bertambah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LBS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naik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Awalnya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dikembangkan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PDA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sekarang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ponsel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service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Apakah</a:t>
            </a:r>
            <a:r>
              <a:rPr lang="en-US" baseline="0" dirty="0" smtClean="0"/>
              <a:t> Location-Based Service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GPS?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GPS</a:t>
            </a:r>
          </a:p>
          <a:p>
            <a:pPr>
              <a:buFontTx/>
              <a:buChar char="-"/>
            </a:pPr>
            <a:r>
              <a:rPr lang="en-US" baseline="0" dirty="0" smtClean="0"/>
              <a:t>Reactive LBS : </a:t>
            </a:r>
            <a:r>
              <a:rPr lang="en-US" baseline="0" dirty="0" err="1" smtClean="0"/>
              <a:t>pengaktifannya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eksplisit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Contohnya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GPS</a:t>
            </a:r>
          </a:p>
          <a:p>
            <a:pPr>
              <a:buFontTx/>
              <a:buChar char="-"/>
            </a:pPr>
            <a:r>
              <a:rPr lang="en-US" baseline="0" dirty="0" smtClean="0"/>
              <a:t>Proactive LBS: </a:t>
            </a:r>
            <a:r>
              <a:rPr lang="en-US" baseline="0" dirty="0" err="1" smtClean="0"/>
              <a:t>aktifasi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memasuki</a:t>
            </a:r>
            <a:r>
              <a:rPr lang="en-US" baseline="0" dirty="0" smtClean="0"/>
              <a:t> area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didefinisikan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Contohnya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memasuki</a:t>
            </a:r>
            <a:r>
              <a:rPr lang="en-US" baseline="0" dirty="0" smtClean="0"/>
              <a:t> area </a:t>
            </a:r>
            <a:r>
              <a:rPr lang="en-US" baseline="0" dirty="0" err="1" smtClean="0"/>
              <a:t>wisata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diatur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pengunjung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memasuki</a:t>
            </a:r>
            <a:r>
              <a:rPr lang="en-US" baseline="0" dirty="0" smtClean="0"/>
              <a:t> area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pengunjung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layanan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layanan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fasilitas</a:t>
            </a:r>
            <a:r>
              <a:rPr lang="en-US" baseline="0" dirty="0" smtClean="0"/>
              <a:t> SMS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jelasnya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arsitekturnya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user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mobile yang </a:t>
            </a:r>
            <a:r>
              <a:rPr lang="en-US" dirty="0" err="1" smtClean="0"/>
              <a:t>dilengkapi</a:t>
            </a:r>
            <a:r>
              <a:rPr lang="en-US" dirty="0" smtClean="0"/>
              <a:t> GPS</a:t>
            </a:r>
          </a:p>
          <a:p>
            <a:pPr>
              <a:buFontTx/>
              <a:buChar char="-"/>
            </a:pP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keberadaannya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wireless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berhubungan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LBS provider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memetakan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Misalnya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pencarian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lokasi</a:t>
            </a:r>
            <a:r>
              <a:rPr lang="en-US" baseline="0" dirty="0" smtClean="0"/>
              <a:t> hotel, </a:t>
            </a:r>
            <a:r>
              <a:rPr lang="en-US" baseline="0" dirty="0" err="1" smtClean="0"/>
              <a:t>restoran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dsb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daerah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terdekat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rumusan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Kategori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menyediakan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hotel, </a:t>
            </a:r>
            <a:r>
              <a:rPr lang="en-US" baseline="0" dirty="0" err="1" smtClean="0"/>
              <a:t>restoran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pusat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perbelanjaan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sekaligus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tiba-tiba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mencari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mengambil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padahal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sedang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daerah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menemukan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terdekat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Spatial location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direpresentasikan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euclidean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vektor</a:t>
            </a:r>
            <a:r>
              <a:rPr lang="en-US" baseline="0" dirty="0" smtClean="0"/>
              <a:t> 2D/3D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0935-FFC6-4B78-863E-D622E88AA0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89EA-6D97-4315-B80D-7022A5570B15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B94-C4BF-4940-B75F-77CA150A6FF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F348-90F1-4284-9469-50E4FDCED5C5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78F-307B-4CD8-8584-9ED17692A086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C149-6DDE-4404-94FF-5DB0214A2F41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04D2-B04B-488F-A76A-F02C0BA651CA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301-5124-4C5D-87BB-2C8A3F9FE149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35AA-65B0-4200-965C-D7B98296A5C3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DF1-0501-46A5-9405-6F0CAF2FE717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4040-AB8A-4B04-B499-F903064831B1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3D2D-0ECA-410A-9B6C-E4BD8E524487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Seminar TA1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5563-C481-4C34-A0E0-A66C64FE9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push/>
  </p:transition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8222456" cy="1470025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r>
              <a:rPr lang="en-US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Terdekat</a:t>
            </a:r>
            <a:r>
              <a:rPr lang="en-US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Berbasis</a:t>
            </a:r>
            <a:r>
              <a:rPr lang="en-US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Platform</a:t>
            </a:r>
            <a:r>
              <a:rPr lang="en-US" sz="3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Android</a:t>
            </a:r>
            <a:endParaRPr lang="en-US" sz="32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1676400"/>
            <a:ext cx="3352800" cy="3810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Seminar TA 1 </a:t>
            </a:r>
            <a:endParaRPr lang="en-US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3200400"/>
            <a:ext cx="79248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609600" y="3352800"/>
            <a:ext cx="4419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E70767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Ananti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70767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Selaras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E70767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Sunny (13507009)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E70767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6BFA-CC73-45EB-A300-A08145FDC63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Batasan</a:t>
            </a:r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Masalah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	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Dibatasi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smartphone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sistem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operasi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Android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memiliki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GPS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built-in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perangkat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yang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digunakan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Tentang</a:t>
            </a:r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E70767"/>
                </a:solidFill>
              </a:rPr>
              <a:t>Fitur</a:t>
            </a:r>
            <a:r>
              <a:rPr lang="en-US" dirty="0" smtClean="0">
                <a:solidFill>
                  <a:srgbClr val="E70767"/>
                </a:solidFill>
              </a:rPr>
              <a:t> </a:t>
            </a:r>
            <a:r>
              <a:rPr lang="en-US" dirty="0" err="1" smtClean="0">
                <a:solidFill>
                  <a:srgbClr val="E70767"/>
                </a:solidFill>
              </a:rPr>
              <a:t>utama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70767"/>
                </a:solidFill>
              </a:rPr>
              <a:t>Spatial Locations</a:t>
            </a:r>
          </a:p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: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70767"/>
                </a:solidFill>
              </a:rPr>
              <a:t>device-based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framework </a:t>
            </a:r>
            <a:r>
              <a:rPr lang="en-US" dirty="0" smtClean="0">
                <a:solidFill>
                  <a:srgbClr val="E70767"/>
                </a:solidFill>
              </a:rPr>
              <a:t>Android</a:t>
            </a:r>
          </a:p>
          <a:p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70767"/>
                </a:solidFill>
              </a:rPr>
              <a:t>web service</a:t>
            </a:r>
          </a:p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70767"/>
                </a:solidFill>
              </a:rPr>
              <a:t>spatial </a:t>
            </a:r>
            <a:r>
              <a:rPr lang="en-US" dirty="0" smtClean="0">
                <a:solidFill>
                  <a:srgbClr val="E70767"/>
                </a:solidFill>
              </a:rPr>
              <a:t>database </a:t>
            </a:r>
            <a:r>
              <a:rPr lang="en-US" dirty="0" err="1" smtClean="0">
                <a:solidFill>
                  <a:srgbClr val="E70767"/>
                </a:solidFill>
              </a:rPr>
              <a:t>pada</a:t>
            </a:r>
            <a:r>
              <a:rPr lang="en-US" dirty="0" smtClean="0">
                <a:solidFill>
                  <a:srgbClr val="E70767"/>
                </a:solidFill>
              </a:rPr>
              <a:t> server yang </a:t>
            </a:r>
            <a:r>
              <a:rPr lang="en-US" dirty="0" err="1" smtClean="0">
                <a:solidFill>
                  <a:srgbClr val="E70767"/>
                </a:solidFill>
              </a:rPr>
              <a:t>berfungsi</a:t>
            </a:r>
            <a:r>
              <a:rPr lang="en-US" dirty="0" smtClean="0">
                <a:solidFill>
                  <a:srgbClr val="E70767"/>
                </a:solidFill>
              </a:rPr>
              <a:t> </a:t>
            </a:r>
            <a:r>
              <a:rPr lang="en-US" dirty="0" err="1" smtClean="0">
                <a:solidFill>
                  <a:srgbClr val="E70767"/>
                </a:solidFill>
              </a:rPr>
              <a:t>sbg</a:t>
            </a:r>
            <a:r>
              <a:rPr lang="en-US" dirty="0" smtClean="0">
                <a:solidFill>
                  <a:srgbClr val="E70767"/>
                </a:solidFill>
              </a:rPr>
              <a:t> LBS Provider</a:t>
            </a:r>
            <a:endParaRPr lang="en-US" dirty="0" smtClean="0">
              <a:solidFill>
                <a:srgbClr val="E70767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Skema</a:t>
            </a:r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Seminar TA1</a:t>
            </a:r>
            <a:endParaRPr lang="en-US" dirty="0"/>
          </a:p>
        </p:txBody>
      </p:sp>
      <p:pic>
        <p:nvPicPr>
          <p:cNvPr id="2050" name="Picture 2" descr="C:\Program Files (x86)\Microsoft Office\MEDIA\CAGCAT10\j0297551.wm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14800"/>
            <a:ext cx="895441" cy="1366114"/>
          </a:xfrm>
          <a:prstGeom prst="rect">
            <a:avLst/>
          </a:prstGeom>
          <a:noFill/>
        </p:spPr>
      </p:pic>
      <p:pic>
        <p:nvPicPr>
          <p:cNvPr id="2051" name="Picture 3" descr="C:\Users\Ananti\AppData\Local\Microsoft\Windows\Temporary Internet Files\Content.IE5\P7G9IPWN\MC90044134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581400"/>
            <a:ext cx="914400" cy="914400"/>
          </a:xfrm>
          <a:prstGeom prst="rect">
            <a:avLst/>
          </a:prstGeom>
          <a:noFill/>
        </p:spPr>
      </p:pic>
      <p:pic>
        <p:nvPicPr>
          <p:cNvPr id="2052" name="Picture 4" descr="C:\Users\Ananti\AppData\Local\Microsoft\Windows\Temporary Internet Files\Content.IE5\P7G9IPWN\MC900434857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600200"/>
            <a:ext cx="1447657" cy="1447657"/>
          </a:xfrm>
          <a:prstGeom prst="rect">
            <a:avLst/>
          </a:prstGeom>
          <a:noFill/>
        </p:spPr>
      </p:pic>
      <p:pic>
        <p:nvPicPr>
          <p:cNvPr id="2053" name="Picture 5" descr="C:\Users\Ananti\AppData\Local\Microsoft\Windows\Temporary Internet Files\Content.IE5\YD4RRGX0\MC900434845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3352800"/>
            <a:ext cx="1714500" cy="171450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4267200" y="2057400"/>
            <a:ext cx="1981200" cy="1371600"/>
          </a:xfrm>
          <a:prstGeom prst="ellipse">
            <a:avLst/>
          </a:prstGeom>
          <a:ln>
            <a:solidFill>
              <a:srgbClr val="E7076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E70767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WEBSERVICE</a:t>
            </a:r>
            <a:endParaRPr lang="en-US" dirty="0">
              <a:ln w="18415" cmpd="sng">
                <a:solidFill>
                  <a:srgbClr val="E70767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33600" y="39624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29000" y="28956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429000" y="3124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790700" y="27813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09800" y="2590800"/>
            <a:ext cx="839788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8400" y="30480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6096000" y="32766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0" y="3048000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SATELLITE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" y="54864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90800" y="4572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0" y="5105400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</a:t>
            </a:r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Literatur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Location-Based Service</a:t>
            </a: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Penentuan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 Service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Spatial Database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Android Framework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 Service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Dasarnya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XML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HTTP</a:t>
            </a: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Didefinisikan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berupa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WSDL,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berupa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XML</a:t>
            </a: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Protokolnya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SOAP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Cross-platform</a:t>
            </a: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Bisa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dimanfaatkan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berbagai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Contoh</a:t>
            </a:r>
            <a:r>
              <a:rPr lang="en-US" sz="3200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WSDL</a:t>
            </a:r>
            <a:endParaRPr lang="en-US" sz="3200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35411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29200" y="304800"/>
            <a:ext cx="32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70767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Contoh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0767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SOAP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70767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447800"/>
            <a:ext cx="3623942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276600"/>
            <a:ext cx="341643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19800" y="2667000"/>
            <a:ext cx="1178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SOAP request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5486400"/>
            <a:ext cx="12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SOAP response</a:t>
            </a:r>
            <a:endParaRPr lang="en-US" sz="14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Spatial Database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Modeling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single object</a:t>
            </a:r>
          </a:p>
          <a:p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Query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melakukan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akses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endParaRPr lang="en-US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Layered </a:t>
            </a:r>
            <a:r>
              <a:rPr lang="en-US" i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Architecture</a:t>
            </a:r>
          </a:p>
          <a:p>
            <a:pPr>
              <a:buNone/>
            </a:pPr>
            <a:endParaRPr lang="en-US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n-US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n-US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pic>
        <p:nvPicPr>
          <p:cNvPr id="6" name="Picture 5" descr="C:\Users\Ananti\Downloads\sd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581400"/>
            <a:ext cx="144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Android Framework &amp; Library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Android SDK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ADT</a:t>
            </a:r>
          </a:p>
          <a:p>
            <a:pPr lvl="0"/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DrawDroid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0"/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Library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KSOAP2</a:t>
            </a:r>
          </a:p>
          <a:p>
            <a:pPr lvl="0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Google Map API</a:t>
            </a:r>
          </a:p>
          <a:p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SQLite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Metodologi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metode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waterfall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pemodelan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data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OOAD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tahapannya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Requirement</a:t>
            </a:r>
          </a:p>
          <a:p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Analysis</a:t>
            </a:r>
          </a:p>
          <a:p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Design</a:t>
            </a:r>
          </a:p>
          <a:p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</a:t>
            </a:r>
          </a:p>
          <a:p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Testing</a:t>
            </a:r>
            <a:endParaRPr lang="en-US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Implikasi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Diharapkan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menghasilkan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location-based service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yang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mencari</a:t>
            </a:r>
            <a:r>
              <a:rPr lang="en-US" dirty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dirty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terdekat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berdasarkan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keberadaan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sehingga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memudahkan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12700"/>
          </a:effectLst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Latar</a:t>
            </a:r>
            <a:r>
              <a:rPr lang="en-US" sz="4000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000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Belakang</a:t>
            </a:r>
            <a:endParaRPr lang="en-US" sz="4000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Location-Based Service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sedang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banyak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dikembangkan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oleh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developer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Didukung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oleh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teknologi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ponsel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sekarang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yang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dilengkapi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GPS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E884-DCDB-4C4C-8218-2A8B6E687F1E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Sekian</a:t>
            </a:r>
            <a:endParaRPr lang="en-US" b="1" dirty="0" smtClean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Terima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kasih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atas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perhatiannya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Location-Based Service</a:t>
            </a:r>
            <a:endParaRPr lang="en-US" sz="4000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Pengiriman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informasi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berisi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tentang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n-US" dirty="0" err="1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dirty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r>
              <a:rPr lang="en-US" dirty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menggunakan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perangkat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mobile</a:t>
            </a:r>
          </a:p>
          <a:p>
            <a:endParaRPr lang="en-US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Diklasifikasikan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menjadi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dua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yaitu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i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Reactive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LBS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Proactive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LBS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Arsitektur</a:t>
            </a:r>
            <a:r>
              <a:rPr lang="en-US" sz="3200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LBS</a:t>
            </a:r>
            <a:endParaRPr lang="en-US" sz="3200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447800"/>
            <a:ext cx="59626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Global Positioning System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Disingkat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GPS</a:t>
            </a: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Penentuan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menggunakan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metode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device-based positioning</a:t>
            </a:r>
            <a:endParaRPr lang="en-US" dirty="0" smtClean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Menyediakan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posisi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secara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i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real-time</a:t>
            </a:r>
          </a:p>
          <a:p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Akurasi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tinggi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antara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3-5 meter</a:t>
            </a:r>
          </a:p>
          <a:p>
            <a:pPr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Contoh</a:t>
            </a:r>
            <a:r>
              <a:rPr lang="en-US" sz="3200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sz="3200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LBS</a:t>
            </a:r>
            <a:endParaRPr lang="en-US" sz="3200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GOOGLE 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  <p:pic>
        <p:nvPicPr>
          <p:cNvPr id="1026" name="Picture 2" descr="C:\Users\Ananti\Downloads\4345867824_37ba742ef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4449762" cy="2962799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Latar</a:t>
            </a:r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Belakang</a:t>
            </a:r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(Cont.)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Sayangnya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semacam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Google Map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belum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menyediakan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informasi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lebih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detil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terdekat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Oleh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karena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itu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dibutuhkan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mengandalkan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fitur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terdekat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keberadaan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semakin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mengefektifkan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Rumusan</a:t>
            </a:r>
            <a:r>
              <a:rPr lang="en-US" b="1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Masalah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LBS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sekarang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belum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memiliki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fitur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terdekat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keberadaan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Kategori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biasanya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hanya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sejenis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Tujuan</a:t>
            </a:r>
            <a:endParaRPr lang="en-US" b="1" dirty="0">
              <a:solidFill>
                <a:srgbClr val="E7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menghasilkan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aplikasi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location-based service yang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digunakan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terdekat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lokasi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berada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menggunakan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teknologi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solidFill>
                  <a:srgbClr val="E70767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GPS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smartphone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sehingga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dapat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mempermudah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pengguna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pencarian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suatu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tempat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daerah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tertentu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A97-0D96-4E24-93A7-533053EEACD0}" type="datetime3">
              <a:rPr lang="en-US" smtClean="0"/>
              <a:pPr/>
              <a:t>15 December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Seminar TA1</a:t>
            </a:r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768</Words>
  <Application>Microsoft Office PowerPoint</Application>
  <PresentationFormat>On-screen Show (4:3)</PresentationFormat>
  <Paragraphs>164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Aplikasi Pencarian Lokasi Terdekat Berbasis Platform Android</vt:lpstr>
      <vt:lpstr>Latar Belakang</vt:lpstr>
      <vt:lpstr>Location-Based Service</vt:lpstr>
      <vt:lpstr>Arsitektur LBS</vt:lpstr>
      <vt:lpstr>Global Positioning System</vt:lpstr>
      <vt:lpstr>Contoh Aplikasi LBS</vt:lpstr>
      <vt:lpstr>Latar Belakang (Cont.)</vt:lpstr>
      <vt:lpstr>Rumusan Masalah</vt:lpstr>
      <vt:lpstr>Tujuan</vt:lpstr>
      <vt:lpstr>Batasan Masalah</vt:lpstr>
      <vt:lpstr>Tentang Aplikasi</vt:lpstr>
      <vt:lpstr>Skema Aplikasi</vt:lpstr>
      <vt:lpstr>Studi Literatur</vt:lpstr>
      <vt:lpstr>Web Service</vt:lpstr>
      <vt:lpstr>Contoh WSDL</vt:lpstr>
      <vt:lpstr>Spatial Database</vt:lpstr>
      <vt:lpstr>Android Framework &amp; Library</vt:lpstr>
      <vt:lpstr>Metodologi</vt:lpstr>
      <vt:lpstr>Implikasi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Pencarian Lokasi Terdekat Berbasis Platform Android</dc:title>
  <dc:creator>Ananti</dc:creator>
  <cp:lastModifiedBy>Ananti</cp:lastModifiedBy>
  <cp:revision>66</cp:revision>
  <dcterms:created xsi:type="dcterms:W3CDTF">2010-12-13T13:06:30Z</dcterms:created>
  <dcterms:modified xsi:type="dcterms:W3CDTF">2010-12-14T23:23:57Z</dcterms:modified>
</cp:coreProperties>
</file>