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6004-745D-34D5-13A0-7BB37FE09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88DBE-F978-2376-0F33-272D92004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D3C5-6B6E-97A2-3209-5BC8C880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A116-81A7-490D-B333-F9A61876C664}" type="datetimeFigureOut">
              <a:rPr lang="en-ID" smtClean="0"/>
              <a:t>01/08/2023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6E052-FB44-4B08-B4CA-30D57E5B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35F8-F5BF-B1AE-39E3-B0290DAA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990-A412-41A2-83F7-23EFDA55AF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183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D711-65DC-9458-A8F9-29578778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8B806-3591-5647-3D7C-4558EE092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82B2-C299-BD36-BC8D-4A0BCA90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A116-81A7-490D-B333-F9A61876C664}" type="datetimeFigureOut">
              <a:rPr lang="en-ID" smtClean="0"/>
              <a:t>01/08/2023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7FCE7-620D-5245-9AF1-CABC1DF3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A8BB5-3606-88DE-FD14-29DD6CAA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990-A412-41A2-83F7-23EFDA55AF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877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D246D-E4C2-A0FF-2343-050C87BB3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0E919-3DA7-A8F5-ECD5-8ECB07C45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2DCD6-65A6-8049-93E6-7FDDE449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A116-81A7-490D-B333-F9A61876C664}" type="datetimeFigureOut">
              <a:rPr lang="en-ID" smtClean="0"/>
              <a:t>01/08/2023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9D4A-8DF3-6F7A-85BE-56F00B78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FA0E3-E53B-758D-B5A4-A81095C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990-A412-41A2-83F7-23EFDA55AF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740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ECCB-E39B-5497-27F9-3831A997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F01D-DD6D-8209-E1C2-33F6769B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2590-92D1-4E1C-908C-958405F7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A116-81A7-490D-B333-F9A61876C664}" type="datetimeFigureOut">
              <a:rPr lang="en-ID" smtClean="0"/>
              <a:t>01/08/2023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2FC8F-4698-C0E5-4BCF-62228FD3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AF021-3A76-A5D9-B002-A9E3F4B3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990-A412-41A2-83F7-23EFDA55AF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079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D9E3-5471-CF64-CEDA-32A9DB09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14C94-8FCD-D189-16D2-AD162AC7A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063D6-5D5C-D2C9-E7FF-16A97178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A116-81A7-490D-B333-F9A61876C664}" type="datetimeFigureOut">
              <a:rPr lang="en-ID" smtClean="0"/>
              <a:t>01/08/2023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E1AAC-7DE8-84F7-C14D-EF0A30D9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B1C37-54A5-3585-1F30-0D7757FB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990-A412-41A2-83F7-23EFDA55AF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571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AE2F-DAA0-6320-3D75-69D16BD2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D4999-CF28-2EE1-2575-FB3AFB8E2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F7D3B-FCD0-2202-27F9-59D37EC43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5C15E-B532-4CC0-EC69-CBD903E7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A116-81A7-490D-B333-F9A61876C664}" type="datetimeFigureOut">
              <a:rPr lang="en-ID" smtClean="0"/>
              <a:t>01/08/2023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7464-9A6F-366C-0808-06BC4D87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9EE9A-DA39-15E9-14E0-C609759A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990-A412-41A2-83F7-23EFDA55AF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778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C901-343F-95E4-28F7-56E246D9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DF5DE-A43B-F6A3-F4B7-AE3C4BAE4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4878F-D355-BA73-0175-B4707731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8E323-98DD-7658-6A5C-91E523CFE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0B14C-B148-E8D6-8316-CCFC584B7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EF8B3-E3D8-6EC4-2076-DAA1E0B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A116-81A7-490D-B333-F9A61876C664}" type="datetimeFigureOut">
              <a:rPr lang="en-ID" smtClean="0"/>
              <a:t>01/08/2023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95EC8-4786-2B21-A308-A52A5550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90984-7261-23E4-3ADF-D91A15C5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990-A412-41A2-83F7-23EFDA55AF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100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5B31-E611-FFF9-FEEB-EDF5BD94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71A6C-0AA8-EF0C-23E1-37555355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A116-81A7-490D-B333-F9A61876C664}" type="datetimeFigureOut">
              <a:rPr lang="en-ID" smtClean="0"/>
              <a:t>01/08/2023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193F3-9643-3737-0E61-C06314FE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BB7D1-9B1D-BCBB-14C9-4BC4CDEB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990-A412-41A2-83F7-23EFDA55AF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643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F9E17-C9E1-B8E8-FC08-D77BD22D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A116-81A7-490D-B333-F9A61876C664}" type="datetimeFigureOut">
              <a:rPr lang="en-ID" smtClean="0"/>
              <a:t>01/08/2023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F6B54-2621-687B-A686-F12D77A6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182B9-6909-9129-A608-45786BD1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990-A412-41A2-83F7-23EFDA55AF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455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8D4C-0C05-1968-4B5A-F55120D9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F406C-B49E-A140-5E68-664C6C968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92E2C-3E91-8DBE-747E-CB92C9A99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A6482-E73C-033F-4411-63E82B04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A116-81A7-490D-B333-F9A61876C664}" type="datetimeFigureOut">
              <a:rPr lang="en-ID" smtClean="0"/>
              <a:t>01/08/2023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8EA54-852B-EDDB-A78F-44EC4D29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F1904-B3A0-C90B-DE7C-0FFADCCD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990-A412-41A2-83F7-23EFDA55AF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278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2CB0-2157-A32B-2B71-D9725018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AFD93-B833-F2AA-9C2D-A77365DD0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2BD53-AFAA-672E-EF11-1C3EE7970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2333-DEC7-B150-9E19-120B889B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A116-81A7-490D-B333-F9A61876C664}" type="datetimeFigureOut">
              <a:rPr lang="en-ID" smtClean="0"/>
              <a:t>01/08/2023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B40E8-57FE-A161-5AD0-2F7773C7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AB075-C737-6FEF-55BF-E5ADABA7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990-A412-41A2-83F7-23EFDA55AF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847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18063-7824-E8FC-94DD-7870D575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4E569-D2E3-25E7-3466-21E87504B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C524-D91D-0A3A-EB2E-7F4FB163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DA116-81A7-490D-B333-F9A61876C664}" type="datetimeFigureOut">
              <a:rPr lang="en-ID" smtClean="0"/>
              <a:t>01/08/2023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CCCB-91A6-50FC-B4A1-F9206482B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5C457-EA4D-9AC1-5380-6786A5B39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F990-A412-41A2-83F7-23EFDA55AF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522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5179-C914-D32C-8F7E-95DDBD07E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9673"/>
            <a:ext cx="9144000" cy="239029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62F7F-4C45-BDE5-EFBC-BC9AA1540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BE174-A8A1-416B-60EE-80C21F24A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9" y="0"/>
            <a:ext cx="12197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1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94411-37F7-4307-9A7B-805D72FDC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9" y="0"/>
            <a:ext cx="121060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9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3E02AA-892D-9E11-1927-A830702D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" y="0"/>
            <a:ext cx="121392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1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3BF65B-4E90-2171-2346-AA4A0F102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296" y="0"/>
            <a:ext cx="12336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5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DD313B-8A33-BF33-6CB6-0CB175D3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3" y="0"/>
            <a:ext cx="12209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6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9773F0-046E-99B0-ECAF-27C07186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77" y="0"/>
            <a:ext cx="12207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6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daffaanantiyo27@gmail.com</dc:creator>
  <cp:lastModifiedBy>daffaanantiyo27@gmail.com</cp:lastModifiedBy>
  <cp:revision>1</cp:revision>
  <dcterms:created xsi:type="dcterms:W3CDTF">2023-08-01T12:19:35Z</dcterms:created>
  <dcterms:modified xsi:type="dcterms:W3CDTF">2023-08-01T12:32:28Z</dcterms:modified>
</cp:coreProperties>
</file>