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0E2C19-8A89-451E-A69C-EDEEC8A5AFE7}">
          <p14:sldIdLst>
            <p14:sldId id="256"/>
            <p14:sldId id="259"/>
            <p14:sldId id="257"/>
            <p14:sldId id="258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42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9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651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76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78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8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9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4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1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1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9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42EAF-BA9A-4F56-A1D8-026B652217AA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56DBD4-DB4F-4B94-BCE6-B257A7897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37148"/>
            <a:ext cx="7766936" cy="22795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GROUP MEMBERS:</a:t>
            </a:r>
          </a:p>
          <a:p>
            <a:r>
              <a:rPr lang="en-US" dirty="0" smtClean="0"/>
              <a:t>1)B.M. ABIR           (I.D#12201022)</a:t>
            </a:r>
          </a:p>
          <a:p>
            <a:r>
              <a:rPr lang="en-US" dirty="0" smtClean="0"/>
              <a:t>2)TALHA SIDDIQUE (I.D#12201026)</a:t>
            </a:r>
          </a:p>
          <a:p>
            <a:r>
              <a:rPr lang="en-US" dirty="0" smtClean="0"/>
              <a:t>3)ARNAB SARKER   (I.D#12201090)  </a:t>
            </a:r>
          </a:p>
          <a:p>
            <a:r>
              <a:rPr lang="en-US" dirty="0" smtClean="0"/>
              <a:t>COURSE:</a:t>
            </a:r>
          </a:p>
          <a:p>
            <a:r>
              <a:rPr lang="en-US" dirty="0" smtClean="0"/>
              <a:t>CSE 370, SEC#03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SALARY AND ATTENDANCE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79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FEATURE LIST: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0615"/>
            <a:ext cx="8596668" cy="48307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Attendance Log</a:t>
            </a:r>
          </a:p>
          <a:p>
            <a:endParaRPr lang="en-US" sz="2000" dirty="0"/>
          </a:p>
          <a:p>
            <a:r>
              <a:rPr lang="en-US" sz="2000" dirty="0" smtClean="0"/>
              <a:t>Individual Employee Information: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dirty="0" smtClean="0"/>
              <a:t>Name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      Address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      Hours Worked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      Salary Information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648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7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ER DIAGRAM: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1223963"/>
            <a:ext cx="7920507" cy="5189716"/>
          </a:xfrm>
        </p:spPr>
      </p:pic>
    </p:spTree>
    <p:extLst>
      <p:ext uri="{BB962C8B-B14F-4D97-AF65-F5344CB8AC3E}">
        <p14:creationId xmlns:p14="http://schemas.microsoft.com/office/powerpoint/2010/main" val="346605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274750"/>
            <a:ext cx="8596668" cy="57525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SCHEMA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68" y="1874838"/>
            <a:ext cx="6426501" cy="3881437"/>
          </a:xfrm>
        </p:spPr>
      </p:pic>
    </p:spTree>
    <p:extLst>
      <p:ext uri="{BB962C8B-B14F-4D97-AF65-F5344CB8AC3E}">
        <p14:creationId xmlns:p14="http://schemas.microsoft.com/office/powerpoint/2010/main" val="72786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10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QUERY LIST: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0614"/>
            <a:ext cx="8596668" cy="5647386"/>
          </a:xfrm>
        </p:spPr>
        <p:txBody>
          <a:bodyPr>
            <a:normAutofit/>
          </a:bodyPr>
          <a:lstStyle/>
          <a:p>
            <a:r>
              <a:rPr lang="en-GB" sz="1600" b="1" dirty="0" smtClean="0"/>
              <a:t>To update </a:t>
            </a:r>
            <a:r>
              <a:rPr lang="en-GB" sz="1600" b="1" dirty="0"/>
              <a:t>the C.ID of the </a:t>
            </a:r>
            <a:r>
              <a:rPr lang="en-GB" sz="1600" b="1" dirty="0" smtClean="0"/>
              <a:t>Employee </a:t>
            </a:r>
            <a:r>
              <a:rPr lang="en-GB" sz="1600" b="1" dirty="0"/>
              <a:t>column after adding a new </a:t>
            </a:r>
            <a:r>
              <a:rPr lang="en-GB" sz="1600" b="1" dirty="0" smtClean="0"/>
              <a:t>card:</a:t>
            </a:r>
            <a:endParaRPr lang="en-GB" sz="1600" b="1" dirty="0"/>
          </a:p>
          <a:p>
            <a:pPr marL="0" indent="0">
              <a:buNone/>
            </a:pPr>
            <a:r>
              <a:rPr lang="en-GB" sz="1600" dirty="0" smtClean="0"/>
              <a:t>UPDATE </a:t>
            </a:r>
            <a:r>
              <a:rPr lang="en-GB" sz="1600" dirty="0"/>
              <a:t>`Employee` SET `C.ID` = ( SELECT `</a:t>
            </a:r>
            <a:r>
              <a:rPr lang="en-GB" sz="1600" dirty="0" smtClean="0"/>
              <a:t>C.ID` FROM </a:t>
            </a:r>
            <a:r>
              <a:rPr lang="en-GB" sz="1600" dirty="0"/>
              <a:t>`</a:t>
            </a:r>
            <a:r>
              <a:rPr lang="en-GB" sz="1600" dirty="0" smtClean="0"/>
              <a:t>Card` WHERE `</a:t>
            </a:r>
            <a:r>
              <a:rPr lang="en-GB" sz="1600" dirty="0" err="1" smtClean="0"/>
              <a:t>Card`.`E.ID</a:t>
            </a:r>
            <a:r>
              <a:rPr lang="en-GB" sz="1600" dirty="0" smtClean="0"/>
              <a:t>` = '12201011' ) WHERE </a:t>
            </a:r>
            <a:r>
              <a:rPr lang="en-GB" sz="1600" dirty="0"/>
              <a:t>`E.ID` = </a:t>
            </a:r>
            <a:r>
              <a:rPr lang="en-GB" sz="1600" dirty="0" smtClean="0"/>
              <a:t>'12201011‘</a:t>
            </a:r>
          </a:p>
          <a:p>
            <a:r>
              <a:rPr lang="en-GB" sz="1600" b="1" dirty="0"/>
              <a:t>To find </a:t>
            </a:r>
            <a:r>
              <a:rPr lang="en-GB" sz="1600" b="1" dirty="0" smtClean="0"/>
              <a:t>all </a:t>
            </a:r>
            <a:r>
              <a:rPr lang="en-GB" sz="1600" b="1" dirty="0"/>
              <a:t>Employee </a:t>
            </a:r>
            <a:r>
              <a:rPr lang="en-GB" sz="1600" b="1" dirty="0" smtClean="0"/>
              <a:t>data </a:t>
            </a:r>
            <a:r>
              <a:rPr lang="en-GB" sz="1600" b="1" dirty="0"/>
              <a:t>from the database using the </a:t>
            </a:r>
            <a:r>
              <a:rPr lang="en-GB" sz="1600" b="1" dirty="0" smtClean="0"/>
              <a:t>Employee </a:t>
            </a:r>
            <a:r>
              <a:rPr lang="en-GB" sz="1600" b="1" dirty="0"/>
              <a:t>ID provided by the </a:t>
            </a:r>
            <a:r>
              <a:rPr lang="en-GB" sz="1600" b="1" dirty="0" smtClean="0"/>
              <a:t>user:</a:t>
            </a:r>
            <a:endParaRPr lang="en-GB" sz="1600" b="1" dirty="0"/>
          </a:p>
          <a:p>
            <a:pPr marL="0" indent="0">
              <a:buNone/>
            </a:pPr>
            <a:r>
              <a:rPr lang="en-GB" sz="1600" dirty="0" smtClean="0"/>
              <a:t>SELECT </a:t>
            </a:r>
            <a:r>
              <a:rPr lang="en-GB" sz="1600" dirty="0"/>
              <a:t>* FROM `Employee` JOIN `Card` ON `</a:t>
            </a:r>
            <a:r>
              <a:rPr lang="en-GB" sz="1600" dirty="0" err="1"/>
              <a:t>Employee`.`C.ID</a:t>
            </a:r>
            <a:r>
              <a:rPr lang="en-GB" sz="1600" dirty="0"/>
              <a:t>`=`</a:t>
            </a:r>
            <a:r>
              <a:rPr lang="en-GB" sz="1600" dirty="0" err="1"/>
              <a:t>Card`.`C.ID</a:t>
            </a:r>
            <a:r>
              <a:rPr lang="en-GB" sz="1600" dirty="0"/>
              <a:t>` JOIN `Department` ON `</a:t>
            </a:r>
            <a:r>
              <a:rPr lang="en-GB" sz="1600" dirty="0" err="1"/>
              <a:t>Employee`.`D.ID</a:t>
            </a:r>
            <a:r>
              <a:rPr lang="en-GB" sz="1600" dirty="0"/>
              <a:t>`=`</a:t>
            </a:r>
            <a:r>
              <a:rPr lang="en-GB" sz="1600" dirty="0" err="1"/>
              <a:t>Department`.`D.ID</a:t>
            </a:r>
            <a:r>
              <a:rPr lang="en-GB" sz="1600" dirty="0"/>
              <a:t>`  WHERE `</a:t>
            </a:r>
            <a:r>
              <a:rPr lang="en-GB" sz="1600" dirty="0" err="1"/>
              <a:t>Employee`.`E.ID</a:t>
            </a:r>
            <a:r>
              <a:rPr lang="en-GB" sz="1600" dirty="0"/>
              <a:t>`=$_POST["ID</a:t>
            </a:r>
            <a:r>
              <a:rPr lang="en-GB" sz="1600" dirty="0" smtClean="0"/>
              <a:t>"]</a:t>
            </a:r>
          </a:p>
          <a:p>
            <a:r>
              <a:rPr lang="en-GB" sz="1600" b="1" dirty="0" smtClean="0"/>
              <a:t>To add new Employee to the database:</a:t>
            </a:r>
          </a:p>
          <a:p>
            <a:pPr marL="0" indent="0">
              <a:buNone/>
            </a:pPr>
            <a:r>
              <a:rPr lang="en-GB" sz="1600" dirty="0" smtClean="0"/>
              <a:t>INSERT INTO  `unisecbd_</a:t>
            </a:r>
            <a:r>
              <a:rPr lang="en-GB" sz="1600" dirty="0" err="1" smtClean="0"/>
              <a:t>rfid</a:t>
            </a:r>
            <a:r>
              <a:rPr lang="en-GB" sz="1600" dirty="0" smtClean="0"/>
              <a:t>`.`Employee` (`</a:t>
            </a:r>
            <a:r>
              <a:rPr lang="en-GB" sz="1600" dirty="0" err="1" smtClean="0"/>
              <a:t>E.Name</a:t>
            </a:r>
            <a:r>
              <a:rPr lang="en-GB" sz="1600" dirty="0" smtClean="0"/>
              <a:t>` ,`E.ID` ,`Address` ,`Hours Worked` ,`Salary` ,`C.ID` ,`D.ID`) VALUES ('Asif',  '12201011',  '79/1 </a:t>
            </a:r>
            <a:r>
              <a:rPr lang="en-GB" sz="1600" dirty="0" err="1" smtClean="0"/>
              <a:t>Mohakhali</a:t>
            </a:r>
            <a:r>
              <a:rPr lang="en-GB" sz="1600" dirty="0" smtClean="0"/>
              <a:t>',  '8.000',  '84.000', NULL ,  '1'); </a:t>
            </a:r>
          </a:p>
          <a:p>
            <a:pPr marL="0" indent="0">
              <a:buNone/>
            </a:pPr>
            <a:r>
              <a:rPr lang="en-GB" sz="1600" dirty="0" smtClean="0"/>
              <a:t>INSERT </a:t>
            </a:r>
            <a:r>
              <a:rPr lang="en-GB" sz="1600" dirty="0"/>
              <a:t>INTO `unisecbd_</a:t>
            </a:r>
            <a:r>
              <a:rPr lang="en-GB" sz="1600" dirty="0" err="1"/>
              <a:t>rfid</a:t>
            </a:r>
            <a:r>
              <a:rPr lang="en-GB" sz="1600" dirty="0"/>
              <a:t>`.`Card` (`C.ID`, `E.ID`, `Secret`) VALUES (NULL, '12201011', 'assassin32</a:t>
            </a:r>
            <a:r>
              <a:rPr lang="en-GB" sz="1600" dirty="0" smtClean="0"/>
              <a:t>');</a:t>
            </a:r>
          </a:p>
          <a:p>
            <a:r>
              <a:rPr lang="en-GB" sz="1600" b="1" dirty="0"/>
              <a:t>To add log to the office </a:t>
            </a:r>
            <a:r>
              <a:rPr lang="en-GB" sz="1600" b="1" dirty="0" smtClean="0"/>
              <a:t>table:</a:t>
            </a:r>
            <a:endParaRPr lang="en-GB" sz="1600" b="1" dirty="0"/>
          </a:p>
          <a:p>
            <a:pPr marL="0" indent="0">
              <a:buNone/>
            </a:pPr>
            <a:r>
              <a:rPr lang="en-GB" sz="1600" dirty="0" smtClean="0"/>
              <a:t>INSERT </a:t>
            </a:r>
            <a:r>
              <a:rPr lang="en-GB" sz="1600" dirty="0"/>
              <a:t>INTO `unisecbd_</a:t>
            </a:r>
            <a:r>
              <a:rPr lang="en-GB" sz="1600" dirty="0" err="1"/>
              <a:t>rfid</a:t>
            </a:r>
            <a:r>
              <a:rPr lang="en-GB" sz="1600" dirty="0"/>
              <a:t>`.`Office` (`Hour`, `O.ID`, `Date`, `E.ID`) VALUES ('1.500', NULL, '2015-04-04', '12201011');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5705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1201783"/>
            <a:ext cx="8596668" cy="5656217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Sum of office hours:</a:t>
            </a:r>
          </a:p>
          <a:p>
            <a:pPr>
              <a:buNone/>
            </a:pPr>
            <a:r>
              <a:rPr lang="en-US" sz="1400" dirty="0" smtClean="0"/>
              <a:t>SELECT SUM(`</a:t>
            </a:r>
            <a:r>
              <a:rPr lang="en-US" sz="1400" dirty="0" err="1" smtClean="0"/>
              <a:t>Office`.`Hour</a:t>
            </a:r>
            <a:r>
              <a:rPr lang="en-US" sz="1400" dirty="0" smtClean="0"/>
              <a:t>`) FROM `Office` where `</a:t>
            </a:r>
            <a:r>
              <a:rPr lang="en-US" sz="1400" dirty="0" err="1" smtClean="0"/>
              <a:t>Office`.`E.ID</a:t>
            </a:r>
            <a:r>
              <a:rPr lang="en-US" sz="1400" dirty="0" smtClean="0"/>
              <a:t>`='12201022';</a:t>
            </a:r>
          </a:p>
          <a:p>
            <a:r>
              <a:rPr lang="en-US" sz="1600" b="1" dirty="0" smtClean="0"/>
              <a:t>Get the sum of hours for the last office entry:</a:t>
            </a:r>
          </a:p>
          <a:p>
            <a:pPr>
              <a:buNone/>
            </a:pPr>
            <a:r>
              <a:rPr lang="en-US" sz="1400" dirty="0" smtClean="0"/>
              <a:t>SELECT SUM(`</a:t>
            </a:r>
            <a:r>
              <a:rPr lang="en-US" sz="1400" dirty="0" err="1" smtClean="0"/>
              <a:t>Office`.`Hour</a:t>
            </a:r>
            <a:r>
              <a:rPr lang="en-US" sz="1400" dirty="0" smtClean="0"/>
              <a:t>`) FROM `Office` where `</a:t>
            </a:r>
            <a:r>
              <a:rPr lang="en-US" sz="1400" dirty="0" err="1" smtClean="0"/>
              <a:t>Office`.`E.ID</a:t>
            </a:r>
            <a:r>
              <a:rPr lang="en-US" sz="1400" dirty="0" smtClean="0"/>
              <a:t>`=(SELECT `</a:t>
            </a:r>
            <a:r>
              <a:rPr lang="en-US" sz="1400" dirty="0" err="1" smtClean="0"/>
              <a:t>Office`.`E.ID</a:t>
            </a:r>
            <a:r>
              <a:rPr lang="en-US" sz="1400" dirty="0" smtClean="0"/>
              <a:t>` FROM `Office`  ORDER BY `O.ID` DESC  LIMIT 1); </a:t>
            </a:r>
          </a:p>
          <a:p>
            <a:r>
              <a:rPr lang="en-US" sz="1600" b="1" dirty="0" smtClean="0"/>
              <a:t>Update the Employee Table of 'Hours Worked' by calculating from 'Hours' of Office Table:</a:t>
            </a:r>
          </a:p>
          <a:p>
            <a:pPr>
              <a:buNone/>
            </a:pPr>
            <a:r>
              <a:rPr lang="en-US" sz="1400" dirty="0" smtClean="0"/>
              <a:t>UPDATE `Employee` SET `Hours Worked`=(SELECT SUM(`</a:t>
            </a:r>
            <a:r>
              <a:rPr lang="en-US" sz="1400" dirty="0" err="1" smtClean="0"/>
              <a:t>Office`.`Hour</a:t>
            </a:r>
            <a:r>
              <a:rPr lang="en-US" sz="1400" dirty="0" smtClean="0"/>
              <a:t>`) FROM `Office` where `</a:t>
            </a:r>
            <a:r>
              <a:rPr lang="en-US" sz="1400" dirty="0" err="1" smtClean="0"/>
              <a:t>Office`.`E.ID</a:t>
            </a:r>
            <a:r>
              <a:rPr lang="en-US" sz="1400" dirty="0" smtClean="0"/>
              <a:t>`=(SELECT `</a:t>
            </a:r>
            <a:r>
              <a:rPr lang="en-US" sz="1400" dirty="0" err="1" smtClean="0"/>
              <a:t>Office`.`E.ID</a:t>
            </a:r>
            <a:r>
              <a:rPr lang="en-US" sz="1400" dirty="0" smtClean="0"/>
              <a:t>` FROM `Office`  ORDER BY `O.ID` DESC LIMIT 1)) WHERE `</a:t>
            </a:r>
            <a:r>
              <a:rPr lang="en-US" sz="1400" dirty="0" err="1" smtClean="0"/>
              <a:t>Employee`.`E.ID</a:t>
            </a:r>
            <a:r>
              <a:rPr lang="en-US" sz="1400" dirty="0" smtClean="0"/>
              <a:t>`=(SELECT `</a:t>
            </a:r>
            <a:r>
              <a:rPr lang="en-US" sz="1400" dirty="0" err="1" smtClean="0"/>
              <a:t>Office`.`E.ID</a:t>
            </a:r>
            <a:r>
              <a:rPr lang="en-US" sz="1400" dirty="0" smtClean="0"/>
              <a:t>` FROM `Office`  ORDER BY `O.ID` DESC  LIMIT 1); </a:t>
            </a:r>
          </a:p>
          <a:p>
            <a:r>
              <a:rPr lang="en-US" sz="1600" b="1" dirty="0" smtClean="0"/>
              <a:t>Update the Employee Table of `Hours Worked` and `Salaries by calculating from 'Hours' of Office Table`:</a:t>
            </a:r>
          </a:p>
          <a:p>
            <a:pPr>
              <a:buNone/>
            </a:pPr>
            <a:r>
              <a:rPr lang="en-US" sz="1400" dirty="0" smtClean="0"/>
              <a:t>UPDATE `Employee` SET `Hours Worked`=(SELECT SUM(`</a:t>
            </a:r>
            <a:r>
              <a:rPr lang="en-US" sz="1400" dirty="0" err="1" smtClean="0"/>
              <a:t>Office`.`Hour</a:t>
            </a:r>
            <a:r>
              <a:rPr lang="en-US" sz="1400" dirty="0" smtClean="0"/>
              <a:t>`) FROM `Office` where `</a:t>
            </a:r>
            <a:r>
              <a:rPr lang="en-US" sz="1400" dirty="0" err="1" smtClean="0"/>
              <a:t>Office`.`E.ID</a:t>
            </a:r>
            <a:r>
              <a:rPr lang="en-US" sz="1400" dirty="0" smtClean="0"/>
              <a:t>`=(SELECT `</a:t>
            </a:r>
            <a:r>
              <a:rPr lang="en-US" sz="1400" dirty="0" err="1" smtClean="0"/>
              <a:t>Office`.`E.ID</a:t>
            </a:r>
            <a:r>
              <a:rPr lang="en-US" sz="1400" dirty="0" smtClean="0"/>
              <a:t>` FROM `Office`  ORDER BY `O.ID` DESC LIMIT 1)),`Salary`=(SELECT SUM(`</a:t>
            </a:r>
            <a:r>
              <a:rPr lang="en-US" sz="1400" dirty="0" err="1" smtClean="0"/>
              <a:t>Office`.`Hour</a:t>
            </a:r>
            <a:r>
              <a:rPr lang="en-US" sz="1400" dirty="0" smtClean="0"/>
              <a:t>`) FROM `Office` where `</a:t>
            </a:r>
            <a:r>
              <a:rPr lang="en-US" sz="1400" dirty="0" err="1" smtClean="0"/>
              <a:t>Office`.`E.ID</a:t>
            </a:r>
            <a:r>
              <a:rPr lang="en-US" sz="1400" dirty="0" smtClean="0"/>
              <a:t>`=(SELECT `</a:t>
            </a:r>
            <a:r>
              <a:rPr lang="en-US" sz="1400" dirty="0" err="1" smtClean="0"/>
              <a:t>Office`.`E.ID</a:t>
            </a:r>
            <a:r>
              <a:rPr lang="en-US" sz="1400" dirty="0" smtClean="0"/>
              <a:t>` FROM `Office`  ORDER BY `O.ID` DESC  LIMIT 1))*500 WHERE `</a:t>
            </a:r>
            <a:r>
              <a:rPr lang="en-US" sz="1400" dirty="0" err="1" smtClean="0"/>
              <a:t>Employee`.`E.ID</a:t>
            </a:r>
            <a:r>
              <a:rPr lang="en-US" sz="1400" dirty="0" smtClean="0"/>
              <a:t>`=(SELECT `</a:t>
            </a:r>
            <a:r>
              <a:rPr lang="en-US" sz="1400" dirty="0" err="1" smtClean="0"/>
              <a:t>Office`.`E.ID</a:t>
            </a:r>
            <a:r>
              <a:rPr lang="en-US" sz="1400" dirty="0" smtClean="0"/>
              <a:t>` FROM `Office` ORDER BY `O.ID` DESC  LIMIT 1); 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568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SALARY AND ATTENDANCE MANAGEMENT SYSTEM</vt:lpstr>
      <vt:lpstr>FEATURE LIST:</vt:lpstr>
      <vt:lpstr>ER DIAGRAM:</vt:lpstr>
      <vt:lpstr>  SCHEMA</vt:lpstr>
      <vt:lpstr>QUERY LIST: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AND ATTENDANCE MANAGEMENT SYSTEM</dc:title>
  <dc:creator>B M Abir</dc:creator>
  <cp:lastModifiedBy>NAKIB AHMED NAYEM</cp:lastModifiedBy>
  <cp:revision>17</cp:revision>
  <dcterms:created xsi:type="dcterms:W3CDTF">2015-04-06T07:45:04Z</dcterms:created>
  <dcterms:modified xsi:type="dcterms:W3CDTF">2015-04-07T06:35:37Z</dcterms:modified>
</cp:coreProperties>
</file>