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9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4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9EEF-A26C-4EE0-85AF-FC448ED5C39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FB7A-53BB-40F4-B8FA-C84248AC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matskas.com/getting-started-with-rabbitmq-on-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JMS/</a:t>
            </a:r>
            <a:r>
              <a:rPr lang="en-US" dirty="0" err="1"/>
              <a:t>RabbitMQ</a:t>
            </a:r>
            <a:r>
              <a:rPr lang="en-US" dirty="0"/>
              <a:t> with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144" y="4729089"/>
            <a:ext cx="9144000" cy="1655762"/>
          </a:xfrm>
        </p:spPr>
        <p:txBody>
          <a:bodyPr/>
          <a:lstStyle/>
          <a:p>
            <a:r>
              <a:rPr lang="en-US" dirty="0"/>
              <a:t>By Anant Panthri</a:t>
            </a:r>
          </a:p>
        </p:txBody>
      </p:sp>
    </p:spTree>
    <p:extLst>
      <p:ext uri="{BB962C8B-B14F-4D97-AF65-F5344CB8AC3E}">
        <p14:creationId xmlns:p14="http://schemas.microsoft.com/office/powerpoint/2010/main" val="213183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POM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70" y="1182770"/>
            <a:ext cx="6319948" cy="50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5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Difference between JMS and </a:t>
            </a:r>
            <a:r>
              <a:rPr lang="en-US" dirty="0" err="1"/>
              <a:t>RabbitMQ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fontAlgn="base"/>
            <a:r>
              <a:rPr lang="en-US" b="1" dirty="0" err="1"/>
              <a:t>RabbitMQ</a:t>
            </a:r>
            <a:r>
              <a:rPr lang="en-US" dirty="0"/>
              <a:t> </a:t>
            </a:r>
            <a:r>
              <a:rPr lang="en-US" i="1" dirty="0"/>
              <a:t>is a MOM</a:t>
            </a:r>
            <a:r>
              <a:rPr lang="en-US" dirty="0"/>
              <a:t> (Message Oriented Middleware), developed with Erlang (a TLC-oriented programming language) and </a:t>
            </a:r>
            <a:r>
              <a:rPr lang="en-US" b="1" dirty="0"/>
              <a:t>implementing the wire protocol AMQP</a:t>
            </a:r>
            <a:r>
              <a:rPr lang="en-US" dirty="0"/>
              <a:t> (Advance Message Queuing Protocol). Currently, many Client APIs (e.g., Java, C++, RESTful, etc.) are available to enable the usage of </a:t>
            </a:r>
            <a:r>
              <a:rPr lang="en-US" dirty="0" err="1"/>
              <a:t>RabbitMQ</a:t>
            </a:r>
            <a:r>
              <a:rPr lang="en-US" dirty="0"/>
              <a:t> messaging services.</a:t>
            </a:r>
          </a:p>
          <a:p>
            <a:pPr fontAlgn="base"/>
            <a:r>
              <a:rPr lang="en-US" b="1" dirty="0"/>
              <a:t>JMS</a:t>
            </a:r>
            <a:r>
              <a:rPr lang="en-US" dirty="0"/>
              <a:t> (Java Messaging Service) is a JCP standard defining a </a:t>
            </a:r>
            <a:r>
              <a:rPr lang="en-US" b="1" dirty="0"/>
              <a:t>set of structured APIs</a:t>
            </a:r>
            <a:r>
              <a:rPr lang="en-US" dirty="0"/>
              <a:t> to be implemented by a MOM. An example of MOM that implements (i.e. is compatible with) the JMS APIs is </a:t>
            </a:r>
            <a:r>
              <a:rPr lang="en-US" dirty="0" err="1"/>
              <a:t>ActiveMQ</a:t>
            </a:r>
            <a:r>
              <a:rPr lang="en-US" dirty="0"/>
              <a:t>; there's also </a:t>
            </a:r>
            <a:r>
              <a:rPr lang="en-US" dirty="0" err="1"/>
              <a:t>HornetMQ</a:t>
            </a:r>
            <a:r>
              <a:rPr lang="en-US" dirty="0"/>
              <a:t>, and others. Such </a:t>
            </a:r>
            <a:r>
              <a:rPr lang="en-US" dirty="0" err="1"/>
              <a:t>middlewares</a:t>
            </a:r>
            <a:r>
              <a:rPr lang="en-US" dirty="0"/>
              <a:t> get the JMS APIs and implement the exchange patterns accordingly.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382772"/>
            <a:ext cx="10515600" cy="5964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JMS?</a:t>
            </a:r>
          </a:p>
          <a:p>
            <a:r>
              <a:rPr lang="en-US" dirty="0"/>
              <a:t>JMS (Java Message Service) is an API that provides the facility to create, send and read messages. It provides loosely coupled, reliable and asynchronous communication.</a:t>
            </a:r>
          </a:p>
          <a:p>
            <a:r>
              <a:rPr lang="en-US" dirty="0"/>
              <a:t>JMS is also known as a messaging service.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Required?</a:t>
            </a:r>
          </a:p>
          <a:p>
            <a:r>
              <a:rPr lang="en-US" b="1" dirty="0"/>
              <a:t>Requirement of JMS</a:t>
            </a:r>
          </a:p>
          <a:p>
            <a:r>
              <a:rPr lang="en-US" dirty="0"/>
              <a:t>Generally, user sends message to application. But, if we want to send message from one application to another, we need to use JMS API.</a:t>
            </a:r>
          </a:p>
          <a:p>
            <a:r>
              <a:rPr lang="en-US" dirty="0"/>
              <a:t>Consider a scenario, one application A is running in INDIA and another application B is running in USA. To send message from A application to B, we need to use JMS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Messaging Domains</a:t>
            </a:r>
          </a:p>
          <a:p>
            <a:r>
              <a:rPr lang="en-US" dirty="0"/>
              <a:t>There are two types of messaging domains in JMS.</a:t>
            </a:r>
          </a:p>
          <a:p>
            <a:r>
              <a:rPr lang="en-US" dirty="0"/>
              <a:t>Point-to-Point Messaging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Publisher/Subscriber Messaging Domain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41" y="2437292"/>
            <a:ext cx="4419600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02" y="4925199"/>
            <a:ext cx="4048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177" y="595423"/>
            <a:ext cx="11185451" cy="6134986"/>
          </a:xfrm>
        </p:spPr>
        <p:txBody>
          <a:bodyPr/>
          <a:lstStyle/>
          <a:p>
            <a:pPr algn="ctr"/>
            <a:r>
              <a:rPr lang="en-US" dirty="0"/>
              <a:t>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Apache MQ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Dependency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dirty="0"/>
              <a:t>this application requires download of apache </a:t>
            </a:r>
            <a:r>
              <a:rPr lang="en-US" dirty="0" err="1"/>
              <a:t>mq</a:t>
            </a:r>
            <a:r>
              <a:rPr lang="en-US" dirty="0"/>
              <a:t> compatible for java 1.8. Run maven batch and jar from win 64 </a:t>
            </a:r>
            <a:r>
              <a:rPr lang="en-US" b="1" dirty="0"/>
              <a:t>make sure no application is </a:t>
            </a:r>
            <a:r>
              <a:rPr lang="en-US" b="1" dirty="0" err="1"/>
              <a:t>utilising</a:t>
            </a:r>
            <a:r>
              <a:rPr lang="en-US" b="1" dirty="0"/>
              <a:t> port 6161 </a:t>
            </a:r>
            <a:r>
              <a:rPr lang="en-US" dirty="0"/>
              <a:t>or else apache </a:t>
            </a:r>
            <a:r>
              <a:rPr lang="en-US" dirty="0" err="1"/>
              <a:t>mq</a:t>
            </a:r>
            <a:r>
              <a:rPr lang="en-US" dirty="0"/>
              <a:t> wont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21" y="2227463"/>
            <a:ext cx="4629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RabbitMQ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message brooking solution can act like a middleman for various services (e.g., a web application, as in this example). They can be used to reduce loads and delivery times by web application servers since tasks, which would normally take quite a bit of time to process, can be delegated to a third party whose only job is to perform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r>
              <a:rPr lang="en-US" b="1" dirty="0"/>
              <a:t>When and why should you use </a:t>
            </a:r>
            <a:r>
              <a:rPr lang="en-US" b="1" dirty="0" err="1"/>
              <a:t>RabbitMQ</a:t>
            </a:r>
            <a:r>
              <a:rPr lang="en-US" b="1" dirty="0"/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 queueing allow web servers to respond to requests quickly instead of being forced to perform resource-heavy procedures on the spot Message queueing is also good when you want to distribute a message to multiple recipients for consumption or for balancing loads between workers.</a:t>
            </a:r>
          </a:p>
          <a:p>
            <a:r>
              <a:rPr lang="en-US" dirty="0"/>
              <a:t>Requests can be created in </a:t>
            </a:r>
            <a:r>
              <a:rPr lang="en-US" b="1" dirty="0"/>
              <a:t>one programming language </a:t>
            </a:r>
            <a:r>
              <a:rPr lang="en-US" dirty="0"/>
              <a:t>and handled in </a:t>
            </a:r>
            <a:r>
              <a:rPr lang="en-US" b="1" dirty="0"/>
              <a:t>another programming language </a:t>
            </a:r>
            <a:r>
              <a:rPr lang="en-US" dirty="0"/>
              <a:t>- the two applications will only communicate through the messages they are sending to each other Due to that, the two applications will have a low coupling between the sender and the receiver.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4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99" y="1825625"/>
            <a:ext cx="4276601" cy="4351338"/>
          </a:xfrm>
        </p:spPr>
      </p:pic>
    </p:spTree>
    <p:extLst>
      <p:ext uri="{BB962C8B-B14F-4D97-AF65-F5344CB8AC3E}">
        <p14:creationId xmlns:p14="http://schemas.microsoft.com/office/powerpoint/2010/main" val="3474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AMQP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Advanced Message Queuing Protocol</a:t>
            </a:r>
            <a:r>
              <a:rPr lang="en-US" dirty="0"/>
              <a:t> (</a:t>
            </a:r>
            <a:r>
              <a:rPr lang="en-US" b="1" dirty="0"/>
              <a:t>AMQP</a:t>
            </a:r>
            <a:r>
              <a:rPr lang="en-US" dirty="0"/>
              <a:t>) is an open standard application layer protocol for message-oriented middleware. The defining features of AMQP are message orientation, queuing, routing (including point-to-point and publish-and-subscribe), reliability and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Configuration</a:t>
            </a:r>
          </a:p>
          <a:p>
            <a:r>
              <a:rPr lang="en-US" u="sng" dirty="0"/>
              <a:t>Steps</a:t>
            </a:r>
            <a:endParaRPr lang="en-US" dirty="0"/>
          </a:p>
          <a:p>
            <a:r>
              <a:rPr lang="en-US" dirty="0"/>
              <a:t>Download Erlang coz Rabbit is made on Erlang.</a:t>
            </a:r>
          </a:p>
          <a:p>
            <a:r>
              <a:rPr lang="en-US" u="sng" dirty="0">
                <a:hlinkClick r:id="rId2"/>
              </a:rPr>
              <a:t>https://cmatskas.com/getting-started-with-rabbitmq-on-windows/</a:t>
            </a:r>
            <a:endParaRPr lang="en-US" u="sng" dirty="0"/>
          </a:p>
          <a:p>
            <a:r>
              <a:rPr lang="en-US" dirty="0"/>
              <a:t>Download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To check use this </a:t>
            </a:r>
            <a:r>
              <a:rPr lang="en-US" dirty="0" err="1"/>
              <a:t>link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http</a:t>
            </a:r>
            <a:r>
              <a:rPr lang="en-US" dirty="0"/>
              <a:t>://localhost:15672/#/</a:t>
            </a:r>
          </a:p>
          <a:p>
            <a:r>
              <a:rPr lang="en-US" dirty="0"/>
              <a:t>Download MariaDB</a:t>
            </a:r>
          </a:p>
          <a:p>
            <a:r>
              <a:rPr lang="en-US" dirty="0"/>
              <a:t>Change the port of </a:t>
            </a:r>
            <a:r>
              <a:rPr lang="en-US" dirty="0" err="1"/>
              <a:t>maria</a:t>
            </a:r>
            <a:r>
              <a:rPr lang="en-US" dirty="0"/>
              <a:t> DB default is </a:t>
            </a:r>
            <a:r>
              <a:rPr lang="en-US" b="1" dirty="0"/>
              <a:t>3306 changed to 3307 </a:t>
            </a:r>
            <a:r>
              <a:rPr lang="en-US" dirty="0"/>
              <a:t>otherwise the application wont run as two apps cant run on a single </a:t>
            </a:r>
            <a:r>
              <a:rPr lang="en-US" b="1" dirty="0"/>
              <a:t>socket-blocker</a:t>
            </a:r>
          </a:p>
          <a:p>
            <a:r>
              <a:rPr lang="en-US" b="1" dirty="0"/>
              <a:t>Stop </a:t>
            </a:r>
            <a:r>
              <a:rPr lang="en-US" b="1" dirty="0" err="1"/>
              <a:t>ActiveMQ</a:t>
            </a:r>
            <a:r>
              <a:rPr lang="en-US" b="1" dirty="0"/>
              <a:t> to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431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JMS/RabbitMQ with Spring boot</vt:lpstr>
      <vt:lpstr>PowerPoint Presentation</vt:lpstr>
      <vt:lpstr>PowerPoint Presentation</vt:lpstr>
      <vt:lpstr>PowerPoint Presentation</vt:lpstr>
      <vt:lpstr>RabbitMQ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 with Spring boot</dc:title>
  <dc:creator>Anant Panthri</dc:creator>
  <cp:lastModifiedBy>Anant Panthri</cp:lastModifiedBy>
  <cp:revision>20</cp:revision>
  <dcterms:created xsi:type="dcterms:W3CDTF">2017-05-23T15:03:09Z</dcterms:created>
  <dcterms:modified xsi:type="dcterms:W3CDTF">2017-05-23T17:41:12Z</dcterms:modified>
</cp:coreProperties>
</file>