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d34475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d34475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3d344752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3d344752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3d34475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3d34475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d34475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d34475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Medi-Help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6507225" y="3569700"/>
            <a:ext cx="23250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Anant Raj 1MS17CS010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Mumtaz   1MS17CS067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Saivenu 1MS17CS047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website helps patients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Buy medicines and send reminders when low on medicines</a:t>
            </a: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Book appointments on the go</a:t>
            </a: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Maintain a digital copy of your report wherever you are </a:t>
            </a: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Set reminders about when you have to visit the doctor</a:t>
            </a: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Find out the nearest doctors nearby</a:t>
            </a:r>
            <a:endParaRPr sz="1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13" y="327548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288" y="327548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app helps doctors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64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information about all your patients at your fingertips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Fix appointments with patients on the fly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Suggest medicines to patients over the internet without needing to meet in person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38" y="313228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50" y="915425"/>
            <a:ext cx="1714650" cy="1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725" y="1564750"/>
            <a:ext cx="2171976" cy="187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>
            <a:cxnSpLocks/>
            <a:endCxn id="78" idx="1"/>
          </p:cNvCxnSpPr>
          <p:nvPr/>
        </p:nvCxnSpPr>
        <p:spPr>
          <a:xfrm rot="10800000" flipH="1">
            <a:off x="3842701" y="2500750"/>
            <a:ext cx="1980900" cy="10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6"/>
          <p:cNvCxnSpPr>
            <a:stCxn id="78" idx="1"/>
            <a:endCxn id="77" idx="3"/>
          </p:cNvCxnSpPr>
          <p:nvPr/>
        </p:nvCxnSpPr>
        <p:spPr>
          <a:xfrm rot="10800000">
            <a:off x="2577725" y="1662950"/>
            <a:ext cx="324600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6"/>
          <p:cNvSpPr txBox="1"/>
          <p:nvPr/>
        </p:nvSpPr>
        <p:spPr>
          <a:xfrm>
            <a:off x="3794975" y="4033650"/>
            <a:ext cx="1885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96700" y="4355875"/>
            <a:ext cx="2983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for slick frontend</a:t>
            </a:r>
            <a:endParaRPr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6014675" y="3794975"/>
            <a:ext cx="2124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014675" y="3711425"/>
            <a:ext cx="22197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for seemless backend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007325" y="1253050"/>
            <a:ext cx="20646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for secure storage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51760-970B-4721-8C9F-6D47D50DF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305" y="3011305"/>
            <a:ext cx="1980900" cy="1007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ML for trying to predict diseases from symptoms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Track your medicine orders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 and track ambulance through the website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Medi-Help</vt:lpstr>
      <vt:lpstr>How our website helps patients</vt:lpstr>
      <vt:lpstr>How our app helps doctors</vt:lpstr>
      <vt:lpstr>Tech Stack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Medi-Help</dc:title>
  <cp:lastModifiedBy>Sai venu kolli</cp:lastModifiedBy>
  <cp:revision>2</cp:revision>
  <dcterms:modified xsi:type="dcterms:W3CDTF">2019-11-03T18:22:51Z</dcterms:modified>
</cp:coreProperties>
</file>