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6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D93B-7461-414C-B971-5FF048663C91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359C-5EC1-4435-AEAD-E5CBAC94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931" y="783771"/>
            <a:ext cx="9144000" cy="1080272"/>
          </a:xfrm>
        </p:spPr>
        <p:txBody>
          <a:bodyPr/>
          <a:lstStyle/>
          <a:p>
            <a:r>
              <a:rPr lang="en-US" dirty="0" smtClean="0"/>
              <a:t>ReactJs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604"/>
            <a:ext cx="9144000" cy="1035276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en-US" dirty="0"/>
              <a:t>is a declarative, efficient, and flexible JavaScript library for building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33195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7441" y="4127863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(Stateless)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440" y="4127862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5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ReactJs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Sangtani, Anant (Cognizant)</dc:creator>
  <cp:lastModifiedBy>Sangtani, Anant (Cognizant)</cp:lastModifiedBy>
  <cp:revision>2</cp:revision>
  <dcterms:created xsi:type="dcterms:W3CDTF">2017-11-23T05:19:36Z</dcterms:created>
  <dcterms:modified xsi:type="dcterms:W3CDTF">2017-11-23T05:23:33Z</dcterms:modified>
</cp:coreProperties>
</file>