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90" r:id="rId3"/>
    <p:sldId id="256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88" r:id="rId13"/>
    <p:sldId id="289" r:id="rId14"/>
    <p:sldId id="291" r:id="rId15"/>
    <p:sldId id="270" r:id="rId16"/>
    <p:sldId id="277" r:id="rId17"/>
    <p:sldId id="271" r:id="rId18"/>
    <p:sldId id="272" r:id="rId19"/>
    <p:sldId id="273" r:id="rId20"/>
    <p:sldId id="276" r:id="rId21"/>
    <p:sldId id="275" r:id="rId22"/>
    <p:sldId id="278" r:id="rId23"/>
    <p:sldId id="292" r:id="rId24"/>
    <p:sldId id="286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>
      <p:cViewPr>
        <p:scale>
          <a:sx n="90" d="100"/>
          <a:sy n="90" d="100"/>
        </p:scale>
        <p:origin x="-133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5CA8BF-9489-4EB5-A56D-98ECF3AD6E5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7932A5-C2B8-4649-9D79-962F0BB2F82A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4AB3531F-81F4-41E2-9D80-CC808C3B06E4}" type="parTrans" cxnId="{E32ABD59-097D-445E-A4B5-DFEECC5B93FF}">
      <dgm:prSet/>
      <dgm:spPr/>
      <dgm:t>
        <a:bodyPr/>
        <a:lstStyle/>
        <a:p>
          <a:endParaRPr lang="en-US"/>
        </a:p>
      </dgm:t>
    </dgm:pt>
    <dgm:pt modelId="{E79339ED-4471-4DAB-A4FF-DC23DAFF08DA}" type="sibTrans" cxnId="{E32ABD59-097D-445E-A4B5-DFEECC5B93FF}">
      <dgm:prSet/>
      <dgm:spPr/>
      <dgm:t>
        <a:bodyPr/>
        <a:lstStyle/>
        <a:p>
          <a:endParaRPr lang="en-US"/>
        </a:p>
      </dgm:t>
    </dgm:pt>
    <dgm:pt modelId="{B0793122-82C7-4FFB-BF3D-A620EFC5D0F6}">
      <dgm:prSet phldrT="[Text]"/>
      <dgm:spPr/>
      <dgm:t>
        <a:bodyPr/>
        <a:lstStyle/>
        <a:p>
          <a:r>
            <a:rPr lang="en-US" dirty="0" smtClean="0"/>
            <a:t>What is DOM based XSS?</a:t>
          </a:r>
          <a:endParaRPr lang="en-US" dirty="0"/>
        </a:p>
      </dgm:t>
    </dgm:pt>
    <dgm:pt modelId="{F8347FE1-D8E8-4574-A28E-DF0FCAC420FB}" type="parTrans" cxnId="{5A2081FD-E3A2-4E16-A38A-8671C4FAE294}">
      <dgm:prSet/>
      <dgm:spPr/>
      <dgm:t>
        <a:bodyPr/>
        <a:lstStyle/>
        <a:p>
          <a:endParaRPr lang="en-US"/>
        </a:p>
      </dgm:t>
    </dgm:pt>
    <dgm:pt modelId="{7D9E4B73-D4E7-4C73-887A-96675A2CC806}" type="sibTrans" cxnId="{5A2081FD-E3A2-4E16-A38A-8671C4FAE294}">
      <dgm:prSet/>
      <dgm:spPr/>
      <dgm:t>
        <a:bodyPr/>
        <a:lstStyle/>
        <a:p>
          <a:endParaRPr lang="en-US"/>
        </a:p>
      </dgm:t>
    </dgm:pt>
    <dgm:pt modelId="{BFC767A5-131A-4791-80DB-05620875A826}">
      <dgm:prSet phldrT="[Text]"/>
      <dgm:spPr/>
      <dgm:t>
        <a:bodyPr/>
        <a:lstStyle/>
        <a:p>
          <a:r>
            <a:rPr lang="en-US" dirty="0" smtClean="0"/>
            <a:t>How to</a:t>
          </a:r>
          <a:endParaRPr lang="en-US" dirty="0"/>
        </a:p>
      </dgm:t>
    </dgm:pt>
    <dgm:pt modelId="{6F528A51-EBDC-47C5-A218-150ADA11C689}" type="parTrans" cxnId="{4EF1E79B-F90A-4DAF-B8E6-EAB82E3B6FAF}">
      <dgm:prSet/>
      <dgm:spPr/>
      <dgm:t>
        <a:bodyPr/>
        <a:lstStyle/>
        <a:p>
          <a:endParaRPr lang="en-US"/>
        </a:p>
      </dgm:t>
    </dgm:pt>
    <dgm:pt modelId="{359BC019-96EE-496B-99B0-241E7164D11B}" type="sibTrans" cxnId="{4EF1E79B-F90A-4DAF-B8E6-EAB82E3B6FAF}">
      <dgm:prSet/>
      <dgm:spPr/>
      <dgm:t>
        <a:bodyPr/>
        <a:lstStyle/>
        <a:p>
          <a:endParaRPr lang="en-US"/>
        </a:p>
      </dgm:t>
    </dgm:pt>
    <dgm:pt modelId="{FC0FA496-8AB3-4070-BAE6-7110E81D1F78}">
      <dgm:prSet phldrT="[Text]"/>
      <dgm:spPr/>
      <dgm:t>
        <a:bodyPr/>
        <a:lstStyle/>
        <a:p>
          <a:r>
            <a:rPr lang="en-US" dirty="0" smtClean="0"/>
            <a:t>proposed solution.</a:t>
          </a:r>
          <a:endParaRPr lang="en-US" dirty="0"/>
        </a:p>
      </dgm:t>
    </dgm:pt>
    <dgm:pt modelId="{98FBC8AD-5B1A-4B71-B6DA-A5BA62861E37}" type="parTrans" cxnId="{2CFE2A9E-9474-45BA-B0E2-566960D6AF36}">
      <dgm:prSet/>
      <dgm:spPr/>
      <dgm:t>
        <a:bodyPr/>
        <a:lstStyle/>
        <a:p>
          <a:endParaRPr lang="en-US"/>
        </a:p>
      </dgm:t>
    </dgm:pt>
    <dgm:pt modelId="{07EE684F-22BA-4BCD-88D1-8E33DC44DEFC}" type="sibTrans" cxnId="{2CFE2A9E-9474-45BA-B0E2-566960D6AF36}">
      <dgm:prSet/>
      <dgm:spPr/>
      <dgm:t>
        <a:bodyPr/>
        <a:lstStyle/>
        <a:p>
          <a:endParaRPr lang="en-US"/>
        </a:p>
      </dgm:t>
    </dgm:pt>
    <dgm:pt modelId="{8031601C-507B-4908-B068-EB75E4644A7A}">
      <dgm:prSet phldrT="[Text]"/>
      <dgm:spPr/>
      <dgm:t>
        <a:bodyPr/>
        <a:lstStyle/>
        <a:p>
          <a:r>
            <a:rPr lang="en-US" dirty="0" smtClean="0"/>
            <a:t>Case Study</a:t>
          </a:r>
          <a:endParaRPr lang="en-US" dirty="0"/>
        </a:p>
      </dgm:t>
    </dgm:pt>
    <dgm:pt modelId="{C0AFF2D0-0E64-4F69-A0FD-C9EE5C3FAD0B}" type="parTrans" cxnId="{E762EB64-790A-48F1-AF7E-CA077577F8D9}">
      <dgm:prSet/>
      <dgm:spPr/>
      <dgm:t>
        <a:bodyPr/>
        <a:lstStyle/>
        <a:p>
          <a:endParaRPr lang="en-US"/>
        </a:p>
      </dgm:t>
    </dgm:pt>
    <dgm:pt modelId="{1EDBAE9F-363C-418C-859F-ACE057813E33}" type="sibTrans" cxnId="{E762EB64-790A-48F1-AF7E-CA077577F8D9}">
      <dgm:prSet/>
      <dgm:spPr/>
      <dgm:t>
        <a:bodyPr/>
        <a:lstStyle/>
        <a:p>
          <a:endParaRPr lang="en-US"/>
        </a:p>
      </dgm:t>
    </dgm:pt>
    <dgm:pt modelId="{2268F891-E6A6-4FFA-BB52-1277EBC3E445}">
      <dgm:prSet phldrT="[Text]"/>
      <dgm:spPr/>
      <dgm:t>
        <a:bodyPr/>
        <a:lstStyle/>
        <a:p>
          <a:r>
            <a:rPr lang="en-US" dirty="0" err="1" smtClean="0"/>
            <a:t>DOMinator</a:t>
          </a:r>
          <a:r>
            <a:rPr lang="en-US" dirty="0" smtClean="0"/>
            <a:t> V/s Ra.2</a:t>
          </a:r>
          <a:endParaRPr lang="en-US" dirty="0"/>
        </a:p>
      </dgm:t>
    </dgm:pt>
    <dgm:pt modelId="{71282822-7A6F-4FB8-8A19-D31B1F5B2997}" type="parTrans" cxnId="{DCACA70F-E47A-4A72-8F01-127C4D53486D}">
      <dgm:prSet/>
      <dgm:spPr/>
      <dgm:t>
        <a:bodyPr/>
        <a:lstStyle/>
        <a:p>
          <a:endParaRPr lang="en-US"/>
        </a:p>
      </dgm:t>
    </dgm:pt>
    <dgm:pt modelId="{91B2EC58-922C-4843-8FBA-BE8CFFB129CD}" type="sibTrans" cxnId="{DCACA70F-E47A-4A72-8F01-127C4D53486D}">
      <dgm:prSet/>
      <dgm:spPr/>
      <dgm:t>
        <a:bodyPr/>
        <a:lstStyle/>
        <a:p>
          <a:endParaRPr lang="en-US"/>
        </a:p>
      </dgm:t>
    </dgm:pt>
    <dgm:pt modelId="{ECDFD865-2383-45A9-B639-345D869CD5C2}">
      <dgm:prSet phldrT="[Text]"/>
      <dgm:spPr/>
      <dgm:t>
        <a:bodyPr/>
        <a:lstStyle/>
        <a:p>
          <a:r>
            <a:rPr lang="en-US" dirty="0" smtClean="0"/>
            <a:t>test manually?</a:t>
          </a:r>
          <a:endParaRPr lang="en-US" dirty="0"/>
        </a:p>
      </dgm:t>
    </dgm:pt>
    <dgm:pt modelId="{DFD56042-4F13-4C21-B5A4-E16DCE3DDA25}" type="sibTrans" cxnId="{3CF2BE25-8D82-4858-8A5C-CB38DAEA2137}">
      <dgm:prSet/>
      <dgm:spPr/>
      <dgm:t>
        <a:bodyPr/>
        <a:lstStyle/>
        <a:p>
          <a:endParaRPr lang="en-US"/>
        </a:p>
      </dgm:t>
    </dgm:pt>
    <dgm:pt modelId="{6FA0E4AC-5357-42B8-8B0A-542AE29618EC}" type="parTrans" cxnId="{3CF2BE25-8D82-4858-8A5C-CB38DAEA2137}">
      <dgm:prSet/>
      <dgm:spPr/>
      <dgm:t>
        <a:bodyPr/>
        <a:lstStyle/>
        <a:p>
          <a:endParaRPr lang="en-US"/>
        </a:p>
      </dgm:t>
    </dgm:pt>
    <dgm:pt modelId="{EB80DF14-085E-434E-94EB-06147565AF3A}">
      <dgm:prSet phldrT="[Text]"/>
      <dgm:spPr/>
      <dgm:t>
        <a:bodyPr/>
        <a:lstStyle/>
        <a:p>
          <a:r>
            <a:rPr lang="en-US" dirty="0" smtClean="0"/>
            <a:t>It’s relevance</a:t>
          </a:r>
          <a:endParaRPr lang="en-US" dirty="0"/>
        </a:p>
      </dgm:t>
    </dgm:pt>
    <dgm:pt modelId="{7A6D6320-F4C4-474D-93D8-E034E511A14F}" type="parTrans" cxnId="{95C9E68B-E3DE-44A9-9CA7-22C1C4E228D4}">
      <dgm:prSet/>
      <dgm:spPr/>
      <dgm:t>
        <a:bodyPr/>
        <a:lstStyle/>
        <a:p>
          <a:endParaRPr lang="en-US"/>
        </a:p>
      </dgm:t>
    </dgm:pt>
    <dgm:pt modelId="{4E4EF019-6914-4FF2-9C75-5A7474084050}" type="sibTrans" cxnId="{95C9E68B-E3DE-44A9-9CA7-22C1C4E228D4}">
      <dgm:prSet/>
      <dgm:spPr/>
      <dgm:t>
        <a:bodyPr/>
        <a:lstStyle/>
        <a:p>
          <a:endParaRPr lang="en-US"/>
        </a:p>
      </dgm:t>
    </dgm:pt>
    <dgm:pt modelId="{63AE9401-9B60-4EAD-B4F7-17A71BEAB44E}">
      <dgm:prSet phldrT="[Text]"/>
      <dgm:spPr/>
      <dgm:t>
        <a:bodyPr/>
        <a:lstStyle/>
        <a:p>
          <a:r>
            <a:rPr lang="en-US" dirty="0" smtClean="0"/>
            <a:t>Future Plans</a:t>
          </a:r>
          <a:endParaRPr lang="en-US" dirty="0"/>
        </a:p>
      </dgm:t>
    </dgm:pt>
    <dgm:pt modelId="{868286DF-EC8C-4047-89D1-8255DD68C5BC}" type="parTrans" cxnId="{E3C8F5DE-FDEF-4704-B7CE-BEFA0276D301}">
      <dgm:prSet/>
      <dgm:spPr/>
      <dgm:t>
        <a:bodyPr/>
        <a:lstStyle/>
        <a:p>
          <a:endParaRPr lang="en-US"/>
        </a:p>
      </dgm:t>
    </dgm:pt>
    <dgm:pt modelId="{4CD1099F-8297-4D8E-9A0E-2DCFE3039040}" type="sibTrans" cxnId="{E3C8F5DE-FDEF-4704-B7CE-BEFA0276D301}">
      <dgm:prSet/>
      <dgm:spPr/>
      <dgm:t>
        <a:bodyPr/>
        <a:lstStyle/>
        <a:p>
          <a:endParaRPr lang="en-US"/>
        </a:p>
      </dgm:t>
    </dgm:pt>
    <dgm:pt modelId="{67A3CCFE-5E62-4787-92BF-45D1F741EFEF}">
      <dgm:prSet phldrT="[Text]"/>
      <dgm:spPr/>
      <dgm:t>
        <a:bodyPr/>
        <a:lstStyle/>
        <a:p>
          <a:r>
            <a:rPr lang="en-US" dirty="0" smtClean="0"/>
            <a:t>RA.2 Internals</a:t>
          </a:r>
          <a:endParaRPr lang="en-US" dirty="0"/>
        </a:p>
      </dgm:t>
    </dgm:pt>
    <dgm:pt modelId="{A856FD3F-687E-44F9-B1F5-E9E3DF86DD3B}" type="parTrans" cxnId="{EB628C18-0008-439C-8FDC-34A0AD210F1C}">
      <dgm:prSet/>
      <dgm:spPr/>
      <dgm:t>
        <a:bodyPr/>
        <a:lstStyle/>
        <a:p>
          <a:endParaRPr lang="en-US"/>
        </a:p>
      </dgm:t>
    </dgm:pt>
    <dgm:pt modelId="{16D10277-BC40-4052-9B6B-18A0715A1EAE}" type="sibTrans" cxnId="{EB628C18-0008-439C-8FDC-34A0AD210F1C}">
      <dgm:prSet/>
      <dgm:spPr/>
      <dgm:t>
        <a:bodyPr/>
        <a:lstStyle/>
        <a:p>
          <a:endParaRPr lang="en-US"/>
        </a:p>
      </dgm:t>
    </dgm:pt>
    <dgm:pt modelId="{1582A405-5C6D-4E8E-A2FF-EDCDE56BCADA}">
      <dgm:prSet phldrT="[Text]"/>
      <dgm:spPr/>
      <dgm:t>
        <a:bodyPr/>
        <a:lstStyle/>
        <a:p>
          <a:r>
            <a:rPr lang="en-US" dirty="0" smtClean="0"/>
            <a:t>Introducing RA.2</a:t>
          </a:r>
          <a:endParaRPr lang="en-US" dirty="0"/>
        </a:p>
      </dgm:t>
    </dgm:pt>
    <dgm:pt modelId="{924844D1-926C-4575-81E5-895EF669AF64}" type="parTrans" cxnId="{62F81C1D-A8D3-468D-BF30-2680D0134317}">
      <dgm:prSet/>
      <dgm:spPr/>
      <dgm:t>
        <a:bodyPr/>
        <a:lstStyle/>
        <a:p>
          <a:endParaRPr lang="en-US"/>
        </a:p>
      </dgm:t>
    </dgm:pt>
    <dgm:pt modelId="{07B96895-06D1-4105-86E5-9793B3FEFAA9}" type="sibTrans" cxnId="{62F81C1D-A8D3-468D-BF30-2680D0134317}">
      <dgm:prSet/>
      <dgm:spPr/>
      <dgm:t>
        <a:bodyPr/>
        <a:lstStyle/>
        <a:p>
          <a:endParaRPr lang="en-US"/>
        </a:p>
      </dgm:t>
    </dgm:pt>
    <dgm:pt modelId="{3656B326-9BB8-4914-A442-5381095FE8E3}">
      <dgm:prSet phldrT="[Text]"/>
      <dgm:spPr/>
      <dgm:t>
        <a:bodyPr/>
        <a:lstStyle/>
        <a:p>
          <a:r>
            <a:rPr lang="en-US" dirty="0" smtClean="0"/>
            <a:t>Unique Selling Points</a:t>
          </a:r>
          <a:endParaRPr lang="en-US" dirty="0"/>
        </a:p>
      </dgm:t>
    </dgm:pt>
    <dgm:pt modelId="{3AE9AE11-A555-484C-8388-9B9ED5481174}" type="parTrans" cxnId="{4B0F13DD-272B-4741-BC7E-BB7178702C2D}">
      <dgm:prSet/>
      <dgm:spPr/>
      <dgm:t>
        <a:bodyPr/>
        <a:lstStyle/>
        <a:p>
          <a:endParaRPr lang="en-US"/>
        </a:p>
      </dgm:t>
    </dgm:pt>
    <dgm:pt modelId="{779EB70F-713A-443A-91DF-F92A08176EBF}" type="sibTrans" cxnId="{4B0F13DD-272B-4741-BC7E-BB7178702C2D}">
      <dgm:prSet/>
      <dgm:spPr/>
      <dgm:t>
        <a:bodyPr/>
        <a:lstStyle/>
        <a:p>
          <a:endParaRPr lang="en-US"/>
        </a:p>
      </dgm:t>
    </dgm:pt>
    <dgm:pt modelId="{4F29FAF0-E5BB-4FDD-9B6D-70B852F0781F}">
      <dgm:prSet phldrT="[Text]"/>
      <dgm:spPr/>
      <dgm:t>
        <a:bodyPr/>
        <a:lstStyle/>
        <a:p>
          <a:r>
            <a:rPr lang="en-US" dirty="0" smtClean="0"/>
            <a:t>What’s next?</a:t>
          </a:r>
          <a:endParaRPr lang="en-US" dirty="0"/>
        </a:p>
      </dgm:t>
    </dgm:pt>
    <dgm:pt modelId="{EC0B937B-93AF-47DB-8CB5-21C73C8332DB}" type="parTrans" cxnId="{E457FEEC-0EDC-40BD-8F81-41B8E976DFA7}">
      <dgm:prSet/>
      <dgm:spPr/>
      <dgm:t>
        <a:bodyPr/>
        <a:lstStyle/>
        <a:p>
          <a:endParaRPr lang="en-US"/>
        </a:p>
      </dgm:t>
    </dgm:pt>
    <dgm:pt modelId="{6AF55917-FC95-4B92-830E-324F3187D8AC}" type="sibTrans" cxnId="{E457FEEC-0EDC-40BD-8F81-41B8E976DFA7}">
      <dgm:prSet/>
      <dgm:spPr/>
      <dgm:t>
        <a:bodyPr/>
        <a:lstStyle/>
        <a:p>
          <a:endParaRPr lang="en-US"/>
        </a:p>
      </dgm:t>
    </dgm:pt>
    <dgm:pt modelId="{CAF569B1-B02E-4446-8F50-7D1A853A47BF}" type="pres">
      <dgm:prSet presAssocID="{D65CA8BF-9489-4EB5-A56D-98ECF3AD6E5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241652-0DE4-4629-A42D-7DC027D7B836}" type="pres">
      <dgm:prSet presAssocID="{A57932A5-C2B8-4649-9D79-962F0BB2F82A}" presName="composite" presStyleCnt="0"/>
      <dgm:spPr/>
    </dgm:pt>
    <dgm:pt modelId="{8CFEDDC1-B681-41C9-9A9A-98826BC84132}" type="pres">
      <dgm:prSet presAssocID="{A57932A5-C2B8-4649-9D79-962F0BB2F82A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A6D3-2078-4524-8729-74AF6F2CC306}" type="pres">
      <dgm:prSet presAssocID="{A57932A5-C2B8-4649-9D79-962F0BB2F82A}" presName="descendantText" presStyleLbl="alignAcc1" presStyleIdx="0" presStyleCnt="5" custLinFactNeighborX="15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AE677E-00EB-4132-AEAD-619122C08588}" type="pres">
      <dgm:prSet presAssocID="{E79339ED-4471-4DAB-A4FF-DC23DAFF08DA}" presName="sp" presStyleCnt="0"/>
      <dgm:spPr/>
    </dgm:pt>
    <dgm:pt modelId="{A74757F0-07FF-472B-8403-5BE88687A321}" type="pres">
      <dgm:prSet presAssocID="{BFC767A5-131A-4791-80DB-05620875A826}" presName="composite" presStyleCnt="0"/>
      <dgm:spPr/>
    </dgm:pt>
    <dgm:pt modelId="{111DEAA6-E7C5-45A8-9D27-3443F5F873F7}" type="pres">
      <dgm:prSet presAssocID="{BFC767A5-131A-4791-80DB-05620875A826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B30CB-2595-4984-8A49-593E2966440E}" type="pres">
      <dgm:prSet presAssocID="{BFC767A5-131A-4791-80DB-05620875A826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8320E-EAA4-4685-824B-F1034B5F2313}" type="pres">
      <dgm:prSet presAssocID="{359BC019-96EE-496B-99B0-241E7164D11B}" presName="sp" presStyleCnt="0"/>
      <dgm:spPr/>
    </dgm:pt>
    <dgm:pt modelId="{94320F21-5199-46C1-9418-EB2773471DE0}" type="pres">
      <dgm:prSet presAssocID="{67A3CCFE-5E62-4787-92BF-45D1F741EFEF}" presName="composite" presStyleCnt="0"/>
      <dgm:spPr/>
    </dgm:pt>
    <dgm:pt modelId="{B64DD6F8-6726-4CD4-B439-5EBF8B40A94F}" type="pres">
      <dgm:prSet presAssocID="{67A3CCFE-5E62-4787-92BF-45D1F741EFEF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0BB83-B27A-416A-B569-4628F0F89BD4}" type="pres">
      <dgm:prSet presAssocID="{67A3CCFE-5E62-4787-92BF-45D1F741EFEF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AF5557-D83C-4E98-99F4-95B356ABAFA8}" type="pres">
      <dgm:prSet presAssocID="{16D10277-BC40-4052-9B6B-18A0715A1EAE}" presName="sp" presStyleCnt="0"/>
      <dgm:spPr/>
    </dgm:pt>
    <dgm:pt modelId="{D4A6576F-1F4D-469F-8595-0EE9853191DD}" type="pres">
      <dgm:prSet presAssocID="{8031601C-507B-4908-B068-EB75E4644A7A}" presName="composite" presStyleCnt="0"/>
      <dgm:spPr/>
    </dgm:pt>
    <dgm:pt modelId="{760E1625-F610-4BA3-8CAF-54A809C95B7C}" type="pres">
      <dgm:prSet presAssocID="{8031601C-507B-4908-B068-EB75E4644A7A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EA5E5-A2B4-4E54-BE91-A1D148F99C08}" type="pres">
      <dgm:prSet presAssocID="{8031601C-507B-4908-B068-EB75E4644A7A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B1D7AA-10CB-43FD-9E09-FA4AA2AF3A20}" type="pres">
      <dgm:prSet presAssocID="{1EDBAE9F-363C-418C-859F-ACE057813E33}" presName="sp" presStyleCnt="0"/>
      <dgm:spPr/>
    </dgm:pt>
    <dgm:pt modelId="{8A5A7842-0522-4435-87A6-C863ECFC543C}" type="pres">
      <dgm:prSet presAssocID="{63AE9401-9B60-4EAD-B4F7-17A71BEAB44E}" presName="composite" presStyleCnt="0"/>
      <dgm:spPr/>
    </dgm:pt>
    <dgm:pt modelId="{27D6644C-8BBC-43B4-9B51-FCB134F6472F}" type="pres">
      <dgm:prSet presAssocID="{63AE9401-9B60-4EAD-B4F7-17A71BEAB44E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7FF73-B03F-4671-9EC9-10E0D53AE212}" type="pres">
      <dgm:prSet presAssocID="{63AE9401-9B60-4EAD-B4F7-17A71BEAB44E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AD3B95-FEF1-4F06-A0C4-F441BF73205E}" type="presOf" srcId="{8031601C-507B-4908-B068-EB75E4644A7A}" destId="{760E1625-F610-4BA3-8CAF-54A809C95B7C}" srcOrd="0" destOrd="0" presId="urn:microsoft.com/office/officeart/2005/8/layout/chevron2"/>
    <dgm:cxn modelId="{2CFE2A9E-9474-45BA-B0E2-566960D6AF36}" srcId="{BFC767A5-131A-4791-80DB-05620875A826}" destId="{FC0FA496-8AB3-4070-BAE6-7110E81D1F78}" srcOrd="1" destOrd="0" parTransId="{98FBC8AD-5B1A-4B71-B6DA-A5BA62861E37}" sibTransId="{07EE684F-22BA-4BCD-88D1-8E33DC44DEFC}"/>
    <dgm:cxn modelId="{57698134-F493-407F-A5D9-FE0F43A8537D}" type="presOf" srcId="{2268F891-E6A6-4FFA-BB52-1277EBC3E445}" destId="{B6BEA5E5-A2B4-4E54-BE91-A1D148F99C08}" srcOrd="0" destOrd="0" presId="urn:microsoft.com/office/officeart/2005/8/layout/chevron2"/>
    <dgm:cxn modelId="{4EF1E79B-F90A-4DAF-B8E6-EAB82E3B6FAF}" srcId="{D65CA8BF-9489-4EB5-A56D-98ECF3AD6E54}" destId="{BFC767A5-131A-4791-80DB-05620875A826}" srcOrd="1" destOrd="0" parTransId="{6F528A51-EBDC-47C5-A218-150ADA11C689}" sibTransId="{359BC019-96EE-496B-99B0-241E7164D11B}"/>
    <dgm:cxn modelId="{43C59462-5CB6-414C-BDB4-2A97B997D3EA}" type="presOf" srcId="{ECDFD865-2383-45A9-B639-345D869CD5C2}" destId="{D54B30CB-2595-4984-8A49-593E2966440E}" srcOrd="0" destOrd="0" presId="urn:microsoft.com/office/officeart/2005/8/layout/chevron2"/>
    <dgm:cxn modelId="{E457FEEC-0EDC-40BD-8F81-41B8E976DFA7}" srcId="{63AE9401-9B60-4EAD-B4F7-17A71BEAB44E}" destId="{4F29FAF0-E5BB-4FDD-9B6D-70B852F0781F}" srcOrd="0" destOrd="0" parTransId="{EC0B937B-93AF-47DB-8CB5-21C73C8332DB}" sibTransId="{6AF55917-FC95-4B92-830E-324F3187D8AC}"/>
    <dgm:cxn modelId="{48BCE33A-40F0-4BDF-B88A-49A060F573F6}" type="presOf" srcId="{4F29FAF0-E5BB-4FDD-9B6D-70B852F0781F}" destId="{E187FF73-B03F-4671-9EC9-10E0D53AE212}" srcOrd="0" destOrd="0" presId="urn:microsoft.com/office/officeart/2005/8/layout/chevron2"/>
    <dgm:cxn modelId="{2BE32584-28B5-4FBE-9633-E91078902AB7}" type="presOf" srcId="{3656B326-9BB8-4914-A442-5381095FE8E3}" destId="{07F0BB83-B27A-416A-B569-4628F0F89BD4}" srcOrd="0" destOrd="1" presId="urn:microsoft.com/office/officeart/2005/8/layout/chevron2"/>
    <dgm:cxn modelId="{3CF2BE25-8D82-4858-8A5C-CB38DAEA2137}" srcId="{BFC767A5-131A-4791-80DB-05620875A826}" destId="{ECDFD865-2383-45A9-B639-345D869CD5C2}" srcOrd="0" destOrd="0" parTransId="{6FA0E4AC-5357-42B8-8B0A-542AE29618EC}" sibTransId="{DFD56042-4F13-4C21-B5A4-E16DCE3DDA25}"/>
    <dgm:cxn modelId="{5A2081FD-E3A2-4E16-A38A-8671C4FAE294}" srcId="{A57932A5-C2B8-4649-9D79-962F0BB2F82A}" destId="{B0793122-82C7-4FFB-BF3D-A620EFC5D0F6}" srcOrd="0" destOrd="0" parTransId="{F8347FE1-D8E8-4574-A28E-DF0FCAC420FB}" sibTransId="{7D9E4B73-D4E7-4C73-887A-96675A2CC806}"/>
    <dgm:cxn modelId="{4B0F13DD-272B-4741-BC7E-BB7178702C2D}" srcId="{67A3CCFE-5E62-4787-92BF-45D1F741EFEF}" destId="{3656B326-9BB8-4914-A442-5381095FE8E3}" srcOrd="1" destOrd="0" parTransId="{3AE9AE11-A555-484C-8388-9B9ED5481174}" sibTransId="{779EB70F-713A-443A-91DF-F92A08176EBF}"/>
    <dgm:cxn modelId="{E3C8F5DE-FDEF-4704-B7CE-BEFA0276D301}" srcId="{D65CA8BF-9489-4EB5-A56D-98ECF3AD6E54}" destId="{63AE9401-9B60-4EAD-B4F7-17A71BEAB44E}" srcOrd="4" destOrd="0" parTransId="{868286DF-EC8C-4047-89D1-8255DD68C5BC}" sibTransId="{4CD1099F-8297-4D8E-9A0E-2DCFE3039040}"/>
    <dgm:cxn modelId="{95C9E68B-E3DE-44A9-9CA7-22C1C4E228D4}" srcId="{A57932A5-C2B8-4649-9D79-962F0BB2F82A}" destId="{EB80DF14-085E-434E-94EB-06147565AF3A}" srcOrd="1" destOrd="0" parTransId="{7A6D6320-F4C4-474D-93D8-E034E511A14F}" sibTransId="{4E4EF019-6914-4FF2-9C75-5A7474084050}"/>
    <dgm:cxn modelId="{E32E5C67-10D2-4882-9CBD-DDF5B5899962}" type="presOf" srcId="{BFC767A5-131A-4791-80DB-05620875A826}" destId="{111DEAA6-E7C5-45A8-9D27-3443F5F873F7}" srcOrd="0" destOrd="0" presId="urn:microsoft.com/office/officeart/2005/8/layout/chevron2"/>
    <dgm:cxn modelId="{DCACA70F-E47A-4A72-8F01-127C4D53486D}" srcId="{8031601C-507B-4908-B068-EB75E4644A7A}" destId="{2268F891-E6A6-4FFA-BB52-1277EBC3E445}" srcOrd="0" destOrd="0" parTransId="{71282822-7A6F-4FB8-8A19-D31B1F5B2997}" sibTransId="{91B2EC58-922C-4843-8FBA-BE8CFFB129CD}"/>
    <dgm:cxn modelId="{62F81C1D-A8D3-468D-BF30-2680D0134317}" srcId="{67A3CCFE-5E62-4787-92BF-45D1F741EFEF}" destId="{1582A405-5C6D-4E8E-A2FF-EDCDE56BCADA}" srcOrd="0" destOrd="0" parTransId="{924844D1-926C-4575-81E5-895EF669AF64}" sibTransId="{07B96895-06D1-4105-86E5-9793B3FEFAA9}"/>
    <dgm:cxn modelId="{786EACBF-59BD-4017-92A2-E98D0B69CC49}" type="presOf" srcId="{1582A405-5C6D-4E8E-A2FF-EDCDE56BCADA}" destId="{07F0BB83-B27A-416A-B569-4628F0F89BD4}" srcOrd="0" destOrd="0" presId="urn:microsoft.com/office/officeart/2005/8/layout/chevron2"/>
    <dgm:cxn modelId="{0B56C969-2A92-43A5-91D2-D0813BED0340}" type="presOf" srcId="{B0793122-82C7-4FFB-BF3D-A620EFC5D0F6}" destId="{4BB4A6D3-2078-4524-8729-74AF6F2CC306}" srcOrd="0" destOrd="0" presId="urn:microsoft.com/office/officeart/2005/8/layout/chevron2"/>
    <dgm:cxn modelId="{BC4D7CB1-2C60-4370-B4C6-2AC056EF61DA}" type="presOf" srcId="{FC0FA496-8AB3-4070-BAE6-7110E81D1F78}" destId="{D54B30CB-2595-4984-8A49-593E2966440E}" srcOrd="0" destOrd="1" presId="urn:microsoft.com/office/officeart/2005/8/layout/chevron2"/>
    <dgm:cxn modelId="{A789625B-41DE-40BF-BAC3-5A29145FA8DB}" type="presOf" srcId="{EB80DF14-085E-434E-94EB-06147565AF3A}" destId="{4BB4A6D3-2078-4524-8729-74AF6F2CC306}" srcOrd="0" destOrd="1" presId="urn:microsoft.com/office/officeart/2005/8/layout/chevron2"/>
    <dgm:cxn modelId="{6FDFE0ED-4EE4-4652-8FA4-520FC20398EE}" type="presOf" srcId="{D65CA8BF-9489-4EB5-A56D-98ECF3AD6E54}" destId="{CAF569B1-B02E-4446-8F50-7D1A853A47BF}" srcOrd="0" destOrd="0" presId="urn:microsoft.com/office/officeart/2005/8/layout/chevron2"/>
    <dgm:cxn modelId="{EB628C18-0008-439C-8FDC-34A0AD210F1C}" srcId="{D65CA8BF-9489-4EB5-A56D-98ECF3AD6E54}" destId="{67A3CCFE-5E62-4787-92BF-45D1F741EFEF}" srcOrd="2" destOrd="0" parTransId="{A856FD3F-687E-44F9-B1F5-E9E3DF86DD3B}" sibTransId="{16D10277-BC40-4052-9B6B-18A0715A1EAE}"/>
    <dgm:cxn modelId="{A4890271-4A58-4E82-84F8-983CD8B9769B}" type="presOf" srcId="{67A3CCFE-5E62-4787-92BF-45D1F741EFEF}" destId="{B64DD6F8-6726-4CD4-B439-5EBF8B40A94F}" srcOrd="0" destOrd="0" presId="urn:microsoft.com/office/officeart/2005/8/layout/chevron2"/>
    <dgm:cxn modelId="{E762EB64-790A-48F1-AF7E-CA077577F8D9}" srcId="{D65CA8BF-9489-4EB5-A56D-98ECF3AD6E54}" destId="{8031601C-507B-4908-B068-EB75E4644A7A}" srcOrd="3" destOrd="0" parTransId="{C0AFF2D0-0E64-4F69-A0FD-C9EE5C3FAD0B}" sibTransId="{1EDBAE9F-363C-418C-859F-ACE057813E33}"/>
    <dgm:cxn modelId="{2CB6AF1F-54C8-4934-8BE6-57F554ABAD3E}" type="presOf" srcId="{63AE9401-9B60-4EAD-B4F7-17A71BEAB44E}" destId="{27D6644C-8BBC-43B4-9B51-FCB134F6472F}" srcOrd="0" destOrd="0" presId="urn:microsoft.com/office/officeart/2005/8/layout/chevron2"/>
    <dgm:cxn modelId="{2242C380-6122-4791-970F-230924175517}" type="presOf" srcId="{A57932A5-C2B8-4649-9D79-962F0BB2F82A}" destId="{8CFEDDC1-B681-41C9-9A9A-98826BC84132}" srcOrd="0" destOrd="0" presId="urn:microsoft.com/office/officeart/2005/8/layout/chevron2"/>
    <dgm:cxn modelId="{E32ABD59-097D-445E-A4B5-DFEECC5B93FF}" srcId="{D65CA8BF-9489-4EB5-A56D-98ECF3AD6E54}" destId="{A57932A5-C2B8-4649-9D79-962F0BB2F82A}" srcOrd="0" destOrd="0" parTransId="{4AB3531F-81F4-41E2-9D80-CC808C3B06E4}" sibTransId="{E79339ED-4471-4DAB-A4FF-DC23DAFF08DA}"/>
    <dgm:cxn modelId="{E69F54CE-CEFF-44DD-B70D-A2B0E49B0203}" type="presParOf" srcId="{CAF569B1-B02E-4446-8F50-7D1A853A47BF}" destId="{62241652-0DE4-4629-A42D-7DC027D7B836}" srcOrd="0" destOrd="0" presId="urn:microsoft.com/office/officeart/2005/8/layout/chevron2"/>
    <dgm:cxn modelId="{9BA9716C-F93F-450E-996D-22CC75CC2016}" type="presParOf" srcId="{62241652-0DE4-4629-A42D-7DC027D7B836}" destId="{8CFEDDC1-B681-41C9-9A9A-98826BC84132}" srcOrd="0" destOrd="0" presId="urn:microsoft.com/office/officeart/2005/8/layout/chevron2"/>
    <dgm:cxn modelId="{4B8A85F2-747D-498A-B458-13E9214ECB75}" type="presParOf" srcId="{62241652-0DE4-4629-A42D-7DC027D7B836}" destId="{4BB4A6D3-2078-4524-8729-74AF6F2CC306}" srcOrd="1" destOrd="0" presId="urn:microsoft.com/office/officeart/2005/8/layout/chevron2"/>
    <dgm:cxn modelId="{29D8B715-09C1-4792-9094-2995D35A2141}" type="presParOf" srcId="{CAF569B1-B02E-4446-8F50-7D1A853A47BF}" destId="{18AE677E-00EB-4132-AEAD-619122C08588}" srcOrd="1" destOrd="0" presId="urn:microsoft.com/office/officeart/2005/8/layout/chevron2"/>
    <dgm:cxn modelId="{63B18D73-662D-43BF-900B-6B55D27FB5B8}" type="presParOf" srcId="{CAF569B1-B02E-4446-8F50-7D1A853A47BF}" destId="{A74757F0-07FF-472B-8403-5BE88687A321}" srcOrd="2" destOrd="0" presId="urn:microsoft.com/office/officeart/2005/8/layout/chevron2"/>
    <dgm:cxn modelId="{9B2373DB-685A-4A20-AB0C-2DFB5853D3F3}" type="presParOf" srcId="{A74757F0-07FF-472B-8403-5BE88687A321}" destId="{111DEAA6-E7C5-45A8-9D27-3443F5F873F7}" srcOrd="0" destOrd="0" presId="urn:microsoft.com/office/officeart/2005/8/layout/chevron2"/>
    <dgm:cxn modelId="{DA89BBC6-355A-42E8-A67A-3FD7276F7F0B}" type="presParOf" srcId="{A74757F0-07FF-472B-8403-5BE88687A321}" destId="{D54B30CB-2595-4984-8A49-593E2966440E}" srcOrd="1" destOrd="0" presId="urn:microsoft.com/office/officeart/2005/8/layout/chevron2"/>
    <dgm:cxn modelId="{145048E4-9CF8-4705-BD44-F2587590C7B3}" type="presParOf" srcId="{CAF569B1-B02E-4446-8F50-7D1A853A47BF}" destId="{1038320E-EAA4-4685-824B-F1034B5F2313}" srcOrd="3" destOrd="0" presId="urn:microsoft.com/office/officeart/2005/8/layout/chevron2"/>
    <dgm:cxn modelId="{782B8D0A-ADA2-4486-A8F5-CEF3D761E420}" type="presParOf" srcId="{CAF569B1-B02E-4446-8F50-7D1A853A47BF}" destId="{94320F21-5199-46C1-9418-EB2773471DE0}" srcOrd="4" destOrd="0" presId="urn:microsoft.com/office/officeart/2005/8/layout/chevron2"/>
    <dgm:cxn modelId="{3EEE012E-F051-419A-9872-193F2579D42A}" type="presParOf" srcId="{94320F21-5199-46C1-9418-EB2773471DE0}" destId="{B64DD6F8-6726-4CD4-B439-5EBF8B40A94F}" srcOrd="0" destOrd="0" presId="urn:microsoft.com/office/officeart/2005/8/layout/chevron2"/>
    <dgm:cxn modelId="{7A7A3212-EEA6-48C0-A4CE-771D5821853E}" type="presParOf" srcId="{94320F21-5199-46C1-9418-EB2773471DE0}" destId="{07F0BB83-B27A-416A-B569-4628F0F89BD4}" srcOrd="1" destOrd="0" presId="urn:microsoft.com/office/officeart/2005/8/layout/chevron2"/>
    <dgm:cxn modelId="{6D00990D-6639-4B74-B55A-C16DE5987842}" type="presParOf" srcId="{CAF569B1-B02E-4446-8F50-7D1A853A47BF}" destId="{4BAF5557-D83C-4E98-99F4-95B356ABAFA8}" srcOrd="5" destOrd="0" presId="urn:microsoft.com/office/officeart/2005/8/layout/chevron2"/>
    <dgm:cxn modelId="{A95AB8A2-BE28-4E71-B62E-3F23C49B6D7A}" type="presParOf" srcId="{CAF569B1-B02E-4446-8F50-7D1A853A47BF}" destId="{D4A6576F-1F4D-469F-8595-0EE9853191DD}" srcOrd="6" destOrd="0" presId="urn:microsoft.com/office/officeart/2005/8/layout/chevron2"/>
    <dgm:cxn modelId="{DAC44436-43A0-4070-BDD0-D71FDFEA6B48}" type="presParOf" srcId="{D4A6576F-1F4D-469F-8595-0EE9853191DD}" destId="{760E1625-F610-4BA3-8CAF-54A809C95B7C}" srcOrd="0" destOrd="0" presId="urn:microsoft.com/office/officeart/2005/8/layout/chevron2"/>
    <dgm:cxn modelId="{A3CF02F0-1F99-4181-A9F7-A772A5ABC3D6}" type="presParOf" srcId="{D4A6576F-1F4D-469F-8595-0EE9853191DD}" destId="{B6BEA5E5-A2B4-4E54-BE91-A1D148F99C08}" srcOrd="1" destOrd="0" presId="urn:microsoft.com/office/officeart/2005/8/layout/chevron2"/>
    <dgm:cxn modelId="{2556A050-7617-44AA-A0B2-A82D271F631C}" type="presParOf" srcId="{CAF569B1-B02E-4446-8F50-7D1A853A47BF}" destId="{F5B1D7AA-10CB-43FD-9E09-FA4AA2AF3A20}" srcOrd="7" destOrd="0" presId="urn:microsoft.com/office/officeart/2005/8/layout/chevron2"/>
    <dgm:cxn modelId="{B187D76B-AA72-4861-BE6E-6F428E4560BD}" type="presParOf" srcId="{CAF569B1-B02E-4446-8F50-7D1A853A47BF}" destId="{8A5A7842-0522-4435-87A6-C863ECFC543C}" srcOrd="8" destOrd="0" presId="urn:microsoft.com/office/officeart/2005/8/layout/chevron2"/>
    <dgm:cxn modelId="{E210D866-DE8D-425C-9253-31BC7161B016}" type="presParOf" srcId="{8A5A7842-0522-4435-87A6-C863ECFC543C}" destId="{27D6644C-8BBC-43B4-9B51-FCB134F6472F}" srcOrd="0" destOrd="0" presId="urn:microsoft.com/office/officeart/2005/8/layout/chevron2"/>
    <dgm:cxn modelId="{172AFB67-1A26-4A27-8311-5B09E5CA9F19}" type="presParOf" srcId="{8A5A7842-0522-4435-87A6-C863ECFC543C}" destId="{E187FF73-B03F-4671-9EC9-10E0D53AE21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AEBD33-8E05-4B1E-B875-EF42CC20FF31}" type="doc">
      <dgm:prSet loTypeId="urn:microsoft.com/office/officeart/2005/8/layout/gear1" loCatId="process" qsTypeId="urn:microsoft.com/office/officeart/2005/8/quickstyle/simple2" qsCatId="simple" csTypeId="urn:microsoft.com/office/officeart/2005/8/colors/colorful5" csCatId="colorful" phldr="1"/>
      <dgm:spPr/>
    </dgm:pt>
    <dgm:pt modelId="{01B1629E-8C79-4768-B1EC-1B99E3A8DD55}">
      <dgm:prSet phldrT="[Text]"/>
      <dgm:spPr/>
      <dgm:t>
        <a:bodyPr/>
        <a:lstStyle/>
        <a:p>
          <a:r>
            <a:rPr lang="en-US" dirty="0" smtClean="0"/>
            <a:t>Firefox JS Engine Interpretation</a:t>
          </a:r>
          <a:endParaRPr lang="en-US" dirty="0"/>
        </a:p>
      </dgm:t>
    </dgm:pt>
    <dgm:pt modelId="{ED5792F4-BCAD-4F8E-A757-8492FA3DD4BC}" type="parTrans" cxnId="{AF1A8867-6B98-484A-9A8B-01F411C4D123}">
      <dgm:prSet/>
      <dgm:spPr/>
      <dgm:t>
        <a:bodyPr/>
        <a:lstStyle/>
        <a:p>
          <a:endParaRPr lang="en-US"/>
        </a:p>
      </dgm:t>
    </dgm:pt>
    <dgm:pt modelId="{CBF6F9A7-6255-4E33-BC0E-3346122C61C0}" type="sibTrans" cxnId="{AF1A8867-6B98-484A-9A8B-01F411C4D123}">
      <dgm:prSet/>
      <dgm:spPr/>
      <dgm:t>
        <a:bodyPr/>
        <a:lstStyle/>
        <a:p>
          <a:endParaRPr lang="en-US"/>
        </a:p>
      </dgm:t>
    </dgm:pt>
    <dgm:pt modelId="{16D17C55-8820-402D-B887-12BEE60E1A91}">
      <dgm:prSet phldrT="[Text]"/>
      <dgm:spPr/>
      <dgm:t>
        <a:bodyPr/>
        <a:lstStyle/>
        <a:p>
          <a:r>
            <a:rPr lang="en-US" dirty="0" smtClean="0"/>
            <a:t>Black-box</a:t>
          </a:r>
        </a:p>
        <a:p>
          <a:r>
            <a:rPr lang="en-US" dirty="0" err="1" smtClean="0"/>
            <a:t>Fuzzing</a:t>
          </a:r>
          <a:endParaRPr lang="en-US" dirty="0"/>
        </a:p>
      </dgm:t>
    </dgm:pt>
    <dgm:pt modelId="{74A277A1-76A1-4A5B-B65D-C2A4317679D3}" type="parTrans" cxnId="{1CAE54C3-9058-4CB8-8239-31400F20906F}">
      <dgm:prSet/>
      <dgm:spPr/>
      <dgm:t>
        <a:bodyPr/>
        <a:lstStyle/>
        <a:p>
          <a:endParaRPr lang="en-US"/>
        </a:p>
      </dgm:t>
    </dgm:pt>
    <dgm:pt modelId="{DB9AC87C-4188-4BAB-9D10-80E3C342A8D9}" type="sibTrans" cxnId="{1CAE54C3-9058-4CB8-8239-31400F20906F}">
      <dgm:prSet/>
      <dgm:spPr/>
      <dgm:t>
        <a:bodyPr/>
        <a:lstStyle/>
        <a:p>
          <a:endParaRPr lang="en-US"/>
        </a:p>
      </dgm:t>
    </dgm:pt>
    <dgm:pt modelId="{0E3A8C43-1FA4-48B2-B82A-83B007F2D736}">
      <dgm:prSet phldrT="[Text]" custT="1"/>
      <dgm:spPr/>
      <dgm:t>
        <a:bodyPr/>
        <a:lstStyle/>
        <a:p>
          <a:r>
            <a:rPr lang="en-US" sz="1800" dirty="0" smtClean="0"/>
            <a:t>Browser Automation</a:t>
          </a:r>
          <a:endParaRPr lang="en-US" sz="1800" dirty="0"/>
        </a:p>
      </dgm:t>
    </dgm:pt>
    <dgm:pt modelId="{0E1D5CA6-4A88-4A90-B80C-FD445707854B}" type="parTrans" cxnId="{C1886483-1F39-4D9A-9781-276E93E9FE39}">
      <dgm:prSet/>
      <dgm:spPr/>
      <dgm:t>
        <a:bodyPr/>
        <a:lstStyle/>
        <a:p>
          <a:endParaRPr lang="en-US"/>
        </a:p>
      </dgm:t>
    </dgm:pt>
    <dgm:pt modelId="{DBF13101-CA4E-4A39-A28D-0C15841D4808}" type="sibTrans" cxnId="{C1886483-1F39-4D9A-9781-276E93E9FE39}">
      <dgm:prSet/>
      <dgm:spPr/>
      <dgm:t>
        <a:bodyPr/>
        <a:lstStyle/>
        <a:p>
          <a:endParaRPr lang="en-US"/>
        </a:p>
      </dgm:t>
    </dgm:pt>
    <dgm:pt modelId="{F87CE7CA-1E2A-4FE6-8D70-A03434BA52F8}" type="pres">
      <dgm:prSet presAssocID="{EBAEBD33-8E05-4B1E-B875-EF42CC20FF3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8B1C05D-50C0-4B25-9605-BC5919703F98}" type="pres">
      <dgm:prSet presAssocID="{01B1629E-8C79-4768-B1EC-1B99E3A8DD5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5921D-598A-4CEA-8A20-AAA50C607C71}" type="pres">
      <dgm:prSet presAssocID="{01B1629E-8C79-4768-B1EC-1B99E3A8DD55}" presName="gear1srcNode" presStyleLbl="node1" presStyleIdx="0" presStyleCnt="3"/>
      <dgm:spPr/>
      <dgm:t>
        <a:bodyPr/>
        <a:lstStyle/>
        <a:p>
          <a:endParaRPr lang="en-US"/>
        </a:p>
      </dgm:t>
    </dgm:pt>
    <dgm:pt modelId="{6C07AE04-09A9-4B0E-998B-6BECBD7D05FB}" type="pres">
      <dgm:prSet presAssocID="{01B1629E-8C79-4768-B1EC-1B99E3A8DD55}" presName="gear1dstNode" presStyleLbl="node1" presStyleIdx="0" presStyleCnt="3"/>
      <dgm:spPr/>
      <dgm:t>
        <a:bodyPr/>
        <a:lstStyle/>
        <a:p>
          <a:endParaRPr lang="en-US"/>
        </a:p>
      </dgm:t>
    </dgm:pt>
    <dgm:pt modelId="{F0F975A3-4B68-487B-B83A-5FC66769C9B2}" type="pres">
      <dgm:prSet presAssocID="{16D17C55-8820-402D-B887-12BEE60E1A9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23C470-1528-4FF5-8603-8E1128F837F8}" type="pres">
      <dgm:prSet presAssocID="{16D17C55-8820-402D-B887-12BEE60E1A91}" presName="gear2srcNode" presStyleLbl="node1" presStyleIdx="1" presStyleCnt="3"/>
      <dgm:spPr/>
      <dgm:t>
        <a:bodyPr/>
        <a:lstStyle/>
        <a:p>
          <a:endParaRPr lang="en-US"/>
        </a:p>
      </dgm:t>
    </dgm:pt>
    <dgm:pt modelId="{5ACD0FFC-44FE-4643-A676-E1AEBE10E8DE}" type="pres">
      <dgm:prSet presAssocID="{16D17C55-8820-402D-B887-12BEE60E1A91}" presName="gear2dstNode" presStyleLbl="node1" presStyleIdx="1" presStyleCnt="3"/>
      <dgm:spPr/>
      <dgm:t>
        <a:bodyPr/>
        <a:lstStyle/>
        <a:p>
          <a:endParaRPr lang="en-US"/>
        </a:p>
      </dgm:t>
    </dgm:pt>
    <dgm:pt modelId="{F63C7A04-5325-4350-A265-22D7A9309AE4}" type="pres">
      <dgm:prSet presAssocID="{0E3A8C43-1FA4-48B2-B82A-83B007F2D736}" presName="gear3" presStyleLbl="node1" presStyleIdx="2" presStyleCnt="3"/>
      <dgm:spPr/>
      <dgm:t>
        <a:bodyPr/>
        <a:lstStyle/>
        <a:p>
          <a:endParaRPr lang="en-US"/>
        </a:p>
      </dgm:t>
    </dgm:pt>
    <dgm:pt modelId="{A96E25A2-0C30-4441-A3B1-3CBAEEF0A9A4}" type="pres">
      <dgm:prSet presAssocID="{0E3A8C43-1FA4-48B2-B82A-83B007F2D73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C0EA9-839A-450F-A4F1-873B6D326F52}" type="pres">
      <dgm:prSet presAssocID="{0E3A8C43-1FA4-48B2-B82A-83B007F2D736}" presName="gear3srcNode" presStyleLbl="node1" presStyleIdx="2" presStyleCnt="3"/>
      <dgm:spPr/>
      <dgm:t>
        <a:bodyPr/>
        <a:lstStyle/>
        <a:p>
          <a:endParaRPr lang="en-US"/>
        </a:p>
      </dgm:t>
    </dgm:pt>
    <dgm:pt modelId="{E2DAC19B-1935-4647-A563-12D4FE1B55C4}" type="pres">
      <dgm:prSet presAssocID="{0E3A8C43-1FA4-48B2-B82A-83B007F2D736}" presName="gear3dstNode" presStyleLbl="node1" presStyleIdx="2" presStyleCnt="3"/>
      <dgm:spPr/>
      <dgm:t>
        <a:bodyPr/>
        <a:lstStyle/>
        <a:p>
          <a:endParaRPr lang="en-US"/>
        </a:p>
      </dgm:t>
    </dgm:pt>
    <dgm:pt modelId="{3E63FF57-7AE4-4417-B565-F686758181C1}" type="pres">
      <dgm:prSet presAssocID="{CBF6F9A7-6255-4E33-BC0E-3346122C61C0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31FF65F9-B4C3-4E2F-87D6-0FD873FC48BA}" type="pres">
      <dgm:prSet presAssocID="{DB9AC87C-4188-4BAB-9D10-80E3C342A8D9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F6B94153-EAF6-4C99-9DE6-9CBCB5DC47AF}" type="pres">
      <dgm:prSet presAssocID="{DBF13101-CA4E-4A39-A28D-0C15841D4808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818E8E9-CA55-491E-AB71-4C4537BE0121}" type="presOf" srcId="{16D17C55-8820-402D-B887-12BEE60E1A91}" destId="{5ACD0FFC-44FE-4643-A676-E1AEBE10E8DE}" srcOrd="2" destOrd="0" presId="urn:microsoft.com/office/officeart/2005/8/layout/gear1"/>
    <dgm:cxn modelId="{6EDF7A6D-28E4-4286-BBB9-02F0FC3F5D87}" type="presOf" srcId="{DB9AC87C-4188-4BAB-9D10-80E3C342A8D9}" destId="{31FF65F9-B4C3-4E2F-87D6-0FD873FC48BA}" srcOrd="0" destOrd="0" presId="urn:microsoft.com/office/officeart/2005/8/layout/gear1"/>
    <dgm:cxn modelId="{80ACB735-05B6-44A9-BD9A-98F26E4E8138}" type="presOf" srcId="{01B1629E-8C79-4768-B1EC-1B99E3A8DD55}" destId="{3215921D-598A-4CEA-8A20-AAA50C607C71}" srcOrd="1" destOrd="0" presId="urn:microsoft.com/office/officeart/2005/8/layout/gear1"/>
    <dgm:cxn modelId="{AF1A8867-6B98-484A-9A8B-01F411C4D123}" srcId="{EBAEBD33-8E05-4B1E-B875-EF42CC20FF31}" destId="{01B1629E-8C79-4768-B1EC-1B99E3A8DD55}" srcOrd="0" destOrd="0" parTransId="{ED5792F4-BCAD-4F8E-A757-8492FA3DD4BC}" sibTransId="{CBF6F9A7-6255-4E33-BC0E-3346122C61C0}"/>
    <dgm:cxn modelId="{F26AF70A-D697-4D44-A637-CC307AF92DAE}" type="presOf" srcId="{EBAEBD33-8E05-4B1E-B875-EF42CC20FF31}" destId="{F87CE7CA-1E2A-4FE6-8D70-A03434BA52F8}" srcOrd="0" destOrd="0" presId="urn:microsoft.com/office/officeart/2005/8/layout/gear1"/>
    <dgm:cxn modelId="{03514C5C-5436-4048-B95E-C775E0C093CC}" type="presOf" srcId="{16D17C55-8820-402D-B887-12BEE60E1A91}" destId="{E523C470-1528-4FF5-8603-8E1128F837F8}" srcOrd="1" destOrd="0" presId="urn:microsoft.com/office/officeart/2005/8/layout/gear1"/>
    <dgm:cxn modelId="{1CAE54C3-9058-4CB8-8239-31400F20906F}" srcId="{EBAEBD33-8E05-4B1E-B875-EF42CC20FF31}" destId="{16D17C55-8820-402D-B887-12BEE60E1A91}" srcOrd="1" destOrd="0" parTransId="{74A277A1-76A1-4A5B-B65D-C2A4317679D3}" sibTransId="{DB9AC87C-4188-4BAB-9D10-80E3C342A8D9}"/>
    <dgm:cxn modelId="{C1886483-1F39-4D9A-9781-276E93E9FE39}" srcId="{EBAEBD33-8E05-4B1E-B875-EF42CC20FF31}" destId="{0E3A8C43-1FA4-48B2-B82A-83B007F2D736}" srcOrd="2" destOrd="0" parTransId="{0E1D5CA6-4A88-4A90-B80C-FD445707854B}" sibTransId="{DBF13101-CA4E-4A39-A28D-0C15841D4808}"/>
    <dgm:cxn modelId="{38921D18-91FF-41E8-8D94-F11AA9965802}" type="presOf" srcId="{CBF6F9A7-6255-4E33-BC0E-3346122C61C0}" destId="{3E63FF57-7AE4-4417-B565-F686758181C1}" srcOrd="0" destOrd="0" presId="urn:microsoft.com/office/officeart/2005/8/layout/gear1"/>
    <dgm:cxn modelId="{883D2429-B803-40AC-8355-8515761AE6F6}" type="presOf" srcId="{0E3A8C43-1FA4-48B2-B82A-83B007F2D736}" destId="{F17C0EA9-839A-450F-A4F1-873B6D326F52}" srcOrd="2" destOrd="0" presId="urn:microsoft.com/office/officeart/2005/8/layout/gear1"/>
    <dgm:cxn modelId="{FCDE93F6-138E-4D47-AC6E-046DDFA7624F}" type="presOf" srcId="{01B1629E-8C79-4768-B1EC-1B99E3A8DD55}" destId="{58B1C05D-50C0-4B25-9605-BC5919703F98}" srcOrd="0" destOrd="0" presId="urn:microsoft.com/office/officeart/2005/8/layout/gear1"/>
    <dgm:cxn modelId="{12F2220C-EB36-42C8-8431-CCFC00A2188D}" type="presOf" srcId="{0E3A8C43-1FA4-48B2-B82A-83B007F2D736}" destId="{A96E25A2-0C30-4441-A3B1-3CBAEEF0A9A4}" srcOrd="1" destOrd="0" presId="urn:microsoft.com/office/officeart/2005/8/layout/gear1"/>
    <dgm:cxn modelId="{686243A2-E642-4A6E-B15D-B930EC956F0C}" type="presOf" srcId="{0E3A8C43-1FA4-48B2-B82A-83B007F2D736}" destId="{E2DAC19B-1935-4647-A563-12D4FE1B55C4}" srcOrd="3" destOrd="0" presId="urn:microsoft.com/office/officeart/2005/8/layout/gear1"/>
    <dgm:cxn modelId="{2A6E6B81-47B1-4EAA-A171-6E091E9C22D9}" type="presOf" srcId="{0E3A8C43-1FA4-48B2-B82A-83B007F2D736}" destId="{F63C7A04-5325-4350-A265-22D7A9309AE4}" srcOrd="0" destOrd="0" presId="urn:microsoft.com/office/officeart/2005/8/layout/gear1"/>
    <dgm:cxn modelId="{A3E179F7-E4AB-48E0-9CFA-DD17D4BD4FBE}" type="presOf" srcId="{16D17C55-8820-402D-B887-12BEE60E1A91}" destId="{F0F975A3-4B68-487B-B83A-5FC66769C9B2}" srcOrd="0" destOrd="0" presId="urn:microsoft.com/office/officeart/2005/8/layout/gear1"/>
    <dgm:cxn modelId="{8C18C949-B41D-4634-A67C-36C1DA3ADF4B}" type="presOf" srcId="{DBF13101-CA4E-4A39-A28D-0C15841D4808}" destId="{F6B94153-EAF6-4C99-9DE6-9CBCB5DC47AF}" srcOrd="0" destOrd="0" presId="urn:microsoft.com/office/officeart/2005/8/layout/gear1"/>
    <dgm:cxn modelId="{D8C42CA0-B1D2-45C2-821E-3E11FE745460}" type="presOf" srcId="{01B1629E-8C79-4768-B1EC-1B99E3A8DD55}" destId="{6C07AE04-09A9-4B0E-998B-6BECBD7D05FB}" srcOrd="2" destOrd="0" presId="urn:microsoft.com/office/officeart/2005/8/layout/gear1"/>
    <dgm:cxn modelId="{7EE7374B-094E-4306-8240-0AACD453F8E5}" type="presParOf" srcId="{F87CE7CA-1E2A-4FE6-8D70-A03434BA52F8}" destId="{58B1C05D-50C0-4B25-9605-BC5919703F98}" srcOrd="0" destOrd="0" presId="urn:microsoft.com/office/officeart/2005/8/layout/gear1"/>
    <dgm:cxn modelId="{5873A8F0-5B48-4CA5-AC49-70724F6BCDB4}" type="presParOf" srcId="{F87CE7CA-1E2A-4FE6-8D70-A03434BA52F8}" destId="{3215921D-598A-4CEA-8A20-AAA50C607C71}" srcOrd="1" destOrd="0" presId="urn:microsoft.com/office/officeart/2005/8/layout/gear1"/>
    <dgm:cxn modelId="{A9DBBD23-B834-4AFC-83D2-1205C9028698}" type="presParOf" srcId="{F87CE7CA-1E2A-4FE6-8D70-A03434BA52F8}" destId="{6C07AE04-09A9-4B0E-998B-6BECBD7D05FB}" srcOrd="2" destOrd="0" presId="urn:microsoft.com/office/officeart/2005/8/layout/gear1"/>
    <dgm:cxn modelId="{2A15D387-9799-4AAF-AB7B-DB2D780F4566}" type="presParOf" srcId="{F87CE7CA-1E2A-4FE6-8D70-A03434BA52F8}" destId="{F0F975A3-4B68-487B-B83A-5FC66769C9B2}" srcOrd="3" destOrd="0" presId="urn:microsoft.com/office/officeart/2005/8/layout/gear1"/>
    <dgm:cxn modelId="{A590EDC1-D8CB-4170-BCDE-644DB6C686A1}" type="presParOf" srcId="{F87CE7CA-1E2A-4FE6-8D70-A03434BA52F8}" destId="{E523C470-1528-4FF5-8603-8E1128F837F8}" srcOrd="4" destOrd="0" presId="urn:microsoft.com/office/officeart/2005/8/layout/gear1"/>
    <dgm:cxn modelId="{5877C2F4-5F7B-40EA-87C7-1EC76DFE091E}" type="presParOf" srcId="{F87CE7CA-1E2A-4FE6-8D70-A03434BA52F8}" destId="{5ACD0FFC-44FE-4643-A676-E1AEBE10E8DE}" srcOrd="5" destOrd="0" presId="urn:microsoft.com/office/officeart/2005/8/layout/gear1"/>
    <dgm:cxn modelId="{5AF0A459-02A8-4E4C-B2A6-F56A13403C9C}" type="presParOf" srcId="{F87CE7CA-1E2A-4FE6-8D70-A03434BA52F8}" destId="{F63C7A04-5325-4350-A265-22D7A9309AE4}" srcOrd="6" destOrd="0" presId="urn:microsoft.com/office/officeart/2005/8/layout/gear1"/>
    <dgm:cxn modelId="{C49476F2-5285-4F9F-A1B8-86BB68D5681B}" type="presParOf" srcId="{F87CE7CA-1E2A-4FE6-8D70-A03434BA52F8}" destId="{A96E25A2-0C30-4441-A3B1-3CBAEEF0A9A4}" srcOrd="7" destOrd="0" presId="urn:microsoft.com/office/officeart/2005/8/layout/gear1"/>
    <dgm:cxn modelId="{A2800092-6FD0-4594-B146-7BC97741618D}" type="presParOf" srcId="{F87CE7CA-1E2A-4FE6-8D70-A03434BA52F8}" destId="{F17C0EA9-839A-450F-A4F1-873B6D326F52}" srcOrd="8" destOrd="0" presId="urn:microsoft.com/office/officeart/2005/8/layout/gear1"/>
    <dgm:cxn modelId="{7D1AD0B6-D07D-4E7F-89DF-CE1F61F75791}" type="presParOf" srcId="{F87CE7CA-1E2A-4FE6-8D70-A03434BA52F8}" destId="{E2DAC19B-1935-4647-A563-12D4FE1B55C4}" srcOrd="9" destOrd="0" presId="urn:microsoft.com/office/officeart/2005/8/layout/gear1"/>
    <dgm:cxn modelId="{8D487324-FE33-40AC-A7F2-84D65F91FF39}" type="presParOf" srcId="{F87CE7CA-1E2A-4FE6-8D70-A03434BA52F8}" destId="{3E63FF57-7AE4-4417-B565-F686758181C1}" srcOrd="10" destOrd="0" presId="urn:microsoft.com/office/officeart/2005/8/layout/gear1"/>
    <dgm:cxn modelId="{DC9D816F-C3A8-4897-9C6A-7F6A69749B23}" type="presParOf" srcId="{F87CE7CA-1E2A-4FE6-8D70-A03434BA52F8}" destId="{31FF65F9-B4C3-4E2F-87D6-0FD873FC48BA}" srcOrd="11" destOrd="0" presId="urn:microsoft.com/office/officeart/2005/8/layout/gear1"/>
    <dgm:cxn modelId="{9BCCA2EF-5508-47E4-87C5-904CF726C4ED}" type="presParOf" srcId="{F87CE7CA-1E2A-4FE6-8D70-A03434BA52F8}" destId="{F6B94153-EAF6-4C99-9DE6-9CBCB5DC47A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E893EE-5EE8-430A-8B68-3B321FB0FE3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25EA281-1537-49AE-9E38-27D6E5730B65}">
      <dgm:prSet phldrT="[Text]"/>
      <dgm:spPr/>
      <dgm:t>
        <a:bodyPr/>
        <a:lstStyle/>
        <a:p>
          <a:r>
            <a:rPr lang="en-US" dirty="0" smtClean="0"/>
            <a:t>2. Injects its custom JavaScript code to the &lt;head&gt; of current DOM</a:t>
          </a:r>
          <a:endParaRPr lang="en-US" dirty="0"/>
        </a:p>
      </dgm:t>
    </dgm:pt>
    <dgm:pt modelId="{EE39B15E-94A0-41BF-8368-AA5A66B89C8E}" type="parTrans" cxnId="{B426CD0E-5728-444A-88F5-96B601E61459}">
      <dgm:prSet/>
      <dgm:spPr/>
      <dgm:t>
        <a:bodyPr/>
        <a:lstStyle/>
        <a:p>
          <a:endParaRPr lang="en-US"/>
        </a:p>
      </dgm:t>
    </dgm:pt>
    <dgm:pt modelId="{4CDEFDA3-F95D-46F6-A0F8-7F907B45B326}" type="sibTrans" cxnId="{B426CD0E-5728-444A-88F5-96B601E61459}">
      <dgm:prSet/>
      <dgm:spPr/>
      <dgm:t>
        <a:bodyPr/>
        <a:lstStyle/>
        <a:p>
          <a:endParaRPr lang="en-US"/>
        </a:p>
      </dgm:t>
    </dgm:pt>
    <dgm:pt modelId="{9F6CC4A4-0423-4A8A-9981-4B29FC6762E0}">
      <dgm:prSet phldrT="[Text]"/>
      <dgm:spPr/>
      <dgm:t>
        <a:bodyPr/>
        <a:lstStyle/>
        <a:p>
          <a:r>
            <a:rPr lang="en-US" dirty="0" smtClean="0"/>
            <a:t>3. Fuzzes possible sources with our custom defined callback</a:t>
          </a:r>
          <a:endParaRPr lang="en-US" dirty="0"/>
        </a:p>
      </dgm:t>
    </dgm:pt>
    <dgm:pt modelId="{3DC93DA1-1C29-4A0D-82AF-4B98D618D0D2}" type="parTrans" cxnId="{895CB6A5-7587-4B50-B9A8-B8BD1D77AAEE}">
      <dgm:prSet/>
      <dgm:spPr/>
      <dgm:t>
        <a:bodyPr/>
        <a:lstStyle/>
        <a:p>
          <a:endParaRPr lang="en-US"/>
        </a:p>
      </dgm:t>
    </dgm:pt>
    <dgm:pt modelId="{A424F988-A66B-4476-AB63-0F9A5B01AA15}" type="sibTrans" cxnId="{895CB6A5-7587-4B50-B9A8-B8BD1D77AAEE}">
      <dgm:prSet/>
      <dgm:spPr/>
      <dgm:t>
        <a:bodyPr/>
        <a:lstStyle/>
        <a:p>
          <a:endParaRPr lang="en-US"/>
        </a:p>
      </dgm:t>
    </dgm:pt>
    <dgm:pt modelId="{A6E0C1E5-4FA1-47C9-8AB0-8A49E9022102}">
      <dgm:prSet phldrT="[Text]"/>
      <dgm:spPr/>
      <dgm:t>
        <a:bodyPr/>
        <a:lstStyle/>
        <a:p>
          <a:r>
            <a:rPr lang="en-US" dirty="0" smtClean="0"/>
            <a:t>5. Callback generates XHR to our DB host, if it lands in a sink</a:t>
          </a:r>
          <a:endParaRPr lang="en-US" dirty="0"/>
        </a:p>
      </dgm:t>
    </dgm:pt>
    <dgm:pt modelId="{11AD2B0B-06CB-4ABF-AEDA-CBC02227C54B}" type="parTrans" cxnId="{71715983-06A4-4063-9814-A8A3DF18F592}">
      <dgm:prSet/>
      <dgm:spPr/>
      <dgm:t>
        <a:bodyPr/>
        <a:lstStyle/>
        <a:p>
          <a:endParaRPr lang="en-US"/>
        </a:p>
      </dgm:t>
    </dgm:pt>
    <dgm:pt modelId="{17CA26D6-1884-4198-BC39-A62C47E56042}" type="sibTrans" cxnId="{71715983-06A4-4063-9814-A8A3DF18F592}">
      <dgm:prSet/>
      <dgm:spPr/>
      <dgm:t>
        <a:bodyPr/>
        <a:lstStyle/>
        <a:p>
          <a:endParaRPr lang="en-US"/>
        </a:p>
      </dgm:t>
    </dgm:pt>
    <dgm:pt modelId="{ABF0490D-B2B1-443A-B15F-1F880D91AE8C}">
      <dgm:prSet phldrT="[Text]"/>
      <dgm:spPr/>
      <dgm:t>
        <a:bodyPr/>
        <a:lstStyle/>
        <a:p>
          <a:r>
            <a:rPr lang="en-US" dirty="0" smtClean="0"/>
            <a:t>6. XHR sends the vulnerable </a:t>
          </a:r>
          <a:r>
            <a:rPr lang="en-US" i="0" dirty="0" smtClean="0"/>
            <a:t>URL </a:t>
          </a:r>
          <a:r>
            <a:rPr lang="en-US" dirty="0" smtClean="0"/>
            <a:t>to a your DB host</a:t>
          </a:r>
          <a:endParaRPr lang="en-US" dirty="0"/>
        </a:p>
      </dgm:t>
    </dgm:pt>
    <dgm:pt modelId="{945AF5E3-E4AF-4319-9BAB-32FF017708A8}" type="parTrans" cxnId="{E31BF607-27C4-4D7E-8C68-4B24C60C1341}">
      <dgm:prSet/>
      <dgm:spPr/>
      <dgm:t>
        <a:bodyPr/>
        <a:lstStyle/>
        <a:p>
          <a:endParaRPr lang="en-US"/>
        </a:p>
      </dgm:t>
    </dgm:pt>
    <dgm:pt modelId="{46DE84FB-B037-4CAD-B8F9-DAD297B48891}" type="sibTrans" cxnId="{E31BF607-27C4-4D7E-8C68-4B24C60C1341}">
      <dgm:prSet/>
      <dgm:spPr/>
      <dgm:t>
        <a:bodyPr/>
        <a:lstStyle/>
        <a:p>
          <a:endParaRPr lang="en-US"/>
        </a:p>
      </dgm:t>
    </dgm:pt>
    <dgm:pt modelId="{30878A78-8895-4A92-9A11-800B3A80A528}">
      <dgm:prSet phldrT="[Text]"/>
      <dgm:spPr/>
      <dgm:t>
        <a:bodyPr/>
        <a:lstStyle/>
        <a:p>
          <a:r>
            <a:rPr lang="en-US" dirty="0" smtClean="0"/>
            <a:t>4. Automate some event handlers to trigger the callback</a:t>
          </a:r>
          <a:endParaRPr lang="en-US" dirty="0"/>
        </a:p>
      </dgm:t>
    </dgm:pt>
    <dgm:pt modelId="{F4AA71F1-A9A8-4577-91DA-65651332AA0A}" type="parTrans" cxnId="{E0E8EEB0-7572-4C7E-9F4A-882D0B9936BC}">
      <dgm:prSet/>
      <dgm:spPr/>
      <dgm:t>
        <a:bodyPr/>
        <a:lstStyle/>
        <a:p>
          <a:endParaRPr lang="en-US"/>
        </a:p>
      </dgm:t>
    </dgm:pt>
    <dgm:pt modelId="{AEC7A638-CBB7-4A2A-B746-134C1E730347}" type="sibTrans" cxnId="{E0E8EEB0-7572-4C7E-9F4A-882D0B9936BC}">
      <dgm:prSet/>
      <dgm:spPr/>
      <dgm:t>
        <a:bodyPr/>
        <a:lstStyle/>
        <a:p>
          <a:endParaRPr lang="en-US"/>
        </a:p>
      </dgm:t>
    </dgm:pt>
    <dgm:pt modelId="{A7DB60EE-6406-485A-A971-573A46DB1DB5}">
      <dgm:prSet phldrT="[Text]"/>
      <dgm:spPr/>
      <dgm:t>
        <a:bodyPr/>
        <a:lstStyle/>
        <a:p>
          <a:r>
            <a:rPr lang="en-US" dirty="0" smtClean="0"/>
            <a:t>7. Generates customizable report</a:t>
          </a:r>
          <a:endParaRPr lang="en-US" dirty="0"/>
        </a:p>
      </dgm:t>
    </dgm:pt>
    <dgm:pt modelId="{4BE65B0F-B081-4D06-A784-951DD78F71CD}" type="parTrans" cxnId="{08AFC379-7E7F-4396-BBDD-CD6EB378A1A5}">
      <dgm:prSet/>
      <dgm:spPr/>
      <dgm:t>
        <a:bodyPr/>
        <a:lstStyle/>
        <a:p>
          <a:endParaRPr lang="en-US"/>
        </a:p>
      </dgm:t>
    </dgm:pt>
    <dgm:pt modelId="{2D965BF1-DDBA-4702-AFB2-70431FC07F83}" type="sibTrans" cxnId="{08AFC379-7E7F-4396-BBDD-CD6EB378A1A5}">
      <dgm:prSet/>
      <dgm:spPr/>
      <dgm:t>
        <a:bodyPr/>
        <a:lstStyle/>
        <a:p>
          <a:endParaRPr lang="en-US"/>
        </a:p>
      </dgm:t>
    </dgm:pt>
    <dgm:pt modelId="{7A189821-6626-4DB8-820E-CB0BD9FF7D6C}">
      <dgm:prSet phldrT="[Text]"/>
      <dgm:spPr/>
      <dgm:t>
        <a:bodyPr/>
        <a:lstStyle/>
        <a:p>
          <a:r>
            <a:rPr lang="en-US" dirty="0" smtClean="0"/>
            <a:t>1. Initiate a scan</a:t>
          </a:r>
          <a:endParaRPr lang="en-US" dirty="0"/>
        </a:p>
      </dgm:t>
    </dgm:pt>
    <dgm:pt modelId="{6E2D0B80-BC9B-443F-809C-1D2A84955C30}" type="parTrans" cxnId="{E07F9E73-B7C0-444C-A3AB-F9D2ED3600A1}">
      <dgm:prSet/>
      <dgm:spPr/>
      <dgm:t>
        <a:bodyPr/>
        <a:lstStyle/>
        <a:p>
          <a:endParaRPr lang="en-US"/>
        </a:p>
      </dgm:t>
    </dgm:pt>
    <dgm:pt modelId="{6E5C77CF-90D7-41E7-9499-C6EE38812142}" type="sibTrans" cxnId="{E07F9E73-B7C0-444C-A3AB-F9D2ED3600A1}">
      <dgm:prSet/>
      <dgm:spPr/>
      <dgm:t>
        <a:bodyPr/>
        <a:lstStyle/>
        <a:p>
          <a:endParaRPr lang="en-US"/>
        </a:p>
      </dgm:t>
    </dgm:pt>
    <dgm:pt modelId="{456C7762-DE58-44A7-87B3-8074BE59A41D}" type="pres">
      <dgm:prSet presAssocID="{FBE893EE-5EE8-430A-8B68-3B321FB0FE32}" presName="cycle" presStyleCnt="0">
        <dgm:presLayoutVars>
          <dgm:dir/>
          <dgm:resizeHandles val="exact"/>
        </dgm:presLayoutVars>
      </dgm:prSet>
      <dgm:spPr/>
    </dgm:pt>
    <dgm:pt modelId="{30A56443-6440-4F27-90E0-FBCB372F366A}" type="pres">
      <dgm:prSet presAssocID="{7A189821-6626-4DB8-820E-CB0BD9FF7D6C}" presName="dummy" presStyleCnt="0"/>
      <dgm:spPr/>
    </dgm:pt>
    <dgm:pt modelId="{72A13AE6-3473-4679-8A8D-04A57C335117}" type="pres">
      <dgm:prSet presAssocID="{7A189821-6626-4DB8-820E-CB0BD9FF7D6C}" presName="node" presStyleLbl="revTx" presStyleIdx="0" presStyleCnt="7" custScaleX="145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0A8B3-BBB8-444F-974B-4697C6BBD18D}" type="pres">
      <dgm:prSet presAssocID="{6E5C77CF-90D7-41E7-9499-C6EE38812142}" presName="sibTrans" presStyleLbl="node1" presStyleIdx="0" presStyleCnt="7"/>
      <dgm:spPr/>
      <dgm:t>
        <a:bodyPr/>
        <a:lstStyle/>
        <a:p>
          <a:endParaRPr lang="en-US"/>
        </a:p>
      </dgm:t>
    </dgm:pt>
    <dgm:pt modelId="{343EA45E-5875-4B30-9A70-EF762687586D}" type="pres">
      <dgm:prSet presAssocID="{425EA281-1537-49AE-9E38-27D6E5730B65}" presName="dummy" presStyleCnt="0"/>
      <dgm:spPr/>
    </dgm:pt>
    <dgm:pt modelId="{4F2C890F-6EF1-4713-B5BD-6A5C55ED617C}" type="pres">
      <dgm:prSet presAssocID="{425EA281-1537-49AE-9E38-27D6E5730B65}" presName="node" presStyleLbl="revTx" presStyleIdx="1" presStyleCnt="7" custScaleX="1562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5C817-5909-4197-84E3-34D5D2C9DD75}" type="pres">
      <dgm:prSet presAssocID="{4CDEFDA3-F95D-46F6-A0F8-7F907B45B326}" presName="sibTrans" presStyleLbl="node1" presStyleIdx="1" presStyleCnt="7"/>
      <dgm:spPr/>
      <dgm:t>
        <a:bodyPr/>
        <a:lstStyle/>
        <a:p>
          <a:endParaRPr lang="en-US"/>
        </a:p>
      </dgm:t>
    </dgm:pt>
    <dgm:pt modelId="{2D3A11D8-31A5-4E99-A3B3-553A95D0E09E}" type="pres">
      <dgm:prSet presAssocID="{9F6CC4A4-0423-4A8A-9981-4B29FC6762E0}" presName="dummy" presStyleCnt="0"/>
      <dgm:spPr/>
    </dgm:pt>
    <dgm:pt modelId="{F554ECF7-5CBD-4229-A39A-3E5242090773}" type="pres">
      <dgm:prSet presAssocID="{9F6CC4A4-0423-4A8A-9981-4B29FC6762E0}" presName="node" presStyleLbl="revTx" presStyleIdx="2" presStyleCnt="7" custScaleX="1702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F6539-A34D-456C-BE51-19D576193F0A}" type="pres">
      <dgm:prSet presAssocID="{A424F988-A66B-4476-AB63-0F9A5B01AA15}" presName="sibTrans" presStyleLbl="node1" presStyleIdx="2" presStyleCnt="7"/>
      <dgm:spPr/>
      <dgm:t>
        <a:bodyPr/>
        <a:lstStyle/>
        <a:p>
          <a:endParaRPr lang="en-US"/>
        </a:p>
      </dgm:t>
    </dgm:pt>
    <dgm:pt modelId="{905A0012-9FFC-4333-B8B4-833E8057162F}" type="pres">
      <dgm:prSet presAssocID="{30878A78-8895-4A92-9A11-800B3A80A528}" presName="dummy" presStyleCnt="0"/>
      <dgm:spPr/>
    </dgm:pt>
    <dgm:pt modelId="{1AD47B01-9D4E-4960-AA8A-0FAE6436597B}" type="pres">
      <dgm:prSet presAssocID="{30878A78-8895-4A92-9A11-800B3A80A528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CA43E-348D-424F-9503-950C7C1264FD}" type="pres">
      <dgm:prSet presAssocID="{AEC7A638-CBB7-4A2A-B746-134C1E730347}" presName="sibTrans" presStyleLbl="node1" presStyleIdx="3" presStyleCnt="7"/>
      <dgm:spPr/>
      <dgm:t>
        <a:bodyPr/>
        <a:lstStyle/>
        <a:p>
          <a:endParaRPr lang="en-US"/>
        </a:p>
      </dgm:t>
    </dgm:pt>
    <dgm:pt modelId="{54F0ADB4-5406-4CF6-8359-132298173526}" type="pres">
      <dgm:prSet presAssocID="{A6E0C1E5-4FA1-47C9-8AB0-8A49E9022102}" presName="dummy" presStyleCnt="0"/>
      <dgm:spPr/>
    </dgm:pt>
    <dgm:pt modelId="{91A8BA88-8018-4248-82C3-27C36C53173B}" type="pres">
      <dgm:prSet presAssocID="{A6E0C1E5-4FA1-47C9-8AB0-8A49E9022102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829FF-7299-405B-9AC9-5EFF90DF49D5}" type="pres">
      <dgm:prSet presAssocID="{17CA26D6-1884-4198-BC39-A62C47E56042}" presName="sibTrans" presStyleLbl="node1" presStyleIdx="4" presStyleCnt="7"/>
      <dgm:spPr/>
      <dgm:t>
        <a:bodyPr/>
        <a:lstStyle/>
        <a:p>
          <a:endParaRPr lang="en-US"/>
        </a:p>
      </dgm:t>
    </dgm:pt>
    <dgm:pt modelId="{F4F8A87D-4119-49DA-9C8B-C621B5AFEEC0}" type="pres">
      <dgm:prSet presAssocID="{ABF0490D-B2B1-443A-B15F-1F880D91AE8C}" presName="dummy" presStyleCnt="0"/>
      <dgm:spPr/>
    </dgm:pt>
    <dgm:pt modelId="{5186C250-0117-4D54-9C5D-7D8AE067162F}" type="pres">
      <dgm:prSet presAssocID="{ABF0490D-B2B1-443A-B15F-1F880D91AE8C}" presName="node" presStyleLbl="revTx" presStyleIdx="5" presStyleCnt="7" custScaleX="1479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13D9E-A564-4326-BF5B-5775A406AD90}" type="pres">
      <dgm:prSet presAssocID="{46DE84FB-B037-4CAD-B8F9-DAD297B48891}" presName="sibTrans" presStyleLbl="node1" presStyleIdx="5" presStyleCnt="7"/>
      <dgm:spPr/>
      <dgm:t>
        <a:bodyPr/>
        <a:lstStyle/>
        <a:p>
          <a:endParaRPr lang="en-US"/>
        </a:p>
      </dgm:t>
    </dgm:pt>
    <dgm:pt modelId="{EF3029BE-4AF6-4D82-AD02-8D7B725FC8A3}" type="pres">
      <dgm:prSet presAssocID="{A7DB60EE-6406-485A-A971-573A46DB1DB5}" presName="dummy" presStyleCnt="0"/>
      <dgm:spPr/>
    </dgm:pt>
    <dgm:pt modelId="{F7D8EAB5-34DA-4047-B564-38E251AFCC49}" type="pres">
      <dgm:prSet presAssocID="{A7DB60EE-6406-485A-A971-573A46DB1DB5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FE7E6-1429-4BDD-8251-C005E7CADA3A}" type="pres">
      <dgm:prSet presAssocID="{2D965BF1-DDBA-4702-AFB2-70431FC07F83}" presName="sibTrans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0998C2B6-B221-463D-93C9-24FB1C9B154B}" type="presOf" srcId="{17CA26D6-1884-4198-BC39-A62C47E56042}" destId="{681829FF-7299-405B-9AC9-5EFF90DF49D5}" srcOrd="0" destOrd="0" presId="urn:microsoft.com/office/officeart/2005/8/layout/cycle1"/>
    <dgm:cxn modelId="{AEEBAD9E-526E-4B59-8082-9E250110E2FB}" type="presOf" srcId="{9F6CC4A4-0423-4A8A-9981-4B29FC6762E0}" destId="{F554ECF7-5CBD-4229-A39A-3E5242090773}" srcOrd="0" destOrd="0" presId="urn:microsoft.com/office/officeart/2005/8/layout/cycle1"/>
    <dgm:cxn modelId="{CEAE8E99-F80A-4A48-B797-20030E8E6585}" type="presOf" srcId="{6E5C77CF-90D7-41E7-9499-C6EE38812142}" destId="{8AE0A8B3-BBB8-444F-974B-4697C6BBD18D}" srcOrd="0" destOrd="0" presId="urn:microsoft.com/office/officeart/2005/8/layout/cycle1"/>
    <dgm:cxn modelId="{B426CD0E-5728-444A-88F5-96B601E61459}" srcId="{FBE893EE-5EE8-430A-8B68-3B321FB0FE32}" destId="{425EA281-1537-49AE-9E38-27D6E5730B65}" srcOrd="1" destOrd="0" parTransId="{EE39B15E-94A0-41BF-8368-AA5A66B89C8E}" sibTransId="{4CDEFDA3-F95D-46F6-A0F8-7F907B45B326}"/>
    <dgm:cxn modelId="{895CB6A5-7587-4B50-B9A8-B8BD1D77AAEE}" srcId="{FBE893EE-5EE8-430A-8B68-3B321FB0FE32}" destId="{9F6CC4A4-0423-4A8A-9981-4B29FC6762E0}" srcOrd="2" destOrd="0" parTransId="{3DC93DA1-1C29-4A0D-82AF-4B98D618D0D2}" sibTransId="{A424F988-A66B-4476-AB63-0F9A5B01AA15}"/>
    <dgm:cxn modelId="{6F5CFFE1-504B-4ACE-9372-BC9976BE0B98}" type="presOf" srcId="{ABF0490D-B2B1-443A-B15F-1F880D91AE8C}" destId="{5186C250-0117-4D54-9C5D-7D8AE067162F}" srcOrd="0" destOrd="0" presId="urn:microsoft.com/office/officeart/2005/8/layout/cycle1"/>
    <dgm:cxn modelId="{B30998E3-112D-4869-8E95-11C0F097805E}" type="presOf" srcId="{46DE84FB-B037-4CAD-B8F9-DAD297B48891}" destId="{A4F13D9E-A564-4326-BF5B-5775A406AD90}" srcOrd="0" destOrd="0" presId="urn:microsoft.com/office/officeart/2005/8/layout/cycle1"/>
    <dgm:cxn modelId="{08AFC379-7E7F-4396-BBDD-CD6EB378A1A5}" srcId="{FBE893EE-5EE8-430A-8B68-3B321FB0FE32}" destId="{A7DB60EE-6406-485A-A971-573A46DB1DB5}" srcOrd="6" destOrd="0" parTransId="{4BE65B0F-B081-4D06-A784-951DD78F71CD}" sibTransId="{2D965BF1-DDBA-4702-AFB2-70431FC07F83}"/>
    <dgm:cxn modelId="{96114B31-14CD-4B7E-8EA3-4A2BE74525DA}" type="presOf" srcId="{A6E0C1E5-4FA1-47C9-8AB0-8A49E9022102}" destId="{91A8BA88-8018-4248-82C3-27C36C53173B}" srcOrd="0" destOrd="0" presId="urn:microsoft.com/office/officeart/2005/8/layout/cycle1"/>
    <dgm:cxn modelId="{E07F9E73-B7C0-444C-A3AB-F9D2ED3600A1}" srcId="{FBE893EE-5EE8-430A-8B68-3B321FB0FE32}" destId="{7A189821-6626-4DB8-820E-CB0BD9FF7D6C}" srcOrd="0" destOrd="0" parTransId="{6E2D0B80-BC9B-443F-809C-1D2A84955C30}" sibTransId="{6E5C77CF-90D7-41E7-9499-C6EE38812142}"/>
    <dgm:cxn modelId="{B18D2686-5364-448F-AF4E-FCD8F9682371}" type="presOf" srcId="{30878A78-8895-4A92-9A11-800B3A80A528}" destId="{1AD47B01-9D4E-4960-AA8A-0FAE6436597B}" srcOrd="0" destOrd="0" presId="urn:microsoft.com/office/officeart/2005/8/layout/cycle1"/>
    <dgm:cxn modelId="{E79D65EF-2467-42B3-8385-9956841CA471}" type="presOf" srcId="{A424F988-A66B-4476-AB63-0F9A5B01AA15}" destId="{8EEF6539-A34D-456C-BE51-19D576193F0A}" srcOrd="0" destOrd="0" presId="urn:microsoft.com/office/officeart/2005/8/layout/cycle1"/>
    <dgm:cxn modelId="{DF398A24-3E37-4523-A520-AA8586D087F0}" type="presOf" srcId="{AEC7A638-CBB7-4A2A-B746-134C1E730347}" destId="{1F9CA43E-348D-424F-9503-950C7C1264FD}" srcOrd="0" destOrd="0" presId="urn:microsoft.com/office/officeart/2005/8/layout/cycle1"/>
    <dgm:cxn modelId="{71715983-06A4-4063-9814-A8A3DF18F592}" srcId="{FBE893EE-5EE8-430A-8B68-3B321FB0FE32}" destId="{A6E0C1E5-4FA1-47C9-8AB0-8A49E9022102}" srcOrd="4" destOrd="0" parTransId="{11AD2B0B-06CB-4ABF-AEDA-CBC02227C54B}" sibTransId="{17CA26D6-1884-4198-BC39-A62C47E56042}"/>
    <dgm:cxn modelId="{E0E8EEB0-7572-4C7E-9F4A-882D0B9936BC}" srcId="{FBE893EE-5EE8-430A-8B68-3B321FB0FE32}" destId="{30878A78-8895-4A92-9A11-800B3A80A528}" srcOrd="3" destOrd="0" parTransId="{F4AA71F1-A9A8-4577-91DA-65651332AA0A}" sibTransId="{AEC7A638-CBB7-4A2A-B746-134C1E730347}"/>
    <dgm:cxn modelId="{E31BF607-27C4-4D7E-8C68-4B24C60C1341}" srcId="{FBE893EE-5EE8-430A-8B68-3B321FB0FE32}" destId="{ABF0490D-B2B1-443A-B15F-1F880D91AE8C}" srcOrd="5" destOrd="0" parTransId="{945AF5E3-E4AF-4319-9BAB-32FF017708A8}" sibTransId="{46DE84FB-B037-4CAD-B8F9-DAD297B48891}"/>
    <dgm:cxn modelId="{1A646552-BFFA-4238-9ED6-B5B7B99A24D4}" type="presOf" srcId="{2D965BF1-DDBA-4702-AFB2-70431FC07F83}" destId="{191FE7E6-1429-4BDD-8251-C005E7CADA3A}" srcOrd="0" destOrd="0" presId="urn:microsoft.com/office/officeart/2005/8/layout/cycle1"/>
    <dgm:cxn modelId="{30D4B8CE-89DB-471A-A8B3-3B2939BF0B31}" type="presOf" srcId="{A7DB60EE-6406-485A-A971-573A46DB1DB5}" destId="{F7D8EAB5-34DA-4047-B564-38E251AFCC49}" srcOrd="0" destOrd="0" presId="urn:microsoft.com/office/officeart/2005/8/layout/cycle1"/>
    <dgm:cxn modelId="{C33BF40B-6A93-49F2-ADAD-F0BA99A79175}" type="presOf" srcId="{425EA281-1537-49AE-9E38-27D6E5730B65}" destId="{4F2C890F-6EF1-4713-B5BD-6A5C55ED617C}" srcOrd="0" destOrd="0" presId="urn:microsoft.com/office/officeart/2005/8/layout/cycle1"/>
    <dgm:cxn modelId="{A60177E3-26CB-41EA-858B-A1DFA7FCCB07}" type="presOf" srcId="{7A189821-6626-4DB8-820E-CB0BD9FF7D6C}" destId="{72A13AE6-3473-4679-8A8D-04A57C335117}" srcOrd="0" destOrd="0" presId="urn:microsoft.com/office/officeart/2005/8/layout/cycle1"/>
    <dgm:cxn modelId="{C4459D1E-B185-4154-8F0F-ECBFEF3C9972}" type="presOf" srcId="{4CDEFDA3-F95D-46F6-A0F8-7F907B45B326}" destId="{7945C817-5909-4197-84E3-34D5D2C9DD75}" srcOrd="0" destOrd="0" presId="urn:microsoft.com/office/officeart/2005/8/layout/cycle1"/>
    <dgm:cxn modelId="{4E6B428C-CB4F-47CB-9F0B-30703CC7A28F}" type="presOf" srcId="{FBE893EE-5EE8-430A-8B68-3B321FB0FE32}" destId="{456C7762-DE58-44A7-87B3-8074BE59A41D}" srcOrd="0" destOrd="0" presId="urn:microsoft.com/office/officeart/2005/8/layout/cycle1"/>
    <dgm:cxn modelId="{5E00556E-B3FA-431A-96BF-AFBD5DF738E2}" type="presParOf" srcId="{456C7762-DE58-44A7-87B3-8074BE59A41D}" destId="{30A56443-6440-4F27-90E0-FBCB372F366A}" srcOrd="0" destOrd="0" presId="urn:microsoft.com/office/officeart/2005/8/layout/cycle1"/>
    <dgm:cxn modelId="{0D0552CD-7DB4-425D-BE0F-F4ABEDB96D9D}" type="presParOf" srcId="{456C7762-DE58-44A7-87B3-8074BE59A41D}" destId="{72A13AE6-3473-4679-8A8D-04A57C335117}" srcOrd="1" destOrd="0" presId="urn:microsoft.com/office/officeart/2005/8/layout/cycle1"/>
    <dgm:cxn modelId="{13ADFD5A-7960-474A-B0D1-5839B5362F73}" type="presParOf" srcId="{456C7762-DE58-44A7-87B3-8074BE59A41D}" destId="{8AE0A8B3-BBB8-444F-974B-4697C6BBD18D}" srcOrd="2" destOrd="0" presId="urn:microsoft.com/office/officeart/2005/8/layout/cycle1"/>
    <dgm:cxn modelId="{6ED12D55-02DD-4BA0-B99D-044953EA2BE8}" type="presParOf" srcId="{456C7762-DE58-44A7-87B3-8074BE59A41D}" destId="{343EA45E-5875-4B30-9A70-EF762687586D}" srcOrd="3" destOrd="0" presId="urn:microsoft.com/office/officeart/2005/8/layout/cycle1"/>
    <dgm:cxn modelId="{148D7BE1-DFF7-46E7-93D0-BD72251A9183}" type="presParOf" srcId="{456C7762-DE58-44A7-87B3-8074BE59A41D}" destId="{4F2C890F-6EF1-4713-B5BD-6A5C55ED617C}" srcOrd="4" destOrd="0" presId="urn:microsoft.com/office/officeart/2005/8/layout/cycle1"/>
    <dgm:cxn modelId="{AE4FA30B-1969-47FE-86B2-94AB8F8FD6C6}" type="presParOf" srcId="{456C7762-DE58-44A7-87B3-8074BE59A41D}" destId="{7945C817-5909-4197-84E3-34D5D2C9DD75}" srcOrd="5" destOrd="0" presId="urn:microsoft.com/office/officeart/2005/8/layout/cycle1"/>
    <dgm:cxn modelId="{3890B866-6A47-434C-9D34-18BEECB1D524}" type="presParOf" srcId="{456C7762-DE58-44A7-87B3-8074BE59A41D}" destId="{2D3A11D8-31A5-4E99-A3B3-553A95D0E09E}" srcOrd="6" destOrd="0" presId="urn:microsoft.com/office/officeart/2005/8/layout/cycle1"/>
    <dgm:cxn modelId="{32FBA67B-F9A6-42F4-872B-3B314949353C}" type="presParOf" srcId="{456C7762-DE58-44A7-87B3-8074BE59A41D}" destId="{F554ECF7-5CBD-4229-A39A-3E5242090773}" srcOrd="7" destOrd="0" presId="urn:microsoft.com/office/officeart/2005/8/layout/cycle1"/>
    <dgm:cxn modelId="{012864AE-EC87-455A-A364-DE78EA3C9697}" type="presParOf" srcId="{456C7762-DE58-44A7-87B3-8074BE59A41D}" destId="{8EEF6539-A34D-456C-BE51-19D576193F0A}" srcOrd="8" destOrd="0" presId="urn:microsoft.com/office/officeart/2005/8/layout/cycle1"/>
    <dgm:cxn modelId="{E05F968F-ACC0-4AA1-AA37-849255D90CF5}" type="presParOf" srcId="{456C7762-DE58-44A7-87B3-8074BE59A41D}" destId="{905A0012-9FFC-4333-B8B4-833E8057162F}" srcOrd="9" destOrd="0" presId="urn:microsoft.com/office/officeart/2005/8/layout/cycle1"/>
    <dgm:cxn modelId="{C6CD4699-0DB9-42F7-8408-63B99580F06D}" type="presParOf" srcId="{456C7762-DE58-44A7-87B3-8074BE59A41D}" destId="{1AD47B01-9D4E-4960-AA8A-0FAE6436597B}" srcOrd="10" destOrd="0" presId="urn:microsoft.com/office/officeart/2005/8/layout/cycle1"/>
    <dgm:cxn modelId="{39189757-82C1-40AF-802E-83D36C4D7306}" type="presParOf" srcId="{456C7762-DE58-44A7-87B3-8074BE59A41D}" destId="{1F9CA43E-348D-424F-9503-950C7C1264FD}" srcOrd="11" destOrd="0" presId="urn:microsoft.com/office/officeart/2005/8/layout/cycle1"/>
    <dgm:cxn modelId="{4563BD2C-7AD7-4A48-B81F-F60D4DBA8B89}" type="presParOf" srcId="{456C7762-DE58-44A7-87B3-8074BE59A41D}" destId="{54F0ADB4-5406-4CF6-8359-132298173526}" srcOrd="12" destOrd="0" presId="urn:microsoft.com/office/officeart/2005/8/layout/cycle1"/>
    <dgm:cxn modelId="{8FB34FA5-8F78-4F0F-AA17-BEA14C2D6AAA}" type="presParOf" srcId="{456C7762-DE58-44A7-87B3-8074BE59A41D}" destId="{91A8BA88-8018-4248-82C3-27C36C53173B}" srcOrd="13" destOrd="0" presId="urn:microsoft.com/office/officeart/2005/8/layout/cycle1"/>
    <dgm:cxn modelId="{C4642123-0879-404C-8EA6-5FA6C0CC2B8D}" type="presParOf" srcId="{456C7762-DE58-44A7-87B3-8074BE59A41D}" destId="{681829FF-7299-405B-9AC9-5EFF90DF49D5}" srcOrd="14" destOrd="0" presId="urn:microsoft.com/office/officeart/2005/8/layout/cycle1"/>
    <dgm:cxn modelId="{B8E80004-5E95-4B9C-BD65-16A6CA8AB6AC}" type="presParOf" srcId="{456C7762-DE58-44A7-87B3-8074BE59A41D}" destId="{F4F8A87D-4119-49DA-9C8B-C621B5AFEEC0}" srcOrd="15" destOrd="0" presId="urn:microsoft.com/office/officeart/2005/8/layout/cycle1"/>
    <dgm:cxn modelId="{8991032F-3C5D-4039-871F-EE6BE47E1B1E}" type="presParOf" srcId="{456C7762-DE58-44A7-87B3-8074BE59A41D}" destId="{5186C250-0117-4D54-9C5D-7D8AE067162F}" srcOrd="16" destOrd="0" presId="urn:microsoft.com/office/officeart/2005/8/layout/cycle1"/>
    <dgm:cxn modelId="{E9284E38-8D3B-4EEA-BF17-B365F228A428}" type="presParOf" srcId="{456C7762-DE58-44A7-87B3-8074BE59A41D}" destId="{A4F13D9E-A564-4326-BF5B-5775A406AD90}" srcOrd="17" destOrd="0" presId="urn:microsoft.com/office/officeart/2005/8/layout/cycle1"/>
    <dgm:cxn modelId="{FA3A9987-8AFC-4CCC-A2EC-C0DC8E8B7AAD}" type="presParOf" srcId="{456C7762-DE58-44A7-87B3-8074BE59A41D}" destId="{EF3029BE-4AF6-4D82-AD02-8D7B725FC8A3}" srcOrd="18" destOrd="0" presId="urn:microsoft.com/office/officeart/2005/8/layout/cycle1"/>
    <dgm:cxn modelId="{4DCFAFD8-49B8-4248-A483-21A8A8D8D858}" type="presParOf" srcId="{456C7762-DE58-44A7-87B3-8074BE59A41D}" destId="{F7D8EAB5-34DA-4047-B564-38E251AFCC49}" srcOrd="19" destOrd="0" presId="urn:microsoft.com/office/officeart/2005/8/layout/cycle1"/>
    <dgm:cxn modelId="{A3CA8BB4-3887-4A0F-8B51-BAAD2E29797E}" type="presParOf" srcId="{456C7762-DE58-44A7-87B3-8074BE59A41D}" destId="{191FE7E6-1429-4BDD-8251-C005E7CADA3A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FEDDC1-B681-41C9-9A9A-98826BC84132}">
      <dsp:nvSpPr>
        <dsp:cNvPr id="0" name=""/>
        <dsp:cNvSpPr/>
      </dsp:nvSpPr>
      <dsp:spPr>
        <a:xfrm rot="5400000">
          <a:off x="-158047" y="159373"/>
          <a:ext cx="1053647" cy="737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Introduction</a:t>
          </a:r>
          <a:endParaRPr lang="en-US" sz="1000" kern="1200" dirty="0"/>
        </a:p>
      </dsp:txBody>
      <dsp:txXfrm rot="5400000">
        <a:off x="-158047" y="159373"/>
        <a:ext cx="1053647" cy="737553"/>
      </dsp:txXfrm>
    </dsp:sp>
    <dsp:sp modelId="{4BB4A6D3-2078-4524-8729-74AF6F2CC306}">
      <dsp:nvSpPr>
        <dsp:cNvPr id="0" name=""/>
        <dsp:cNvSpPr/>
      </dsp:nvSpPr>
      <dsp:spPr>
        <a:xfrm rot="5400000">
          <a:off x="3455341" y="-2716461"/>
          <a:ext cx="684870" cy="612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What is DOM based XSS?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It’s relevance</a:t>
          </a:r>
          <a:endParaRPr lang="en-US" sz="1900" kern="1200" dirty="0"/>
        </a:p>
      </dsp:txBody>
      <dsp:txXfrm rot="5400000">
        <a:off x="3455341" y="-2716461"/>
        <a:ext cx="684870" cy="6120446"/>
      </dsp:txXfrm>
    </dsp:sp>
    <dsp:sp modelId="{111DEAA6-E7C5-45A8-9D27-3443F5F873F7}">
      <dsp:nvSpPr>
        <dsp:cNvPr id="0" name=""/>
        <dsp:cNvSpPr/>
      </dsp:nvSpPr>
      <dsp:spPr>
        <a:xfrm rot="5400000">
          <a:off x="-158047" y="1095448"/>
          <a:ext cx="1053647" cy="737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How to</a:t>
          </a:r>
          <a:endParaRPr lang="en-US" sz="1000" kern="1200" dirty="0"/>
        </a:p>
      </dsp:txBody>
      <dsp:txXfrm rot="5400000">
        <a:off x="-158047" y="1095448"/>
        <a:ext cx="1053647" cy="737553"/>
      </dsp:txXfrm>
    </dsp:sp>
    <dsp:sp modelId="{D54B30CB-2595-4984-8A49-593E2966440E}">
      <dsp:nvSpPr>
        <dsp:cNvPr id="0" name=""/>
        <dsp:cNvSpPr/>
      </dsp:nvSpPr>
      <dsp:spPr>
        <a:xfrm rot="5400000">
          <a:off x="3455341" y="-1780386"/>
          <a:ext cx="684870" cy="612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test manually?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proposed solution.</a:t>
          </a:r>
          <a:endParaRPr lang="en-US" sz="1900" kern="1200" dirty="0"/>
        </a:p>
      </dsp:txBody>
      <dsp:txXfrm rot="5400000">
        <a:off x="3455341" y="-1780386"/>
        <a:ext cx="684870" cy="6120446"/>
      </dsp:txXfrm>
    </dsp:sp>
    <dsp:sp modelId="{B64DD6F8-6726-4CD4-B439-5EBF8B40A94F}">
      <dsp:nvSpPr>
        <dsp:cNvPr id="0" name=""/>
        <dsp:cNvSpPr/>
      </dsp:nvSpPr>
      <dsp:spPr>
        <a:xfrm rot="5400000">
          <a:off x="-158047" y="2031523"/>
          <a:ext cx="1053647" cy="737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RA.2 Internals</a:t>
          </a:r>
          <a:endParaRPr lang="en-US" sz="1000" kern="1200" dirty="0"/>
        </a:p>
      </dsp:txBody>
      <dsp:txXfrm rot="5400000">
        <a:off x="-158047" y="2031523"/>
        <a:ext cx="1053647" cy="737553"/>
      </dsp:txXfrm>
    </dsp:sp>
    <dsp:sp modelId="{07F0BB83-B27A-416A-B569-4628F0F89BD4}">
      <dsp:nvSpPr>
        <dsp:cNvPr id="0" name=""/>
        <dsp:cNvSpPr/>
      </dsp:nvSpPr>
      <dsp:spPr>
        <a:xfrm rot="5400000">
          <a:off x="3455341" y="-844311"/>
          <a:ext cx="684870" cy="612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Introducing RA.2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Unique Selling Points</a:t>
          </a:r>
          <a:endParaRPr lang="en-US" sz="1900" kern="1200" dirty="0"/>
        </a:p>
      </dsp:txBody>
      <dsp:txXfrm rot="5400000">
        <a:off x="3455341" y="-844311"/>
        <a:ext cx="684870" cy="6120446"/>
      </dsp:txXfrm>
    </dsp:sp>
    <dsp:sp modelId="{760E1625-F610-4BA3-8CAF-54A809C95B7C}">
      <dsp:nvSpPr>
        <dsp:cNvPr id="0" name=""/>
        <dsp:cNvSpPr/>
      </dsp:nvSpPr>
      <dsp:spPr>
        <a:xfrm rot="5400000">
          <a:off x="-158047" y="2967598"/>
          <a:ext cx="1053647" cy="737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Case Study</a:t>
          </a:r>
          <a:endParaRPr lang="en-US" sz="1000" kern="1200" dirty="0"/>
        </a:p>
      </dsp:txBody>
      <dsp:txXfrm rot="5400000">
        <a:off x="-158047" y="2967598"/>
        <a:ext cx="1053647" cy="737553"/>
      </dsp:txXfrm>
    </dsp:sp>
    <dsp:sp modelId="{B6BEA5E5-A2B4-4E54-BE91-A1D148F99C08}">
      <dsp:nvSpPr>
        <dsp:cNvPr id="0" name=""/>
        <dsp:cNvSpPr/>
      </dsp:nvSpPr>
      <dsp:spPr>
        <a:xfrm rot="5400000">
          <a:off x="3455341" y="91763"/>
          <a:ext cx="684870" cy="612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DOMinator</a:t>
          </a:r>
          <a:r>
            <a:rPr lang="en-US" sz="1900" kern="1200" dirty="0" smtClean="0"/>
            <a:t> V/s Ra.2</a:t>
          </a:r>
          <a:endParaRPr lang="en-US" sz="1900" kern="1200" dirty="0"/>
        </a:p>
      </dsp:txBody>
      <dsp:txXfrm rot="5400000">
        <a:off x="3455341" y="91763"/>
        <a:ext cx="684870" cy="6120446"/>
      </dsp:txXfrm>
    </dsp:sp>
    <dsp:sp modelId="{27D6644C-8BBC-43B4-9B51-FCB134F6472F}">
      <dsp:nvSpPr>
        <dsp:cNvPr id="0" name=""/>
        <dsp:cNvSpPr/>
      </dsp:nvSpPr>
      <dsp:spPr>
        <a:xfrm rot="5400000">
          <a:off x="-158047" y="3903673"/>
          <a:ext cx="1053647" cy="737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Future Plans</a:t>
          </a:r>
          <a:endParaRPr lang="en-US" sz="1000" kern="1200" dirty="0"/>
        </a:p>
      </dsp:txBody>
      <dsp:txXfrm rot="5400000">
        <a:off x="-158047" y="3903673"/>
        <a:ext cx="1053647" cy="737553"/>
      </dsp:txXfrm>
    </dsp:sp>
    <dsp:sp modelId="{E187FF73-B03F-4671-9EC9-10E0D53AE212}">
      <dsp:nvSpPr>
        <dsp:cNvPr id="0" name=""/>
        <dsp:cNvSpPr/>
      </dsp:nvSpPr>
      <dsp:spPr>
        <a:xfrm rot="5400000">
          <a:off x="3455341" y="1027838"/>
          <a:ext cx="684870" cy="612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What’s next?</a:t>
          </a:r>
          <a:endParaRPr lang="en-US" sz="1900" kern="1200" dirty="0"/>
        </a:p>
      </dsp:txBody>
      <dsp:txXfrm rot="5400000">
        <a:off x="3455341" y="1027838"/>
        <a:ext cx="684870" cy="612044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30D2-22DD-4180-B1F5-D3E3CC139D1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94988-23E7-4CA2-AEE4-A2D27C6522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94988-23E7-4CA2-AEE4-A2D27C6522A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E74D-943B-4B24-9BD2-4585B68CC564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AB9C-0EDC-47A9-9E7E-8F5661999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E74D-943B-4B24-9BD2-4585B68CC564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AB9C-0EDC-47A9-9E7E-8F5661999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E74D-943B-4B24-9BD2-4585B68CC564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AB9C-0EDC-47A9-9E7E-8F5661999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E74D-943B-4B24-9BD2-4585B68CC564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AB9C-0EDC-47A9-9E7E-8F5661999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E74D-943B-4B24-9BD2-4585B68CC564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AB9C-0EDC-47A9-9E7E-8F5661999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E74D-943B-4B24-9BD2-4585B68CC564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AB9C-0EDC-47A9-9E7E-8F5661999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E74D-943B-4B24-9BD2-4585B68CC564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AB9C-0EDC-47A9-9E7E-8F5661999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E74D-943B-4B24-9BD2-4585B68CC564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AB9C-0EDC-47A9-9E7E-8F5661999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E74D-943B-4B24-9BD2-4585B68CC564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AB9C-0EDC-47A9-9E7E-8F5661999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E74D-943B-4B24-9BD2-4585B68CC564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AB9C-0EDC-47A9-9E7E-8F5661999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E74D-943B-4B24-9BD2-4585B68CC564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AB9C-0EDC-47A9-9E7E-8F5661999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1E74D-943B-4B24-9BD2-4585B68CC564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BAB9C-0EDC-47A9-9E7E-8F56619993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ishant.daspatnaik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stefano@mindedsecurity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dmwong@yahoo.com" TargetMode="External"/><Relationship Id="rId4" Type="http://schemas.openxmlformats.org/officeDocument/2006/relationships/hyperlink" Target="mailto:c70n3r@gmail.com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4400" y="2819400"/>
            <a:ext cx="7255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Ra.2 – DOM XSS Scanner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5754469"/>
            <a:ext cx="2408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Nishant Das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Patnaik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nishant.dp@gmail.com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3593068"/>
            <a:ext cx="452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DOM-based XSS scanner, for the rest of us!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4600" y="5754469"/>
            <a:ext cx="2599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Sarathi Sabyasachi Sahoo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sarathisahoo@gmail.com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770216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Introduction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640681"/>
            <a:ext cx="3164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DOM XSS Example Page - 03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2116991"/>
            <a:ext cx="8458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01 function go()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02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03 	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document.location.hash.split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("#")[1])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04 	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05 		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location.replace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location.hash.split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("#")[1]);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06 	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07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08 &lt;/script&gt;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09 &lt;/head&gt;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&lt;body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onload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="go()"&gt;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763012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Introduction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601212"/>
            <a:ext cx="3164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DOM XSS Example Page - 04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2210812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01 &lt;script&gt;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02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document.location.hash.split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("#")[1];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03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04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05 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('div');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06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d.innerHTML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07	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document.body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08	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09		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document.body.appendChild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	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&lt;/script&gt;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763012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Introduction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601212"/>
            <a:ext cx="3164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DOM XSS Example Page - 05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2210812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01 &lt;a id="anchor" name="anchor"&gt;Continue&lt;/a&gt;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02 &lt;script type="text/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“&gt;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03 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redir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location.hash.split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("#")[1];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04 	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('anchor');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05 	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x.setAttribute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href',redir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06 &lt;/script&gt;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763012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Introduction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601212"/>
            <a:ext cx="3164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DOM XSS Example Page - 06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2210812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&lt;body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onload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=reload()&gt;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id="frame1" name="frame1"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about:blank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"&gt;&lt;/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function reload()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redir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location.hash.split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("#")[1];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redir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('frame1');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x.setAttribute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src',redir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81400" y="30480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DEMO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7964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739676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Introduction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577876"/>
            <a:ext cx="263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Why do we care about it?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2187476"/>
            <a:ext cx="8458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>
              <a:buFont typeface="Arial" pitchFamily="34" charset="0"/>
              <a:buChar char="•"/>
            </a:pPr>
            <a:r>
              <a:rPr lang="en-US" sz="1600" dirty="0" smtClean="0"/>
              <a:t> Not new, Amit Klein was the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to talk about it; but now code shifting towards client-side: AJAX, Web 2.0, RIA</a:t>
            </a:r>
          </a:p>
          <a:p>
            <a:pPr fontAlgn="t">
              <a:buFont typeface="Arial" pitchFamily="34" charset="0"/>
              <a:buChar char="•"/>
            </a:pPr>
            <a:endParaRPr lang="en-US" sz="1600" dirty="0" smtClean="0"/>
          </a:p>
          <a:p>
            <a:pPr fontAlgn="t">
              <a:buFont typeface="Arial" pitchFamily="34" charset="0"/>
              <a:buChar char="•"/>
            </a:pPr>
            <a:r>
              <a:rPr lang="en-US" sz="1600" dirty="0" smtClean="0"/>
              <a:t> 56 out of </a:t>
            </a:r>
            <a:r>
              <a:rPr lang="en-US" sz="1600" dirty="0" err="1" smtClean="0"/>
              <a:t>Alexa</a:t>
            </a:r>
            <a:r>
              <a:rPr lang="en-US" sz="1600" dirty="0" smtClean="0"/>
              <a:t> Top 100 sites are vulnerable to DOM-XSS. </a:t>
            </a:r>
            <a:r>
              <a:rPr lang="en-US" sz="1600" i="1" dirty="0" smtClean="0"/>
              <a:t>(Source: </a:t>
            </a:r>
            <a:r>
              <a:rPr lang="en-US" sz="1600" i="1" dirty="0" err="1" smtClean="0"/>
              <a:t>DOMinator’s</a:t>
            </a:r>
            <a:r>
              <a:rPr lang="en-US" sz="1600" i="1" dirty="0" smtClean="0"/>
              <a:t> Blog)</a:t>
            </a:r>
          </a:p>
          <a:p>
            <a:pPr fontAlgn="t">
              <a:buFont typeface="Arial" pitchFamily="34" charset="0"/>
              <a:buChar char="•"/>
            </a:pPr>
            <a:endParaRPr lang="en-US" sz="1600" dirty="0" smtClean="0"/>
          </a:p>
          <a:p>
            <a:pPr fontAlgn="t">
              <a:buFont typeface="Arial" pitchFamily="34" charset="0"/>
              <a:buChar char="•"/>
            </a:pPr>
            <a:r>
              <a:rPr lang="en-US" sz="1600" dirty="0" smtClean="0"/>
              <a:t> Integrated XSS filters in browsers are failing to filter DOM-based XSS.</a:t>
            </a:r>
          </a:p>
          <a:p>
            <a:pPr fontAlgn="t">
              <a:buFont typeface="Arial" pitchFamily="34" charset="0"/>
              <a:buChar char="•"/>
            </a:pPr>
            <a:endParaRPr lang="en-US" sz="1600" dirty="0" smtClean="0"/>
          </a:p>
          <a:p>
            <a:pPr fontAlgn="t">
              <a:buFont typeface="Arial" pitchFamily="34" charset="0"/>
              <a:buChar char="•"/>
            </a:pPr>
            <a:r>
              <a:rPr lang="en-US" sz="1600" dirty="0" smtClean="0"/>
              <a:t> Server-side input validation is bypassed.</a:t>
            </a:r>
          </a:p>
          <a:p>
            <a:pPr fontAlgn="t">
              <a:buFont typeface="Arial" pitchFamily="34" charset="0"/>
              <a:buChar char="•"/>
            </a:pPr>
            <a:endParaRPr lang="en-US" sz="1600" dirty="0" smtClean="0"/>
          </a:p>
          <a:p>
            <a:pPr fontAlgn="t">
              <a:buFont typeface="Arial" pitchFamily="34" charset="0"/>
              <a:buChar char="•"/>
            </a:pPr>
            <a:r>
              <a:rPr lang="en-US" sz="1600" dirty="0" smtClean="0"/>
              <a:t> Has the same severity of impact on your user, as regular XSS.</a:t>
            </a:r>
          </a:p>
          <a:p>
            <a:pPr fontAlgn="t">
              <a:buFont typeface="Arial" pitchFamily="34" charset="0"/>
              <a:buChar char="•"/>
            </a:pPr>
            <a:endParaRPr lang="en-US" sz="1600" dirty="0" smtClean="0"/>
          </a:p>
          <a:p>
            <a:pPr fontAlgn="t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DOMinator</a:t>
            </a:r>
            <a:r>
              <a:rPr lang="en-US" sz="1600" dirty="0" smtClean="0"/>
              <a:t> is probably the only tool that tries to solve this issue to some extent. Do you agree? Anyone?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558225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How to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447800"/>
            <a:ext cx="245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 DOM XSS manually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1935063"/>
            <a:ext cx="8458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600" dirty="0" smtClean="0"/>
              <a:t>Source-code review is </a:t>
            </a:r>
            <a:r>
              <a:rPr lang="en-US" sz="1600" b="1" dirty="0" smtClean="0"/>
              <a:t>THE BEST</a:t>
            </a:r>
            <a:r>
              <a:rPr lang="en-US" sz="1600" dirty="0" smtClean="0"/>
              <a:t> way!</a:t>
            </a:r>
          </a:p>
          <a:p>
            <a:pPr fontAlgn="t"/>
            <a:endParaRPr lang="en-US" sz="1600" dirty="0" smtClean="0"/>
          </a:p>
          <a:p>
            <a:pPr fontAlgn="t"/>
            <a:r>
              <a:rPr lang="en-US" sz="1600" b="1" i="1" dirty="0" smtClean="0"/>
              <a:t>But..like this?</a:t>
            </a:r>
          </a:p>
          <a:p>
            <a:pPr fontAlgn="t"/>
            <a:endParaRPr lang="en-US" sz="1600" dirty="0" smtClean="0"/>
          </a:p>
          <a:p>
            <a:pPr fontAlgn="t"/>
            <a:endParaRPr lang="en-US" sz="1600" dirty="0" smtClean="0"/>
          </a:p>
          <a:p>
            <a:pPr fontAlgn="t"/>
            <a:endParaRPr lang="en-US" sz="1600" dirty="0" smtClean="0"/>
          </a:p>
          <a:p>
            <a:pPr fontAlgn="t"/>
            <a:endParaRPr lang="en-US" sz="1600" dirty="0" smtClean="0"/>
          </a:p>
          <a:p>
            <a:pPr fontAlgn="t"/>
            <a:endParaRPr lang="en-US" sz="1600" dirty="0" smtClean="0"/>
          </a:p>
          <a:p>
            <a:pPr fontAlgn="t"/>
            <a:endParaRPr lang="en-US" sz="1600" dirty="0" smtClean="0"/>
          </a:p>
          <a:p>
            <a:pPr fontAlgn="t"/>
            <a:endParaRPr lang="en-US" sz="1600" dirty="0" smtClean="0"/>
          </a:p>
          <a:p>
            <a:pPr fontAlgn="t"/>
            <a:endParaRPr lang="en-US" sz="1600" dirty="0" smtClean="0"/>
          </a:p>
          <a:p>
            <a:pPr fontAlgn="t"/>
            <a:endParaRPr lang="en-US" sz="1600" dirty="0" smtClean="0"/>
          </a:p>
          <a:p>
            <a:pPr fontAlgn="t"/>
            <a:endParaRPr lang="en-US" sz="1600" dirty="0" smtClean="0"/>
          </a:p>
          <a:p>
            <a:pPr fontAlgn="t"/>
            <a:endParaRPr lang="en-US" sz="1600" dirty="0" smtClean="0"/>
          </a:p>
          <a:p>
            <a:pPr fontAlgn="t"/>
            <a:endParaRPr lang="en-US" sz="1600" dirty="0" smtClean="0"/>
          </a:p>
          <a:p>
            <a:pPr fontAlgn="t"/>
            <a:endParaRPr lang="en-US" sz="1600" dirty="0" smtClean="0"/>
          </a:p>
          <a:p>
            <a:pPr algn="ctr" fontAlgn="t"/>
            <a:r>
              <a:rPr lang="en-US" sz="1600" b="1" i="1" dirty="0" smtClean="0">
                <a:solidFill>
                  <a:srgbClr val="FF0000"/>
                </a:solidFill>
              </a:rPr>
              <a:t>Yeah, I know it’s kind of hard.</a:t>
            </a:r>
          </a:p>
        </p:txBody>
      </p:sp>
      <p:pic>
        <p:nvPicPr>
          <p:cNvPr id="2" name="Picture 2" descr="C:\Users\nishantp\Desktop\dom-xss-qe-conf\c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438400"/>
            <a:ext cx="8382000" cy="3429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7620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How to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752600"/>
            <a:ext cx="19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Possible Solutions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23622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600" b="1" dirty="0" smtClean="0"/>
              <a:t>1. </a:t>
            </a:r>
            <a:r>
              <a:rPr lang="en-US" sz="1600" b="1" dirty="0" smtClean="0">
                <a:solidFill>
                  <a:srgbClr val="0070C0"/>
                </a:solidFill>
              </a:rPr>
              <a:t>Static Analyzer</a:t>
            </a:r>
            <a:endParaRPr lang="en-US" sz="1600" dirty="0">
              <a:solidFill>
                <a:srgbClr val="0070C0"/>
              </a:solidFill>
            </a:endParaRPr>
          </a:p>
          <a:p>
            <a:pPr fontAlgn="t"/>
            <a:endParaRPr lang="en-US" sz="1600" dirty="0" smtClean="0"/>
          </a:p>
          <a:p>
            <a:pPr fontAlgn="t">
              <a:buFont typeface="Arial" pitchFamily="34" charset="0"/>
              <a:buChar char="•"/>
            </a:pPr>
            <a:r>
              <a:rPr lang="en-US" sz="1600" dirty="0" smtClean="0"/>
              <a:t>	</a:t>
            </a:r>
            <a:r>
              <a:rPr lang="en-US" sz="1600" b="1" i="1" dirty="0" smtClean="0">
                <a:solidFill>
                  <a:srgbClr val="00B050"/>
                </a:solidFill>
              </a:rPr>
              <a:t>Pro</a:t>
            </a:r>
            <a:r>
              <a:rPr lang="en-US" sz="1600" dirty="0" smtClean="0"/>
              <a:t>: Very good at finding flows, if well implemented. Very fast.</a:t>
            </a:r>
          </a:p>
          <a:p>
            <a:pPr fontAlgn="t">
              <a:buFont typeface="Arial" pitchFamily="34" charset="0"/>
              <a:buChar char="•"/>
            </a:pPr>
            <a:endParaRPr lang="en-US" sz="1600" dirty="0" smtClean="0"/>
          </a:p>
          <a:p>
            <a:pPr fontAlgn="t">
              <a:buFont typeface="Arial" pitchFamily="34" charset="0"/>
              <a:buChar char="•"/>
            </a:pPr>
            <a:r>
              <a:rPr lang="en-US" sz="1600" dirty="0" smtClean="0"/>
              <a:t>	</a:t>
            </a:r>
            <a:r>
              <a:rPr lang="en-US" sz="1600" b="1" i="1" dirty="0" smtClean="0">
                <a:solidFill>
                  <a:srgbClr val="FF0000"/>
                </a:solidFill>
              </a:rPr>
              <a:t>Cons</a:t>
            </a:r>
            <a:r>
              <a:rPr lang="en-US" sz="1600" dirty="0" smtClean="0"/>
              <a:t>: The problem with every Static Analyzer: Knowledge Base, lack of runtime analysis, lots of false positives/negatives etc.</a:t>
            </a:r>
          </a:p>
          <a:p>
            <a:pPr fontAlgn="t"/>
            <a:endParaRPr lang="en-US" sz="1600" dirty="0" smtClean="0"/>
          </a:p>
          <a:p>
            <a:pPr fontAlgn="t"/>
            <a:r>
              <a:rPr lang="en-US" sz="1600" b="1" dirty="0" smtClean="0"/>
              <a:t>2. </a:t>
            </a:r>
            <a:r>
              <a:rPr lang="en-US" sz="1600" b="1" dirty="0" smtClean="0">
                <a:solidFill>
                  <a:srgbClr val="0070C0"/>
                </a:solidFill>
              </a:rPr>
              <a:t>Dynamic Analyzer</a:t>
            </a:r>
            <a:endParaRPr lang="en-US" sz="1600" dirty="0">
              <a:solidFill>
                <a:srgbClr val="0070C0"/>
              </a:solidFill>
            </a:endParaRPr>
          </a:p>
          <a:p>
            <a:pPr fontAlgn="t"/>
            <a:endParaRPr lang="en-US" sz="1600" dirty="0" smtClean="0"/>
          </a:p>
          <a:p>
            <a:pPr fontAlgn="t">
              <a:buFont typeface="Arial" pitchFamily="34" charset="0"/>
              <a:buChar char="•"/>
            </a:pPr>
            <a:r>
              <a:rPr lang="en-US" sz="1600" dirty="0" smtClean="0"/>
              <a:t>	</a:t>
            </a:r>
            <a:r>
              <a:rPr lang="en-US" sz="1600" b="1" i="1" dirty="0" smtClean="0">
                <a:solidFill>
                  <a:srgbClr val="00B050"/>
                </a:solidFill>
              </a:rPr>
              <a:t>Pro</a:t>
            </a:r>
            <a:r>
              <a:rPr lang="en-US" sz="1600" dirty="0" smtClean="0"/>
              <a:t>: uses native interpreter so no problem with obfuscation/compression</a:t>
            </a:r>
          </a:p>
          <a:p>
            <a:pPr fontAlgn="t">
              <a:buFont typeface="Arial" pitchFamily="34" charset="0"/>
              <a:buChar char="•"/>
            </a:pPr>
            <a:endParaRPr lang="en-US" sz="1600" dirty="0" smtClean="0"/>
          </a:p>
          <a:p>
            <a:pPr fontAlgn="t">
              <a:buFont typeface="Arial" pitchFamily="34" charset="0"/>
              <a:buChar char="•"/>
            </a:pPr>
            <a:r>
              <a:rPr lang="en-US" sz="1600" dirty="0" smtClean="0"/>
              <a:t>	</a:t>
            </a:r>
            <a:r>
              <a:rPr lang="en-US" sz="1600" b="1" i="1" dirty="0" smtClean="0">
                <a:solidFill>
                  <a:srgbClr val="FF0000"/>
                </a:solidFill>
              </a:rPr>
              <a:t>Cons</a:t>
            </a:r>
            <a:r>
              <a:rPr lang="en-US" sz="1600" dirty="0" smtClean="0"/>
              <a:t>: cannot follow the flow.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621268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How to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459468"/>
            <a:ext cx="198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Proposed Solution</a:t>
            </a:r>
            <a:endParaRPr lang="en-US" b="1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1295400" y="762000"/>
          <a:ext cx="9296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4800" y="5726668"/>
            <a:ext cx="599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Goodness of Automation + Goodness </a:t>
            </a:r>
            <a:r>
              <a:rPr lang="en-US" dirty="0" err="1" smtClean="0"/>
              <a:t>Blackbox</a:t>
            </a:r>
            <a:r>
              <a:rPr lang="en-US" dirty="0" smtClean="0"/>
              <a:t> </a:t>
            </a:r>
            <a:r>
              <a:rPr lang="en-US" dirty="0" err="1" smtClean="0"/>
              <a:t>Fuzzing</a:t>
            </a:r>
            <a:r>
              <a:rPr lang="en-US" dirty="0" smtClean="0"/>
              <a:t> = </a:t>
            </a:r>
            <a:r>
              <a:rPr lang="en-US" b="1" i="1" dirty="0" smtClean="0"/>
              <a:t>Win!</a:t>
            </a:r>
            <a:endParaRPr lang="en-US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685800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Ra.2 Internals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676400"/>
            <a:ext cx="175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Introducing Ra.2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213360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Ra.2? – Code name of our tool. The coder (Sarathi) is a fan of Shah </a:t>
            </a:r>
            <a:r>
              <a:rPr lang="en-US" dirty="0" err="1" smtClean="0"/>
              <a:t>Rukh</a:t>
            </a:r>
            <a:r>
              <a:rPr lang="en-US" dirty="0" smtClean="0"/>
              <a:t> Khan!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Ra.2 is a Mozilla </a:t>
            </a:r>
            <a:r>
              <a:rPr lang="en-US" b="1" dirty="0" smtClean="0">
                <a:solidFill>
                  <a:srgbClr val="FF0000"/>
                </a:solidFill>
              </a:rPr>
              <a:t>Firefox Add-on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It uses Firefox’s JavaScript Engine to </a:t>
            </a:r>
            <a:r>
              <a:rPr lang="en-US" b="1" dirty="0" smtClean="0">
                <a:solidFill>
                  <a:srgbClr val="FF0000"/>
                </a:solidFill>
              </a:rPr>
              <a:t>dynamically execute vectors</a:t>
            </a:r>
            <a:r>
              <a:rPr lang="en-US" dirty="0" smtClean="0"/>
              <a:t> injected into possible sources,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locate most exploitable DOM XSS issues.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558225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Who am I?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352490"/>
            <a:ext cx="2306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Nishant Das </a:t>
            </a:r>
            <a:r>
              <a:rPr lang="en-US" sz="2000" b="1" dirty="0" err="1" smtClean="0"/>
              <a:t>Patnaik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1924883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Application Security Enthusiast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Present: Security Engineer at </a:t>
            </a:r>
            <a:r>
              <a:rPr lang="en-US" b="1" dirty="0" smtClean="0"/>
              <a:t>Yahoo! Inc., India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Past: Security Engineer at </a:t>
            </a:r>
            <a:r>
              <a:rPr lang="en-US" b="1" dirty="0" smtClean="0"/>
              <a:t>eBay Inc.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 express my views at </a:t>
            </a:r>
            <a:r>
              <a:rPr lang="en-US" dirty="0" smtClean="0">
                <a:hlinkClick r:id="rId3"/>
              </a:rPr>
              <a:t>http://nishant.daspatnaik.com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Play electronic keyboards and love to cook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8600" y="3943290"/>
            <a:ext cx="2875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Sarathi Sabyasachi Sahoo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44958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Web Application Developer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Senior Software Engineer at Yahoo! R &amp; D, India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Die-hard Shah </a:t>
            </a:r>
            <a:r>
              <a:rPr lang="en-US" dirty="0" err="1" smtClean="0"/>
              <a:t>Rukh</a:t>
            </a:r>
            <a:r>
              <a:rPr lang="en-US" dirty="0" smtClean="0"/>
              <a:t> Khan fan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mpl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558225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Ra.2 Internals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295400"/>
            <a:ext cx="15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it works?</a:t>
            </a:r>
            <a:endParaRPr lang="en-US" b="1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762000" y="838200"/>
          <a:ext cx="8763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 9"/>
          <p:cNvSpPr/>
          <p:nvPr/>
        </p:nvSpPr>
        <p:spPr>
          <a:xfrm>
            <a:off x="3833032" y="2512874"/>
            <a:ext cx="272016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Ra.2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Internals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723305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Ra.2 Internals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676400"/>
            <a:ext cx="220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Unique Selling Points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2209800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Ra.2 is designed to be </a:t>
            </a:r>
            <a:r>
              <a:rPr lang="en-US" b="1" dirty="0" smtClean="0">
                <a:solidFill>
                  <a:srgbClr val="FF0000"/>
                </a:solidFill>
              </a:rPr>
              <a:t>False Positive Free</a:t>
            </a:r>
            <a:r>
              <a:rPr lang="en-US" dirty="0" smtClean="0"/>
              <a:t>, since vulnerable URLs are saved in DB, if and only if, our JS payload is executed successfully by the browser. Hence marked exploitable.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Large collection of injection vectors</a:t>
            </a:r>
            <a:r>
              <a:rPr lang="en-US" dirty="0" smtClean="0"/>
              <a:t>, includes “</a:t>
            </a:r>
            <a:r>
              <a:rPr lang="en-US" i="1" dirty="0" smtClean="0"/>
              <a:t>modified</a:t>
            </a:r>
            <a:r>
              <a:rPr lang="en-US" dirty="0" smtClean="0"/>
              <a:t>” </a:t>
            </a:r>
            <a:r>
              <a:rPr lang="en-US" dirty="0" err="1" smtClean="0"/>
              <a:t>R’Snake’s</a:t>
            </a:r>
            <a:r>
              <a:rPr lang="en-US" dirty="0" smtClean="0"/>
              <a:t> vectors as well.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Supports transforming characters. Content Aware Application. Unicode Characters.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Automatically </a:t>
            </a:r>
            <a:r>
              <a:rPr lang="en-US" b="1" dirty="0" smtClean="0">
                <a:solidFill>
                  <a:srgbClr val="FF0000"/>
                </a:solidFill>
              </a:rPr>
              <a:t>handles JavaScript obfuscation/compression</a:t>
            </a:r>
            <a:r>
              <a:rPr lang="en-US" dirty="0" smtClean="0"/>
              <a:t>, as it relies on native interpreter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Its </a:t>
            </a:r>
            <a:r>
              <a:rPr lang="en-US" b="1" dirty="0" smtClean="0">
                <a:solidFill>
                  <a:srgbClr val="FF0000"/>
                </a:solidFill>
              </a:rPr>
              <a:t>light-weight and fast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Pretty </a:t>
            </a:r>
            <a:r>
              <a:rPr lang="en-US" b="1" dirty="0" smtClean="0">
                <a:solidFill>
                  <a:srgbClr val="FF0000"/>
                </a:solidFill>
              </a:rPr>
              <a:t>easy learning </a:t>
            </a:r>
            <a:r>
              <a:rPr lang="en-US" dirty="0" smtClean="0"/>
              <a:t>curve. Point-n-Click.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6096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Case-Study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352490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DOMinator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2002571"/>
            <a:ext cx="365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Gray box scanner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Runtime code-flow analysis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Manual analysis required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Steep learning curve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Slow; </a:t>
            </a:r>
            <a:r>
              <a:rPr lang="en-US" sz="1600" dirty="0" smtClean="0"/>
              <a:t>requires heavy manual analysis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Standalone tool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Not free for enterprise use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1897082"/>
            <a:ext cx="342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Blackbox</a:t>
            </a:r>
            <a:r>
              <a:rPr lang="en-US" dirty="0" smtClean="0"/>
              <a:t> Scanner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Basic Browser Automation Support</a:t>
            </a:r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False Positive Free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Point-n-Click Tool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Lightweight &amp; Fast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Firefox Add-on; </a:t>
            </a:r>
            <a:r>
              <a:rPr lang="en-US" sz="1600" dirty="0" smtClean="0"/>
              <a:t>easier deployment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Free to use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135249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Ra.2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1276290"/>
            <a:ext cx="70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V/S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6019800"/>
            <a:ext cx="5579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Verdict: Both are complementary to each other. </a:t>
            </a:r>
            <a:r>
              <a:rPr lang="en-US" sz="2000" b="1" dirty="0" smtClean="0">
                <a:solidFill>
                  <a:srgbClr val="00B050"/>
                </a:solidFill>
                <a:sym typeface="Wingdings" pitchFamily="2" charset="2"/>
              </a:rPr>
              <a:t>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81400" y="30480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DEMO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71062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Summary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1600200"/>
            <a:ext cx="1177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Last Notes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205740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Our tool can pretty well detect </a:t>
            </a:r>
            <a:r>
              <a:rPr lang="en-US" b="1" dirty="0" smtClean="0">
                <a:solidFill>
                  <a:srgbClr val="FF0000"/>
                </a:solidFill>
              </a:rPr>
              <a:t>low-hanging fruits.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It is a </a:t>
            </a:r>
            <a:r>
              <a:rPr lang="en-US" b="1" dirty="0" smtClean="0">
                <a:solidFill>
                  <a:srgbClr val="FF0000"/>
                </a:solidFill>
              </a:rPr>
              <a:t>work-in-progress</a:t>
            </a:r>
            <a:r>
              <a:rPr lang="en-US" dirty="0" smtClean="0"/>
              <a:t> and like other automated tools, it can not detect all issues automatically, but it’s efficiency is continually improving.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As like with any other tool, it is </a:t>
            </a:r>
            <a:r>
              <a:rPr lang="en-US" b="1" dirty="0" smtClean="0">
                <a:solidFill>
                  <a:srgbClr val="FF0000"/>
                </a:solidFill>
              </a:rPr>
              <a:t>not a replacement </a:t>
            </a:r>
            <a:r>
              <a:rPr lang="en-US" dirty="0" smtClean="0"/>
              <a:t>to manual penetration testing.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573881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Future Plans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412081"/>
            <a:ext cx="143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What’s next?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2021681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 way to detect browser dependent DOM-XSS issues.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Better browser instrumentation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Run-time code flow analysis engine = Fewer False Negative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Better reporting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 Your suggestions? 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00" y="634425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Credits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459468"/>
            <a:ext cx="437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 criticisms, feedback, brainstorming: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21336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Stefano Di Paola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stefano@mindedsecurity.com</a:t>
            </a: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Bishan Singh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4"/>
              </a:rPr>
              <a:t>c70n3r@gmail.com</a:t>
            </a: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Daniel M. Wong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5"/>
              </a:rPr>
              <a:t>dmwong@yahoo.com</a:t>
            </a: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8129" y="5562600"/>
            <a:ext cx="489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If you find it useful, please drop a line to them. </a:t>
            </a:r>
            <a:r>
              <a:rPr lang="en-US" b="1" i="1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6858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Q &amp; A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28194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Thank You!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321058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Any questions, please?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6096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Agenda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1371600" y="1371600"/>
          <a:ext cx="6858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558225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Introduction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352490"/>
            <a:ext cx="2165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What is DOM XSS?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1905000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DOM or the document object model is a way by which scripts can access the structure of a page they reside in, and it is used to manipulate the page content in modern WEB 2.0 applications.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JavaScript often use </a:t>
            </a:r>
            <a:r>
              <a:rPr lang="en-US" b="1" i="1" dirty="0" smtClean="0">
                <a:solidFill>
                  <a:srgbClr val="FF0000"/>
                </a:solidFill>
              </a:rPr>
              <a:t>user inputs to modify the DOM</a:t>
            </a:r>
            <a:r>
              <a:rPr lang="en-US" dirty="0" smtClean="0"/>
              <a:t>. These inputs can be evil.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Input can be </a:t>
            </a:r>
            <a:r>
              <a:rPr lang="en-US" b="1" i="1" dirty="0" smtClean="0">
                <a:solidFill>
                  <a:srgbClr val="FF0000"/>
                </a:solidFill>
              </a:rPr>
              <a:t>URL parameters, XHR responses, HTTP Headers</a:t>
            </a:r>
            <a:r>
              <a:rPr lang="en-US" dirty="0" smtClean="0"/>
              <a:t> etc.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Server side input validation logic fails at data sanitization. </a:t>
            </a:r>
            <a:r>
              <a:rPr lang="en-US" b="1" i="1" dirty="0">
                <a:solidFill>
                  <a:srgbClr val="FF0000"/>
                </a:solidFill>
              </a:rPr>
              <a:t>Think of “</a:t>
            </a:r>
            <a:r>
              <a:rPr lang="en-US" b="1" i="1" dirty="0" err="1">
                <a:solidFill>
                  <a:srgbClr val="FF0000"/>
                </a:solidFill>
              </a:rPr>
              <a:t>page.html#evil</a:t>
            </a:r>
            <a:r>
              <a:rPr lang="en-US" b="1" i="1" dirty="0">
                <a:solidFill>
                  <a:srgbClr val="FF0000"/>
                </a:solidFill>
              </a:rPr>
              <a:t>”.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i="1" dirty="0">
                <a:solidFill>
                  <a:srgbClr val="FF0000"/>
                </a:solidFill>
              </a:rPr>
              <a:t>Equally dangerous </a:t>
            </a:r>
            <a:r>
              <a:rPr lang="en-US" dirty="0" smtClean="0"/>
              <a:t>as Reflective XSS and Stored XSS. Browser-integrated </a:t>
            </a:r>
            <a:r>
              <a:rPr lang="en-US" b="1" i="1" dirty="0" smtClean="0">
                <a:solidFill>
                  <a:srgbClr val="FF0000"/>
                </a:solidFill>
              </a:rPr>
              <a:t>XSS filters are useless</a:t>
            </a:r>
            <a:r>
              <a:rPr lang="en-US" dirty="0" smtClean="0"/>
              <a:t> against it.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710625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Introduction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557278"/>
            <a:ext cx="1500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Terminology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2166878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Sources</a:t>
            </a:r>
            <a:r>
              <a:rPr lang="en-US" dirty="0" smtClean="0"/>
              <a:t>: These are the input data that can be directly or indirectly </a:t>
            </a:r>
            <a:r>
              <a:rPr lang="en-US" b="1" i="1" dirty="0" smtClean="0">
                <a:solidFill>
                  <a:srgbClr val="FF0000"/>
                </a:solidFill>
              </a:rPr>
              <a:t>controlled by an attacker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Sinks</a:t>
            </a:r>
            <a:r>
              <a:rPr lang="en-US" dirty="0" smtClean="0"/>
              <a:t>: These are the potentially dangerous </a:t>
            </a:r>
            <a:r>
              <a:rPr lang="en-US" b="1" i="1" dirty="0" smtClean="0">
                <a:solidFill>
                  <a:srgbClr val="FF0000"/>
                </a:solidFill>
              </a:rPr>
              <a:t>functions that can lead to code execution, when abused, </a:t>
            </a:r>
            <a:r>
              <a:rPr lang="en-US" dirty="0" smtClean="0"/>
              <a:t>to take advantage of some kind of exploitation.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Filters</a:t>
            </a:r>
            <a:r>
              <a:rPr lang="en-US" dirty="0" smtClean="0"/>
              <a:t>: These are the </a:t>
            </a:r>
            <a:r>
              <a:rPr lang="en-US" b="1" i="1" dirty="0" smtClean="0">
                <a:solidFill>
                  <a:srgbClr val="FF0000"/>
                </a:solidFill>
              </a:rPr>
              <a:t>operations which change the content </a:t>
            </a:r>
            <a:r>
              <a:rPr lang="en-US" dirty="0" smtClean="0"/>
              <a:t>or check for specific structures/values.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634425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Introduction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352490"/>
            <a:ext cx="1009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Sources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1848683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Everything taken from the URL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document.URL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document.URLUnencoded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document.location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pathname|.href|.search|.hash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window.location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pathname|.href|.search|.hash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The Referrer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document.referrer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The window name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window.name </a:t>
            </a:r>
            <a:r>
              <a:rPr lang="en-US" i="1" dirty="0" smtClean="0"/>
              <a:t>and </a:t>
            </a:r>
            <a:r>
              <a:rPr lang="en-US" i="1" dirty="0"/>
              <a:t>many </a:t>
            </a:r>
            <a:r>
              <a:rPr lang="en-US" i="1" dirty="0" smtClean="0"/>
              <a:t>more.</a:t>
            </a:r>
          </a:p>
          <a:p>
            <a:pPr lvl="1">
              <a:buFont typeface="Arial" pitchFamily="34" charset="0"/>
              <a:buChar char="•"/>
            </a:pPr>
            <a:endParaRPr lang="en-US" i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dirty="0" smtClean="0"/>
              <a:t>Did you find a clue? </a:t>
            </a:r>
            <a:r>
              <a:rPr lang="en-US" b="1" dirty="0" smtClean="0"/>
              <a:t>All GET parameters and few HTTP headers.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dirty="0" smtClean="0"/>
              <a:t>Why not POST variables? </a:t>
            </a:r>
            <a:r>
              <a:rPr lang="en-US" b="1" dirty="0" smtClean="0"/>
              <a:t>You say!</a:t>
            </a:r>
            <a:endParaRPr 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710625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Introduction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419285"/>
            <a:ext cx="730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Sinks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2028885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Every functionality that will create HTML: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innerHTML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outerHTML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document.write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Every </a:t>
            </a:r>
            <a:r>
              <a:rPr lang="en-US" b="1" dirty="0"/>
              <a:t>functionality that will interpret a </a:t>
            </a:r>
            <a:r>
              <a:rPr lang="en-US" b="1" dirty="0" smtClean="0"/>
              <a:t>user input string </a:t>
            </a:r>
            <a:r>
              <a:rPr lang="en-US" b="1" dirty="0"/>
              <a:t>as </a:t>
            </a:r>
            <a:r>
              <a:rPr lang="en-US" b="1" dirty="0" smtClean="0"/>
              <a:t>JavaScript code:</a:t>
            </a:r>
            <a:endParaRPr lang="en-US" b="1" dirty="0"/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execScript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setTimeout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setInterval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script.src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iframe.src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location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replace|assign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/>
              <a:t>etc.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634425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Introduction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542871"/>
            <a:ext cx="3164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DOM XSS Example Page - 01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2152471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01 &lt;script type="text/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02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location.hash.split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("#")[1];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03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document.write("Hello " +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"!");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04 &lt;/script&gt;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196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616327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Introduction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371600"/>
            <a:ext cx="3164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DOM XSS Example Page - 02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1822073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01 function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timedMsg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(callback)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02 {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03 	if(callback)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04 	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05 		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('callback'),3000);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06 		return 0;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07 	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08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09 function fire()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call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location.hash.split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("#")[1];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timedMsg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(call);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}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 &lt;/script&gt;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&lt;/head&gt;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&lt;body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onload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="fire()"&gt;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854</TotalTime>
  <Words>1201</Words>
  <Application>Microsoft Office PowerPoint</Application>
  <PresentationFormat>On-screen Show (4:3)</PresentationFormat>
  <Paragraphs>330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Yahoo!,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nishantp</dc:creator>
  <cp:lastModifiedBy>nishantp</cp:lastModifiedBy>
  <cp:revision>197</cp:revision>
  <dcterms:created xsi:type="dcterms:W3CDTF">2011-11-24T09:48:54Z</dcterms:created>
  <dcterms:modified xsi:type="dcterms:W3CDTF">2012-02-22T13:12:08Z</dcterms:modified>
</cp:coreProperties>
</file>