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EB21F-0EBB-4FC4-8385-E873495C5E7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0B025-7D4C-466E-9BB5-D103156CD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5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0B025-7D4C-466E-9BB5-D103156CDE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1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2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5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4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9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1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8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13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8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1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6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2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9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6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7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0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604A18-26B9-4B9F-9389-06B8CA87B9F3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70BE6B-0BDC-4C1C-9A83-EE676DB23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2C69-02A2-69BF-D92B-96D4E6CF9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" y="1253765"/>
            <a:ext cx="8898903" cy="370473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CUSTOMER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ANALYSIS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9942F-27CC-4E92-8B32-3E3743927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64750"/>
            <a:ext cx="10668000" cy="49019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93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7FF82-F383-E545-9C71-BC0DCC37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7" t="22814" r="29753" b="24296"/>
          <a:stretch/>
        </p:blipFill>
        <p:spPr>
          <a:xfrm>
            <a:off x="91440" y="0"/>
            <a:ext cx="12029440" cy="65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E408A44-7334-7E8B-E0FD-78B1C0B6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360"/>
            <a:ext cx="9337040" cy="553719"/>
          </a:xfrm>
        </p:spPr>
        <p:txBody>
          <a:bodyPr>
            <a:normAutofit fontScale="90000"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4.Sales by Store:  Performance of different stores based on sales data.</a:t>
            </a:r>
            <a:endParaRPr lang="en-IN" sz="2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3308F-FF23-C82F-5987-2AAA121A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" t="22815" r="35250" b="17185"/>
          <a:stretch/>
        </p:blipFill>
        <p:spPr>
          <a:xfrm>
            <a:off x="10160" y="762000"/>
            <a:ext cx="12181840" cy="61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CBC0-605B-53AE-B380-23D8C105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3439"/>
          </a:xfrm>
        </p:spPr>
        <p:txBody>
          <a:bodyPr>
            <a:normAutofit fontScale="90000"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5.Sales by Currency:  Different currencies impact sales figures, considering exchange rates</a:t>
            </a:r>
            <a:r>
              <a:rPr lang="en-US" sz="1800" b="0" i="0" u="sng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sng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</a:b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E3A38-9C8B-BF51-DC08-1ECA68F8D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t="22667" r="29417" b="16000"/>
          <a:stretch/>
        </p:blipFill>
        <p:spPr>
          <a:xfrm>
            <a:off x="121920" y="853440"/>
            <a:ext cx="12070080" cy="60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D894-F3C5-1861-95A9-1CA7E80C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41120"/>
            <a:ext cx="7537769" cy="4124960"/>
          </a:xfrm>
          <a:noFill/>
        </p:spPr>
        <p:txBody>
          <a:bodyPr>
            <a:normAutofit/>
          </a:bodyPr>
          <a:lstStyle/>
          <a:p>
            <a:r>
              <a:rPr lang="en-IN" sz="4800" b="1" i="0" u="none" strike="noStrike" dirty="0"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Analysis</a:t>
            </a:r>
            <a:endParaRPr lang="en-IN" sz="48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4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9185-6291-9CBD-443C-F2C5C6EA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55039"/>
          </a:xfrm>
        </p:spPr>
        <p:txBody>
          <a:bodyPr>
            <a:normAutofit fontScale="90000"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1.Product Popularity:  Least popular products based on sales data</a:t>
            </a:r>
            <a:r>
              <a:rPr lang="en-US" sz="1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D352E-BE44-AA59-401C-798221AA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23260" r="29583" b="16443"/>
          <a:stretch/>
        </p:blipFill>
        <p:spPr>
          <a:xfrm>
            <a:off x="0" y="711199"/>
            <a:ext cx="12019280" cy="61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A277-F568-DD95-5907-11EBFDF7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" y="1"/>
            <a:ext cx="12151360" cy="1229360"/>
          </a:xfrm>
        </p:spPr>
        <p:txBody>
          <a:bodyPr>
            <a:normAutofit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2.Profitability Analysis:  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rofit margins for products by comparing unit cost and unit price</a:t>
            </a:r>
            <a:endParaRPr lang="en-IN" sz="2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68E4C-A065-1FC3-466B-D52C7D29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" t="22667" r="34833" b="15852"/>
          <a:stretch/>
        </p:blipFill>
        <p:spPr>
          <a:xfrm>
            <a:off x="40640" y="995679"/>
            <a:ext cx="12151360" cy="58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60EF5-6AA2-83C8-4A6D-B83F49240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2" y="0"/>
            <a:ext cx="10469436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9A07F-F539-8250-FFBC-16EFE92AD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"/>
            <a:ext cx="11383113" cy="63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EDC52-52F1-DD69-5A15-5DF77C7E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23408" r="29083" b="24148"/>
          <a:stretch/>
        </p:blipFill>
        <p:spPr>
          <a:xfrm>
            <a:off x="0" y="0"/>
            <a:ext cx="12273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45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F9E26-04AD-672B-2ABE-2EA0C5D5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22963" r="29083" b="23703"/>
          <a:stretch/>
        </p:blipFill>
        <p:spPr>
          <a:xfrm>
            <a:off x="-91440" y="0"/>
            <a:ext cx="117348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1992-069A-204C-978F-4201043D60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109538"/>
            <a:ext cx="12192000" cy="150177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i="1" u="sng" strike="noStrike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Demographic Distribution: Distribution Of Customer On Basis Of Country , Age, Gender,</a:t>
            </a:r>
            <a:br>
              <a:rPr lang="en-US" sz="18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</a:br>
            <a:endParaRPr lang="en-IN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EE529-9BA9-7703-4285-D736F05C0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5" y="1113180"/>
            <a:ext cx="11433410" cy="60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6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63E8D-57E1-3AD7-37D0-9F089481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8" t="22962" r="29348" b="23852"/>
          <a:stretch/>
        </p:blipFill>
        <p:spPr>
          <a:xfrm>
            <a:off x="0" y="0"/>
            <a:ext cx="12192000" cy="67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9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15384-2F07-A99D-8680-C3592FB1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22815" r="34833" b="16445"/>
          <a:stretch/>
        </p:blipFill>
        <p:spPr>
          <a:xfrm>
            <a:off x="-81280" y="0"/>
            <a:ext cx="12273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1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C3EE-8AA6-ECC8-0656-9BC0F4D7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76960"/>
          </a:xfrm>
        </p:spPr>
        <p:txBody>
          <a:bodyPr/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3.Category Analysis: Analyze sales performance across different product categories and subcategories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6554D-B1D8-180F-4EA6-34B4AF0B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23407" r="29250" b="15556"/>
          <a:stretch/>
        </p:blipFill>
        <p:spPr>
          <a:xfrm>
            <a:off x="0" y="1005839"/>
            <a:ext cx="12192000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41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07208-1800-8F07-F81D-4AF2A84E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7" t="23408" r="29083" b="1585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7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13E3-9918-2B54-FDA5-60AC09C3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524000"/>
            <a:ext cx="10018713" cy="4236720"/>
          </a:xfrm>
        </p:spPr>
        <p:txBody>
          <a:bodyPr/>
          <a:lstStyle/>
          <a:p>
            <a:r>
              <a:rPr lang="en-IN" sz="60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Store Analysis</a:t>
            </a:r>
            <a:b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24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054E-03AE-1F98-3593-416B90CC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6320"/>
          </a:xfrm>
        </p:spPr>
        <p:txBody>
          <a:bodyPr>
            <a:normAutofit fontScale="90000"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1.Store Performance: Evaluate store performance based on sales, size (square meters), and operational data (open date)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,</a:t>
            </a:r>
            <a:r>
              <a:rPr lang="en-US" sz="27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sales by store location to identify high-performing regions</a:t>
            </a: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sz="2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1081F-DE52-7B7B-1030-149E4C4A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7" t="23112" r="35666" b="33185"/>
          <a:stretch/>
        </p:blipFill>
        <p:spPr>
          <a:xfrm>
            <a:off x="121920" y="1036321"/>
            <a:ext cx="11724640" cy="53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800F5-A16C-C7A6-F8FA-858375FC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0" y="0"/>
            <a:ext cx="11526859" cy="669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9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2A88-3764-2A94-7D43-4B9017B0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5040"/>
          </a:xfrm>
        </p:spPr>
        <p:txBody>
          <a:bodyPr>
            <a:normAutofit/>
          </a:bodyPr>
          <a:lstStyle/>
          <a:p>
            <a:r>
              <a:rPr lang="en-US" sz="2400" b="0" i="0" u="sng" strike="noStrike" dirty="0">
                <a:solidFill>
                  <a:srgbClr val="002060"/>
                </a:solidFill>
                <a:effectLst/>
                <a:latin typeface="Bahnschrift SemiBold" panose="020B0502040204020203" pitchFamily="34" charset="0"/>
              </a:rPr>
              <a:t>2.Purchase Patterns: Identify purchasing patterns such as average order value, frequency of purchases</a:t>
            </a:r>
            <a:endParaRPr lang="en-IN" u="sng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F4C2C-DF48-C4C4-DDAF-3029FD37E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37" y="1046480"/>
            <a:ext cx="12290237" cy="57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7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BCD8-10E0-D7A6-06AB-52A36B2DC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8480" y="182880"/>
            <a:ext cx="12354560" cy="558800"/>
          </a:xfrm>
        </p:spPr>
        <p:txBody>
          <a:bodyPr>
            <a:normAutofit fontScale="90000"/>
          </a:bodyPr>
          <a:lstStyle/>
          <a:p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3.</a:t>
            </a:r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Segmentation: Segment customers based on demographics , Age Group and purchasing behavior to identify key customer groups.</a:t>
            </a:r>
            <a:b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sz="2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EE39E-F277-5142-57F9-32AD3CDB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965200"/>
            <a:ext cx="12222480" cy="514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C575-F4F1-0EDC-3E7A-A9DFB017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10640"/>
            <a:ext cx="8289609" cy="384048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rgbClr val="C00000"/>
                </a:solidFill>
                <a:latin typeface="Arial Black" panose="020B0A04020102020204" pitchFamily="34" charset="0"/>
              </a:rPr>
              <a:t>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9096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6952-1AA1-23D2-34B4-48B31D4C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3439"/>
          </a:xfrm>
        </p:spPr>
        <p:txBody>
          <a:bodyPr>
            <a:normAutofit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1.Overall Sales Performance: Analyze total sales over time, identifying trends and seasonality</a:t>
            </a:r>
            <a:endParaRPr lang="en-IN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CBC6C-9436-002C-918B-878AC0F9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t="22689" r="30406" b="11766"/>
          <a:stretch/>
        </p:blipFill>
        <p:spPr>
          <a:xfrm>
            <a:off x="-71120" y="985520"/>
            <a:ext cx="12263120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2137-EC71-2C29-6251-3D380D9E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0546079" cy="538480"/>
          </a:xfrm>
        </p:spPr>
        <p:txBody>
          <a:bodyPr>
            <a:normAutofit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2.Sales by Product: </a:t>
            </a:r>
            <a:r>
              <a:rPr lang="en-US" sz="2400" u="sng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</a:t>
            </a:r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roducts are the top performers in terms of quantity sold</a:t>
            </a:r>
            <a:endParaRPr lang="en-IN" sz="2400" u="sng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485CA-5649-ABCD-02C0-9C378799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" t="23556" r="35083" b="16592"/>
          <a:stretch/>
        </p:blipFill>
        <p:spPr>
          <a:xfrm>
            <a:off x="91440" y="822959"/>
            <a:ext cx="12192000" cy="639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3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707E-EBB2-9F82-BA3F-8DD72677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92480"/>
          </a:xfrm>
        </p:spPr>
        <p:txBody>
          <a:bodyPr>
            <a:normAutofit/>
          </a:bodyPr>
          <a:lstStyle/>
          <a:p>
            <a:r>
              <a:rPr lang="en-US" sz="2400" b="0" i="0" u="sng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3.Sales by Product: Products are the top performers in terms of revenue generated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635A6-1E6D-A01C-57C8-7FEE0B8EF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6" t="22815" r="30083" b="16295"/>
          <a:stretch/>
        </p:blipFill>
        <p:spPr>
          <a:xfrm>
            <a:off x="0" y="792480"/>
            <a:ext cx="12192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281</TotalTime>
  <Words>228</Words>
  <Application>Microsoft Office PowerPoint</Application>
  <PresentationFormat>Widescreen</PresentationFormat>
  <Paragraphs>17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Bahnschrift SemiBold</vt:lpstr>
      <vt:lpstr>Calibri</vt:lpstr>
      <vt:lpstr>Cambria</vt:lpstr>
      <vt:lpstr>Corbel</vt:lpstr>
      <vt:lpstr>Roboto</vt:lpstr>
      <vt:lpstr>Parallax</vt:lpstr>
      <vt:lpstr>CUSTOMER ANALYSIS  </vt:lpstr>
      <vt:lpstr>Demographic Distribution: Distribution Of Customer On Basis Of Country , Age, Gender, </vt:lpstr>
      <vt:lpstr>PowerPoint Presentation</vt:lpstr>
      <vt:lpstr>2.Purchase Patterns: Identify purchasing patterns such as average order value, frequency of purchases</vt:lpstr>
      <vt:lpstr>3.Segmentation: Segment customers based on demographics , Age Group and purchasing behavior to identify key customer groups. </vt:lpstr>
      <vt:lpstr>Sales Analysis</vt:lpstr>
      <vt:lpstr>1.Overall Sales Performance: Analyze total sales over time, identifying trends and seasonality</vt:lpstr>
      <vt:lpstr>2.Sales by Product: Products are the top performers in terms of quantity sold</vt:lpstr>
      <vt:lpstr>3.Sales by Product: Products are the top performers in terms of revenue generated.</vt:lpstr>
      <vt:lpstr>PowerPoint Presentation</vt:lpstr>
      <vt:lpstr>4.Sales by Store:  Performance of different stores based on sales data.</vt:lpstr>
      <vt:lpstr>5.Sales by Currency:  Different currencies impact sales figures, considering exchange rates. </vt:lpstr>
      <vt:lpstr>Product Analysis</vt:lpstr>
      <vt:lpstr>1.Product Popularity:  Least popular products based on sales data. </vt:lpstr>
      <vt:lpstr>2.Profitability Analysis:  Profit margins for products by comparing unit cost and unit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3.Category Analysis: Analyze sales performance across different product categories and subcategories.</vt:lpstr>
      <vt:lpstr>PowerPoint Presentation</vt:lpstr>
      <vt:lpstr>Store Analysis </vt:lpstr>
      <vt:lpstr>1.Store Performance: Evaluate store performance based on sales, size (square meters), and operational data (open date) ,sales by store location to identify high-performing regions.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Tyagi</dc:creator>
  <cp:lastModifiedBy>Anant Tyagi</cp:lastModifiedBy>
  <cp:revision>1</cp:revision>
  <dcterms:created xsi:type="dcterms:W3CDTF">2024-09-22T13:08:42Z</dcterms:created>
  <dcterms:modified xsi:type="dcterms:W3CDTF">2024-09-22T17:50:03Z</dcterms:modified>
</cp:coreProperties>
</file>