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Black-boldItalic.fntdata"/><Relationship Id="rId27" Type="http://schemas.openxmlformats.org/officeDocument/2006/relationships/font" Target="fonts/LatoBlack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rdplus.com/standalon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812d9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812d9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ff22a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15ff22a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5ff22a60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5ff22a60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ff22a6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5ff22a6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[Contoh]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Char char="●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Melakukan analisis kebutuhan user (user requirement)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Char char="●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Melakukan analisis requirement dari user dan menjabarkannya secara terstruktur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Char char="●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Menerjemahkan user requirement ke dalam format TRD (Technical Requirement Document)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Char char="●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Merancang desain ERD Data Warehouse melalui </a:t>
            </a:r>
            <a:r>
              <a:rPr i="1" lang="en" u="sng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ERDplus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Char char="●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Mempresentasikan TRD dan ERD yang dibuat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Char char="●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Mengumpulkan masukan dari user (user feedback)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ff22a6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5ff22a6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[Contoh]</a:t>
            </a:r>
            <a:endParaRPr i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Membaca kasus dengan seksama guna menyusun kebutuhan yang disampaikan oleh user</a:t>
            </a:r>
            <a:endParaRPr i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Mempelajari TRD sebagai dokumen yang akan digunakan oleh BI engineer dalam melakukan pekerjaannya</a:t>
            </a:r>
            <a:endParaRPr i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Mengisi TRD secara lengkap sesuai dengan kebutuhan user berdasarkan studi kasus yang diberikan</a:t>
            </a:r>
            <a:endParaRPr i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Menempatkan informasi dalam komponen-komponen TRD secara tepat berdasarkan analisis requirement pada studi kasus yang diberikan.</a:t>
            </a:r>
            <a:endParaRPr i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Menggunakan informasi-informasi yang sudah dipelajari pada level ini sebagai referensi pada TRD</a:t>
            </a:r>
            <a:endParaRPr i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Merancang desain ERD sederhana berdasarkan requirement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ff22a60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15ff22a60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[Contoh]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Melengkapi komponen-komponen TRD berdasarkan studi kasus yang diberikan (5 pts)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Menjustifikasi Project Scope dengan tepat berdasarkan informasi yang terdapat di dalam kasus (0.5 pt)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Menjustifikasi Technical Solution dengan tepat berdasarkan informasi yang terdapat di dalam kasus (0.5 pt)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Menjustifikasi Supplementary Requirements dengan tepat berdasarkan informasi yang terdapat di dalam kasus (0.5 pt)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Merancang diagram untuk desain ETL (1 pt)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Merancang ERD sederhana untuk tabel-tabel di data warehouse (1 pt)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Mempresentasikan rancangan desain ERD dengan komprehensif dan dapat dipahami (1 pt)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Roboto"/>
              <a:buAutoNum type="arabicPeriod"/>
            </a:pPr>
            <a:r>
              <a:rPr i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Menggunakan referensi dari jenis-jenis data, SQL, Data Warehouse dalam TRD (0.5 pt)</a:t>
            </a:r>
            <a:endParaRPr i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5ff22a60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15ff22a60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5ff22a60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5ff22a60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www.figma.com/file/hzrgBM5XTglqFSPrZCSuop/%5BKM-ANDROID%5D-Challenge-5?node-id=0%3A1" TargetMode="External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3357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2463075" y="2507550"/>
            <a:ext cx="58692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Silver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Chapter 6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25"/>
          <p:cNvCxnSpPr/>
          <p:nvPr/>
        </p:nvCxnSpPr>
        <p:spPr>
          <a:xfrm flipH="1" rot="10800000">
            <a:off x="705500" y="3560750"/>
            <a:ext cx="7727400" cy="5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400" y="1853225"/>
            <a:ext cx="1289550" cy="1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2F6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874100" y="505800"/>
            <a:ext cx="53958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Selamat datang di </a:t>
            </a:r>
            <a:r>
              <a:rPr b="1" lang="en" sz="16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Challenge Chapter </a:t>
            </a:r>
            <a:r>
              <a:rPr b="1" lang="en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6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online course </a:t>
            </a:r>
            <a:r>
              <a:rPr b="1" lang="en" sz="1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Android</a:t>
            </a: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b="1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Binar Academy!</a:t>
            </a:r>
            <a:endParaRPr b="1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825" y="1730125"/>
            <a:ext cx="4478348" cy="34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7"/>
          <p:cNvCxnSpPr>
            <a:stCxn id="113" idx="0"/>
            <a:endCxn id="114" idx="1"/>
          </p:cNvCxnSpPr>
          <p:nvPr/>
        </p:nvCxnSpPr>
        <p:spPr>
          <a:xfrm rot="-5400000">
            <a:off x="4829997" y="1128221"/>
            <a:ext cx="265500" cy="906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5" name="Google Shape;115;p27"/>
          <p:cNvSpPr/>
          <p:nvPr/>
        </p:nvSpPr>
        <p:spPr>
          <a:xfrm flipH="1" rot="5400000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7"/>
          <p:cNvSpPr/>
          <p:nvPr/>
        </p:nvSpPr>
        <p:spPr>
          <a:xfrm flipH="1" rot="5400000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7"/>
          <p:cNvSpPr/>
          <p:nvPr/>
        </p:nvSpPr>
        <p:spPr>
          <a:xfrm flipH="1" rot="5400000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/>
          <p:nvPr/>
        </p:nvSpPr>
        <p:spPr>
          <a:xfrm flipH="1" rot="5400000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Hal-hal yang harus kamu lewati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306925" y="274922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43673"/>
                </a:solidFill>
                <a:latin typeface="Roboto"/>
                <a:ea typeface="Roboto"/>
                <a:cs typeface="Roboto"/>
                <a:sym typeface="Roboto"/>
              </a:rPr>
              <a:t>ACCEPTANCE CRITERIA</a:t>
            </a:r>
            <a:endParaRPr b="1" i="0" sz="14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Kriteria pengumpulan challenge yang harus kamu penuhi untuk dapat melewati chapter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27"/>
          <p:cNvCxnSpPr>
            <a:stCxn id="126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4" name="Google Shape;114;p27"/>
          <p:cNvSpPr txBox="1"/>
          <p:nvPr/>
        </p:nvSpPr>
        <p:spPr>
          <a:xfrm>
            <a:off x="54162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43673"/>
                </a:solidFill>
                <a:latin typeface="Roboto"/>
                <a:ea typeface="Roboto"/>
                <a:cs typeface="Roboto"/>
                <a:sym typeface="Roboto"/>
              </a:rPr>
              <a:t>SKILL METRICS</a:t>
            </a:r>
            <a:endParaRPr b="1" i="0" sz="14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Kemampuan teknis yang akan kamu pelajari</a:t>
            </a:r>
            <a:endParaRPr b="1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rgbClr val="743673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endParaRPr b="1" i="0" sz="14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 yang akan kamu lakukan untuk dapat melewati chapter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p27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29" name="Google Shape;129;p27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7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133" name="Google Shape;133;p27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27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136" name="Google Shape;136;p27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7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139" name="Google Shape;139;p27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7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/>
        </p:nvSpPr>
        <p:spPr>
          <a:xfrm flipH="1" rot="5400000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/>
          <p:nvPr/>
        </p:nvSpPr>
        <p:spPr>
          <a:xfrm flipH="1" rot="5400000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/>
          <p:nvPr/>
        </p:nvSpPr>
        <p:spPr>
          <a:xfrm flipH="1" rot="5400000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 flipH="1" rot="5400000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Hal-hal yang harus kamu lewati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728125" y="114697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B6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1465650" y="1772875"/>
            <a:ext cx="64473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Implementasi proses latar belakang aplikasi (Background Process)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Menerapkan pola desain terstruktur dalam kode aplikasi (Design Pattern)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Menerapkan penyimpanan data aplikasi secara lokal yang lebih rapih dan membantu pengembangan developer(Data Store)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Mampu memproses berbagai jenis file dalam aplikasi (File Processing)</a:t>
            </a:r>
            <a:endParaRPr sz="12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3704850" y="1029975"/>
            <a:ext cx="17343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SKILL METRICS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465650" y="14014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(Kemampuan teknis yang akan kamu pelajari)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 flipH="1" rot="5400000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/>
          <p:nvPr/>
        </p:nvSpPr>
        <p:spPr>
          <a:xfrm flipH="1" rot="5400000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 flipH="1" rot="5400000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/>
          <p:nvPr/>
        </p:nvSpPr>
        <p:spPr>
          <a:xfrm flipH="1" rot="5400000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Hal-hal yang harus kamu lewati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728125" y="114697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B6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1520200" y="1709125"/>
            <a:ext cx="62127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sistem pengolahan data aplikasi lewat background process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Menerapkan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struktur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atau pola kode aplikasi dengan MVP / MVVM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Menerapkan sistem penyimpanan data lokal yang dengan Data Store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Mampu melakukan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pemrosesan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salah satu tipe data dalam aplikasi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3704850" y="991025"/>
            <a:ext cx="17343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1465650" y="1354013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Hal yang akan kamu lakukan untuk dapat melewati chapter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 flipH="1" rot="5400000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/>
          <p:nvPr/>
        </p:nvSpPr>
        <p:spPr>
          <a:xfrm flipH="1" rot="5400000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0"/>
          <p:cNvSpPr/>
          <p:nvPr/>
        </p:nvSpPr>
        <p:spPr>
          <a:xfrm flipH="1" rot="5400000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0"/>
          <p:cNvSpPr/>
          <p:nvPr/>
        </p:nvSpPr>
        <p:spPr>
          <a:xfrm flipH="1" rot="5400000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Hal-hal yang harus kamu lewati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728125" y="994575"/>
            <a:ext cx="7789800" cy="391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B6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339350" y="1609475"/>
            <a:ext cx="64761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Menerapkan proses pengolahan data di background menggunakan coroutine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Menerapkan design pattern MVVM/MVP dalam aplikasi android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Melakukan penyimpanan data lokal dengan Data store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Dapat menambahkan data berupa image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3704850" y="838625"/>
            <a:ext cx="17343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CRITERIA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465650" y="1196788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Kriteria pengumpulan challenge yang harus kamu penuhi untuk dapat melewati chapter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4437725" y="1154475"/>
            <a:ext cx="4297800" cy="3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357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Tugas</a:t>
            </a:r>
            <a:endParaRPr b="1" sz="1600">
              <a:solidFill>
                <a:srgbClr val="73357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Lanjutkan Aplikasi Listing Movie dari Chapter 5. </a:t>
            </a:r>
            <a:b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Tambahkan fitur dengan ketentuan dan flow berikut: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sebuah aplikasi dengan feature register, login dan home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menerapkan design pattern MVVM/MVP.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Ketika user sudah pernah login, akan langsung diarahkan ke home.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Home terdapat icon profile yang berisikan detail user kita, dan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Halaman home akan menggunakan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listing movie,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 figma terlampir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Ketika selesai dikirimkan ke GIT untuk diberikan ke Fasil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/>
          <p:nvPr/>
        </p:nvSpPr>
        <p:spPr>
          <a:xfrm flipH="1" rot="5400000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PM 101</a:t>
            </a:r>
            <a:endParaRPr b="0" i="0" sz="11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0" name="Google Shape;200;p31"/>
          <p:cNvSpPr/>
          <p:nvPr/>
        </p:nvSpPr>
        <p:spPr>
          <a:xfrm flipH="1" rot="5400000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 flipH="1" rot="5400000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 flipH="1" rot="5400000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 flipH="1" rot="5400000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/>
          <p:nvPr/>
        </p:nvSpPr>
        <p:spPr>
          <a:xfrm flipH="1" rot="5400000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/>
          <p:nvPr/>
        </p:nvSpPr>
        <p:spPr>
          <a:xfrm flipH="1" rot="5400000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705113" y="46549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Tampilan Layout, Klik Disini!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675" y="1029375"/>
            <a:ext cx="3997824" cy="3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2F67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 flipH="1" rot="5400000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/>
          <p:nvPr/>
        </p:nvSpPr>
        <p:spPr>
          <a:xfrm flipH="1" rot="5400000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/>
          <p:nvPr/>
        </p:nvSpPr>
        <p:spPr>
          <a:xfrm flipH="1" rot="5400000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2"/>
          <p:cNvSpPr/>
          <p:nvPr/>
        </p:nvSpPr>
        <p:spPr>
          <a:xfrm flipH="1" rot="5400000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573575" y="98975"/>
            <a:ext cx="6381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Closing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3465450" y="1891650"/>
            <a:ext cx="22131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Terima</a:t>
            </a:r>
            <a:endParaRPr b="1"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Kasih</a:t>
            </a:r>
            <a:endParaRPr b="1" sz="2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