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52403-6F14-4C4D-AB0D-4B52AB9F6760}" v="11" dt="2022-03-25T15:58:48.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 Tripathi" userId="556884e2e8c13c6b" providerId="LiveId" clId="{8D052403-6F14-4C4D-AB0D-4B52AB9F6760}"/>
    <pc:docChg chg="undo redo custSel addSld modSld">
      <pc:chgData name="Anany Tripathi" userId="556884e2e8c13c6b" providerId="LiveId" clId="{8D052403-6F14-4C4D-AB0D-4B52AB9F6760}" dt="2022-03-25T15:58:48.401" v="1323" actId="20577"/>
      <pc:docMkLst>
        <pc:docMk/>
      </pc:docMkLst>
      <pc:sldChg chg="addSp modSp mod setBg addAnim">
        <pc:chgData name="Anany Tripathi" userId="556884e2e8c13c6b" providerId="LiveId" clId="{8D052403-6F14-4C4D-AB0D-4B52AB9F6760}" dt="2022-03-24T22:27:16.952" v="475"/>
        <pc:sldMkLst>
          <pc:docMk/>
          <pc:sldMk cId="697630413" sldId="256"/>
        </pc:sldMkLst>
        <pc:spChg chg="mod">
          <ac:chgData name="Anany Tripathi" userId="556884e2e8c13c6b" providerId="LiveId" clId="{8D052403-6F14-4C4D-AB0D-4B52AB9F6760}" dt="2022-03-24T22:27:16.951" v="473" actId="26606"/>
          <ac:spMkLst>
            <pc:docMk/>
            <pc:sldMk cId="697630413" sldId="256"/>
            <ac:spMk id="2" creationId="{ECCDB438-D08E-44B6-ACFB-50418F57A30E}"/>
          </ac:spMkLst>
        </pc:spChg>
        <pc:spChg chg="mod">
          <ac:chgData name="Anany Tripathi" userId="556884e2e8c13c6b" providerId="LiveId" clId="{8D052403-6F14-4C4D-AB0D-4B52AB9F6760}" dt="2022-03-24T22:27:16.951" v="473" actId="26606"/>
          <ac:spMkLst>
            <pc:docMk/>
            <pc:sldMk cId="697630413" sldId="256"/>
            <ac:spMk id="3" creationId="{5FD0CCCD-B10B-4249-BD81-D029CD884B6F}"/>
          </ac:spMkLst>
        </pc:spChg>
        <pc:spChg chg="add">
          <ac:chgData name="Anany Tripathi" userId="556884e2e8c13c6b" providerId="LiveId" clId="{8D052403-6F14-4C4D-AB0D-4B52AB9F6760}" dt="2022-03-24T22:27:16.951" v="473" actId="26606"/>
          <ac:spMkLst>
            <pc:docMk/>
            <pc:sldMk cId="697630413" sldId="256"/>
            <ac:spMk id="8" creationId="{6F5A5072-7B47-4D32-B52A-4EBBF590B8A5}"/>
          </ac:spMkLst>
        </pc:spChg>
        <pc:spChg chg="add">
          <ac:chgData name="Anany Tripathi" userId="556884e2e8c13c6b" providerId="LiveId" clId="{8D052403-6F14-4C4D-AB0D-4B52AB9F6760}" dt="2022-03-24T22:27:16.951" v="473" actId="26606"/>
          <ac:spMkLst>
            <pc:docMk/>
            <pc:sldMk cId="697630413" sldId="256"/>
            <ac:spMk id="10" creationId="{9715DAF0-AE1B-46C9-8A6B-DB2AA05AB91D}"/>
          </ac:spMkLst>
        </pc:spChg>
        <pc:spChg chg="add">
          <ac:chgData name="Anany Tripathi" userId="556884e2e8c13c6b" providerId="LiveId" clId="{8D052403-6F14-4C4D-AB0D-4B52AB9F6760}" dt="2022-03-24T22:27:16.951" v="473" actId="26606"/>
          <ac:spMkLst>
            <pc:docMk/>
            <pc:sldMk cId="697630413" sldId="256"/>
            <ac:spMk id="12" creationId="{6016219D-510E-4184-9090-6D5578A87BD1}"/>
          </ac:spMkLst>
        </pc:spChg>
        <pc:spChg chg="add">
          <ac:chgData name="Anany Tripathi" userId="556884e2e8c13c6b" providerId="LiveId" clId="{8D052403-6F14-4C4D-AB0D-4B52AB9F6760}" dt="2022-03-24T22:27:16.951" v="473" actId="26606"/>
          <ac:spMkLst>
            <pc:docMk/>
            <pc:sldMk cId="697630413" sldId="256"/>
            <ac:spMk id="14" creationId="{AFF4A713-7B75-4B21-90D7-5AB19547C728}"/>
          </ac:spMkLst>
        </pc:spChg>
        <pc:spChg chg="add">
          <ac:chgData name="Anany Tripathi" userId="556884e2e8c13c6b" providerId="LiveId" clId="{8D052403-6F14-4C4D-AB0D-4B52AB9F6760}" dt="2022-03-24T22:27:16.951" v="473" actId="26606"/>
          <ac:spMkLst>
            <pc:docMk/>
            <pc:sldMk cId="697630413" sldId="256"/>
            <ac:spMk id="16" creationId="{DC631C0B-6DA6-4E57-8231-CE32B3434A7E}"/>
          </ac:spMkLst>
        </pc:spChg>
        <pc:spChg chg="add">
          <ac:chgData name="Anany Tripathi" userId="556884e2e8c13c6b" providerId="LiveId" clId="{8D052403-6F14-4C4D-AB0D-4B52AB9F6760}" dt="2022-03-24T22:27:16.951" v="473" actId="26606"/>
          <ac:spMkLst>
            <pc:docMk/>
            <pc:sldMk cId="697630413" sldId="256"/>
            <ac:spMk id="18" creationId="{C29501E6-A978-4A61-9689-9085AF97A53A}"/>
          </ac:spMkLst>
        </pc:spChg>
      </pc:sldChg>
      <pc:sldChg chg="addSp delSp modSp mod setBg">
        <pc:chgData name="Anany Tripathi" userId="556884e2e8c13c6b" providerId="LiveId" clId="{8D052403-6F14-4C4D-AB0D-4B52AB9F6760}" dt="2022-03-25T15:58:48.401" v="1323" actId="20577"/>
        <pc:sldMkLst>
          <pc:docMk/>
          <pc:sldMk cId="3915233903" sldId="257"/>
        </pc:sldMkLst>
        <pc:spChg chg="del mod">
          <ac:chgData name="Anany Tripathi" userId="556884e2e8c13c6b" providerId="LiveId" clId="{8D052403-6F14-4C4D-AB0D-4B52AB9F6760}" dt="2022-03-24T21:56:43.449" v="438" actId="478"/>
          <ac:spMkLst>
            <pc:docMk/>
            <pc:sldMk cId="3915233903" sldId="257"/>
            <ac:spMk id="2" creationId="{CAED33AF-0274-4353-8C1A-A47228A4C9F7}"/>
          </ac:spMkLst>
        </pc:spChg>
        <pc:spChg chg="del mod">
          <ac:chgData name="Anany Tripathi" userId="556884e2e8c13c6b" providerId="LiveId" clId="{8D052403-6F14-4C4D-AB0D-4B52AB9F6760}" dt="2022-03-24T22:26:11.350" v="459" actId="26606"/>
          <ac:spMkLst>
            <pc:docMk/>
            <pc:sldMk cId="3915233903" sldId="257"/>
            <ac:spMk id="3" creationId="{9A30C395-3DA3-43CC-90A9-93566EB943FA}"/>
          </ac:spMkLst>
        </pc:spChg>
        <pc:spChg chg="add mod">
          <ac:chgData name="Anany Tripathi" userId="556884e2e8c13c6b" providerId="LiveId" clId="{8D052403-6F14-4C4D-AB0D-4B52AB9F6760}" dt="2022-03-24T22:26:11.350" v="459" actId="26606"/>
          <ac:spMkLst>
            <pc:docMk/>
            <pc:sldMk cId="3915233903" sldId="257"/>
            <ac:spMk id="4" creationId="{3FDA2CE2-CE5E-4C39-AF4F-62976EB42DF1}"/>
          </ac:spMkLst>
        </pc:spChg>
        <pc:spChg chg="add del mod">
          <ac:chgData name="Anany Tripathi" userId="556884e2e8c13c6b" providerId="LiveId" clId="{8D052403-6F14-4C4D-AB0D-4B52AB9F6760}" dt="2022-03-24T21:56:45.403" v="439" actId="478"/>
          <ac:spMkLst>
            <pc:docMk/>
            <pc:sldMk cId="3915233903" sldId="257"/>
            <ac:spMk id="6" creationId="{E9704C85-D4B5-4E3D-84BB-6ED7D71F6114}"/>
          </ac:spMkLst>
        </pc:spChg>
        <pc:spChg chg="add del">
          <ac:chgData name="Anany Tripathi" userId="556884e2e8c13c6b" providerId="LiveId" clId="{8D052403-6F14-4C4D-AB0D-4B52AB9F6760}" dt="2022-03-24T23:38:29.015" v="1314" actId="26606"/>
          <ac:spMkLst>
            <pc:docMk/>
            <pc:sldMk cId="3915233903" sldId="257"/>
            <ac:spMk id="10" creationId="{BACC6370-2D7E-4714-9D71-7542949D7D5D}"/>
          </ac:spMkLst>
        </pc:spChg>
        <pc:spChg chg="add del">
          <ac:chgData name="Anany Tripathi" userId="556884e2e8c13c6b" providerId="LiveId" clId="{8D052403-6F14-4C4D-AB0D-4B52AB9F6760}" dt="2022-03-24T23:38:29.015" v="1314" actId="26606"/>
          <ac:spMkLst>
            <pc:docMk/>
            <pc:sldMk cId="3915233903" sldId="257"/>
            <ac:spMk id="12" creationId="{256B2C21-A230-48C0-8DF1-C46611373C44}"/>
          </ac:spMkLst>
        </pc:spChg>
        <pc:spChg chg="add del">
          <ac:chgData name="Anany Tripathi" userId="556884e2e8c13c6b" providerId="LiveId" clId="{8D052403-6F14-4C4D-AB0D-4B52AB9F6760}" dt="2022-03-24T23:38:29.015" v="1314" actId="26606"/>
          <ac:spMkLst>
            <pc:docMk/>
            <pc:sldMk cId="3915233903" sldId="257"/>
            <ac:spMk id="14" creationId="{3847E18C-932D-4C95-AABA-FEC7C9499AD7}"/>
          </ac:spMkLst>
        </pc:spChg>
        <pc:spChg chg="add del">
          <ac:chgData name="Anany Tripathi" userId="556884e2e8c13c6b" providerId="LiveId" clId="{8D052403-6F14-4C4D-AB0D-4B52AB9F6760}" dt="2022-03-24T23:38:29.015" v="1314" actId="26606"/>
          <ac:spMkLst>
            <pc:docMk/>
            <pc:sldMk cId="3915233903" sldId="257"/>
            <ac:spMk id="16" creationId="{3150CB11-0C61-439E-910F-5787759E72A0}"/>
          </ac:spMkLst>
        </pc:spChg>
        <pc:spChg chg="add del">
          <ac:chgData name="Anany Tripathi" userId="556884e2e8c13c6b" providerId="LiveId" clId="{8D052403-6F14-4C4D-AB0D-4B52AB9F6760}" dt="2022-03-24T23:38:29.015" v="1314" actId="26606"/>
          <ac:spMkLst>
            <pc:docMk/>
            <pc:sldMk cId="3915233903" sldId="257"/>
            <ac:spMk id="18" creationId="{43F8A58B-5155-44CE-A5FF-7647B47D0A7A}"/>
          </ac:spMkLst>
        </pc:spChg>
        <pc:spChg chg="add del">
          <ac:chgData name="Anany Tripathi" userId="556884e2e8c13c6b" providerId="LiveId" clId="{8D052403-6F14-4C4D-AB0D-4B52AB9F6760}" dt="2022-03-24T23:38:29.015" v="1314" actId="26606"/>
          <ac:spMkLst>
            <pc:docMk/>
            <pc:sldMk cId="3915233903" sldId="257"/>
            <ac:spMk id="20" creationId="{443F2ACA-E6D6-4028-82DD-F03C262D5DE6}"/>
          </ac:spMkLst>
        </pc:spChg>
        <pc:spChg chg="add">
          <ac:chgData name="Anany Tripathi" userId="556884e2e8c13c6b" providerId="LiveId" clId="{8D052403-6F14-4C4D-AB0D-4B52AB9F6760}" dt="2022-03-24T23:38:29.015" v="1314" actId="26606"/>
          <ac:spMkLst>
            <pc:docMk/>
            <pc:sldMk cId="3915233903" sldId="257"/>
            <ac:spMk id="25" creationId="{AB8C311F-7253-4AED-9701-7FC0708C41C7}"/>
          </ac:spMkLst>
        </pc:spChg>
        <pc:spChg chg="add">
          <ac:chgData name="Anany Tripathi" userId="556884e2e8c13c6b" providerId="LiveId" clId="{8D052403-6F14-4C4D-AB0D-4B52AB9F6760}" dt="2022-03-24T23:38:29.015" v="1314" actId="26606"/>
          <ac:spMkLst>
            <pc:docMk/>
            <pc:sldMk cId="3915233903" sldId="257"/>
            <ac:spMk id="27" creationId="{E2384209-CB15-4CDF-9D31-C44FD9A3F20D}"/>
          </ac:spMkLst>
        </pc:spChg>
        <pc:spChg chg="add">
          <ac:chgData name="Anany Tripathi" userId="556884e2e8c13c6b" providerId="LiveId" clId="{8D052403-6F14-4C4D-AB0D-4B52AB9F6760}" dt="2022-03-24T23:38:29.015" v="1314" actId="26606"/>
          <ac:spMkLst>
            <pc:docMk/>
            <pc:sldMk cId="3915233903" sldId="257"/>
            <ac:spMk id="29" creationId="{2633B3B5-CC90-43F0-8714-D31D1F3F0209}"/>
          </ac:spMkLst>
        </pc:spChg>
        <pc:spChg chg="add">
          <ac:chgData name="Anany Tripathi" userId="556884e2e8c13c6b" providerId="LiveId" clId="{8D052403-6F14-4C4D-AB0D-4B52AB9F6760}" dt="2022-03-24T23:38:29.015" v="1314" actId="26606"/>
          <ac:spMkLst>
            <pc:docMk/>
            <pc:sldMk cId="3915233903" sldId="257"/>
            <ac:spMk id="31" creationId="{A8D57A06-A426-446D-B02C-A2DC6B62E45E}"/>
          </ac:spMkLst>
        </pc:spChg>
        <pc:graphicFrameChg chg="add mod modGraphic">
          <ac:chgData name="Anany Tripathi" userId="556884e2e8c13c6b" providerId="LiveId" clId="{8D052403-6F14-4C4D-AB0D-4B52AB9F6760}" dt="2022-03-25T15:58:48.401" v="1323" actId="20577"/>
          <ac:graphicFrameMkLst>
            <pc:docMk/>
            <pc:sldMk cId="3915233903" sldId="257"/>
            <ac:graphicFrameMk id="7" creationId="{58EDE1C8-0559-1A60-369A-664B282481E4}"/>
          </ac:graphicFrameMkLst>
        </pc:graphicFrameChg>
      </pc:sldChg>
      <pc:sldChg chg="addSp delSp modSp mod setBg">
        <pc:chgData name="Anany Tripathi" userId="556884e2e8c13c6b" providerId="LiveId" clId="{8D052403-6F14-4C4D-AB0D-4B52AB9F6760}" dt="2022-03-24T23:36:36.751" v="1311" actId="20577"/>
        <pc:sldMkLst>
          <pc:docMk/>
          <pc:sldMk cId="435564011" sldId="258"/>
        </pc:sldMkLst>
        <pc:spChg chg="mod ord">
          <ac:chgData name="Anany Tripathi" userId="556884e2e8c13c6b" providerId="LiveId" clId="{8D052403-6F14-4C4D-AB0D-4B52AB9F6760}" dt="2022-03-24T23:31:46.843" v="987" actId="26606"/>
          <ac:spMkLst>
            <pc:docMk/>
            <pc:sldMk cId="435564011" sldId="258"/>
            <ac:spMk id="2" creationId="{F8CEAE72-9162-4FC3-B68E-4C609799B579}"/>
          </ac:spMkLst>
        </pc:spChg>
        <pc:spChg chg="del mod">
          <ac:chgData name="Anany Tripathi" userId="556884e2e8c13c6b" providerId="LiveId" clId="{8D052403-6F14-4C4D-AB0D-4B52AB9F6760}" dt="2022-03-24T23:30:23.296" v="965" actId="931"/>
          <ac:spMkLst>
            <pc:docMk/>
            <pc:sldMk cId="435564011" sldId="258"/>
            <ac:spMk id="3" creationId="{DE90D068-CEB9-4D07-A432-86C2A34FA8C8}"/>
          </ac:spMkLst>
        </pc:spChg>
        <pc:spChg chg="add del">
          <ac:chgData name="Anany Tripathi" userId="556884e2e8c13c6b" providerId="LiveId" clId="{8D052403-6F14-4C4D-AB0D-4B52AB9F6760}" dt="2022-03-24T22:43:54.648" v="507" actId="26606"/>
          <ac:spMkLst>
            <pc:docMk/>
            <pc:sldMk cId="435564011" sldId="258"/>
            <ac:spMk id="8" creationId="{1B15ED52-F352-441B-82BF-E0EA34836D08}"/>
          </ac:spMkLst>
        </pc:spChg>
        <pc:spChg chg="add del">
          <ac:chgData name="Anany Tripathi" userId="556884e2e8c13c6b" providerId="LiveId" clId="{8D052403-6F14-4C4D-AB0D-4B52AB9F6760}" dt="2022-03-24T22:43:54.648" v="507" actId="26606"/>
          <ac:spMkLst>
            <pc:docMk/>
            <pc:sldMk cId="435564011" sldId="258"/>
            <ac:spMk id="10" creationId="{3B2E3793-BFE6-45A2-9B7B-E18844431C99}"/>
          </ac:spMkLst>
        </pc:spChg>
        <pc:spChg chg="add del">
          <ac:chgData name="Anany Tripathi" userId="556884e2e8c13c6b" providerId="LiveId" clId="{8D052403-6F14-4C4D-AB0D-4B52AB9F6760}" dt="2022-03-24T22:43:54.648" v="507" actId="26606"/>
          <ac:spMkLst>
            <pc:docMk/>
            <pc:sldMk cId="435564011" sldId="258"/>
            <ac:spMk id="12" creationId="{BC4C4868-CB8F-4AF9-9CDB-8108F2C19B67}"/>
          </ac:spMkLst>
        </pc:spChg>
        <pc:spChg chg="add mod">
          <ac:chgData name="Anany Tripathi" userId="556884e2e8c13c6b" providerId="LiveId" clId="{8D052403-6F14-4C4D-AB0D-4B52AB9F6760}" dt="2022-03-24T23:32:20.389" v="1010" actId="1076"/>
          <ac:spMkLst>
            <pc:docMk/>
            <pc:sldMk cId="435564011" sldId="258"/>
            <ac:spMk id="13" creationId="{0E859001-213A-4388-A3B1-8384CF362C65}"/>
          </ac:spMkLst>
        </pc:spChg>
        <pc:spChg chg="add del">
          <ac:chgData name="Anany Tripathi" userId="556884e2e8c13c6b" providerId="LiveId" clId="{8D052403-6F14-4C4D-AB0D-4B52AB9F6760}" dt="2022-03-24T22:43:54.648" v="507" actId="26606"/>
          <ac:spMkLst>
            <pc:docMk/>
            <pc:sldMk cId="435564011" sldId="258"/>
            <ac:spMk id="14" creationId="{375E0459-6403-40CD-989D-56A4407CA12E}"/>
          </ac:spMkLst>
        </pc:spChg>
        <pc:spChg chg="add del">
          <ac:chgData name="Anany Tripathi" userId="556884e2e8c13c6b" providerId="LiveId" clId="{8D052403-6F14-4C4D-AB0D-4B52AB9F6760}" dt="2022-03-24T22:43:54.648" v="507" actId="26606"/>
          <ac:spMkLst>
            <pc:docMk/>
            <pc:sldMk cId="435564011" sldId="258"/>
            <ac:spMk id="16" creationId="{53E5B1A8-3AC9-4BD1-9BBC-78CA94F2D1BA}"/>
          </ac:spMkLst>
        </pc:spChg>
        <pc:spChg chg="add del">
          <ac:chgData name="Anany Tripathi" userId="556884e2e8c13c6b" providerId="LiveId" clId="{8D052403-6F14-4C4D-AB0D-4B52AB9F6760}" dt="2022-03-24T23:31:46.843" v="987" actId="26606"/>
          <ac:spMkLst>
            <pc:docMk/>
            <pc:sldMk cId="435564011" sldId="258"/>
            <ac:spMk id="21" creationId="{09588DA8-065E-4F6F-8EFD-43104AB2E0CF}"/>
          </ac:spMkLst>
        </pc:spChg>
        <pc:spChg chg="add del">
          <ac:chgData name="Anany Tripathi" userId="556884e2e8c13c6b" providerId="LiveId" clId="{8D052403-6F14-4C4D-AB0D-4B52AB9F6760}" dt="2022-03-24T23:31:46.843" v="987" actId="26606"/>
          <ac:spMkLst>
            <pc:docMk/>
            <pc:sldMk cId="435564011" sldId="258"/>
            <ac:spMk id="23" creationId="{C4285719-470E-454C-AF62-8323075F1F5B}"/>
          </ac:spMkLst>
        </pc:spChg>
        <pc:spChg chg="add del">
          <ac:chgData name="Anany Tripathi" userId="556884e2e8c13c6b" providerId="LiveId" clId="{8D052403-6F14-4C4D-AB0D-4B52AB9F6760}" dt="2022-03-24T23:31:46.843" v="987" actId="26606"/>
          <ac:spMkLst>
            <pc:docMk/>
            <pc:sldMk cId="435564011" sldId="258"/>
            <ac:spMk id="25" creationId="{CD9FE4EF-C4D8-49A0-B2FF-81D8DB7D8A24}"/>
          </ac:spMkLst>
        </pc:spChg>
        <pc:spChg chg="add del">
          <ac:chgData name="Anany Tripathi" userId="556884e2e8c13c6b" providerId="LiveId" clId="{8D052403-6F14-4C4D-AB0D-4B52AB9F6760}" dt="2022-03-24T23:31:46.843" v="987" actId="26606"/>
          <ac:spMkLst>
            <pc:docMk/>
            <pc:sldMk cId="435564011" sldId="258"/>
            <ac:spMk id="27" creationId="{4300840D-0A0B-4512-BACA-B439D5B9C57C}"/>
          </ac:spMkLst>
        </pc:spChg>
        <pc:spChg chg="add del">
          <ac:chgData name="Anany Tripathi" userId="556884e2e8c13c6b" providerId="LiveId" clId="{8D052403-6F14-4C4D-AB0D-4B52AB9F6760}" dt="2022-03-24T23:31:46.843" v="987" actId="26606"/>
          <ac:spMkLst>
            <pc:docMk/>
            <pc:sldMk cId="435564011" sldId="258"/>
            <ac:spMk id="29" creationId="{D2B78728-A580-49A7-84F9-6EF6F583ADE0}"/>
          </ac:spMkLst>
        </pc:spChg>
        <pc:spChg chg="add del">
          <ac:chgData name="Anany Tripathi" userId="556884e2e8c13c6b" providerId="LiveId" clId="{8D052403-6F14-4C4D-AB0D-4B52AB9F6760}" dt="2022-03-24T23:31:46.843" v="987" actId="26606"/>
          <ac:spMkLst>
            <pc:docMk/>
            <pc:sldMk cId="435564011" sldId="258"/>
            <ac:spMk id="31" creationId="{38FAA1A1-D861-433F-88FA-1E9D6FD31D11}"/>
          </ac:spMkLst>
        </pc:spChg>
        <pc:spChg chg="add del">
          <ac:chgData name="Anany Tripathi" userId="556884e2e8c13c6b" providerId="LiveId" clId="{8D052403-6F14-4C4D-AB0D-4B52AB9F6760}" dt="2022-03-24T23:31:46.843" v="987" actId="26606"/>
          <ac:spMkLst>
            <pc:docMk/>
            <pc:sldMk cId="435564011" sldId="258"/>
            <ac:spMk id="33" creationId="{8D71EDA1-87BF-4D5D-AB79-F346FD19278A}"/>
          </ac:spMkLst>
        </pc:spChg>
        <pc:spChg chg="add mod">
          <ac:chgData name="Anany Tripathi" userId="556884e2e8c13c6b" providerId="LiveId" clId="{8D052403-6F14-4C4D-AB0D-4B52AB9F6760}" dt="2022-03-24T23:36:36.751" v="1311" actId="20577"/>
          <ac:spMkLst>
            <pc:docMk/>
            <pc:sldMk cId="435564011" sldId="258"/>
            <ac:spMk id="37" creationId="{8812B6BB-8747-BC48-196C-D6DC4658B46E}"/>
          </ac:spMkLst>
        </pc:spChg>
        <pc:spChg chg="add del">
          <ac:chgData name="Anany Tripathi" userId="556884e2e8c13c6b" providerId="LiveId" clId="{8D052403-6F14-4C4D-AB0D-4B52AB9F6760}" dt="2022-03-24T23:31:46.834" v="986" actId="26606"/>
          <ac:spMkLst>
            <pc:docMk/>
            <pc:sldMk cId="435564011" sldId="258"/>
            <ac:spMk id="38" creationId="{53F29798-D584-4792-9B62-3F5F5C36D619}"/>
          </ac:spMkLst>
        </pc:spChg>
        <pc:spChg chg="add">
          <ac:chgData name="Anany Tripathi" userId="556884e2e8c13c6b" providerId="LiveId" clId="{8D052403-6F14-4C4D-AB0D-4B52AB9F6760}" dt="2022-03-24T23:31:46.843" v="987" actId="26606"/>
          <ac:spMkLst>
            <pc:docMk/>
            <pc:sldMk cId="435564011" sldId="258"/>
            <ac:spMk id="40" creationId="{B712E947-0734-45F9-9C4F-41114EC3A33E}"/>
          </ac:spMkLst>
        </pc:spChg>
        <pc:spChg chg="add">
          <ac:chgData name="Anany Tripathi" userId="556884e2e8c13c6b" providerId="LiveId" clId="{8D052403-6F14-4C4D-AB0D-4B52AB9F6760}" dt="2022-03-24T23:31:46.843" v="987" actId="26606"/>
          <ac:spMkLst>
            <pc:docMk/>
            <pc:sldMk cId="435564011" sldId="258"/>
            <ac:spMk id="42" creationId="{4C6B5652-C661-4C58-B937-F0F490F7FCB2}"/>
          </ac:spMkLst>
        </pc:spChg>
        <pc:spChg chg="add">
          <ac:chgData name="Anany Tripathi" userId="556884e2e8c13c6b" providerId="LiveId" clId="{8D052403-6F14-4C4D-AB0D-4B52AB9F6760}" dt="2022-03-24T23:31:46.843" v="987" actId="26606"/>
          <ac:spMkLst>
            <pc:docMk/>
            <pc:sldMk cId="435564011" sldId="258"/>
            <ac:spMk id="44" creationId="{0B936867-6407-43FB-9DE6-1B0879D0CB31}"/>
          </ac:spMkLst>
        </pc:spChg>
        <pc:spChg chg="add">
          <ac:chgData name="Anany Tripathi" userId="556884e2e8c13c6b" providerId="LiveId" clId="{8D052403-6F14-4C4D-AB0D-4B52AB9F6760}" dt="2022-03-24T23:31:46.843" v="987" actId="26606"/>
          <ac:spMkLst>
            <pc:docMk/>
            <pc:sldMk cId="435564011" sldId="258"/>
            <ac:spMk id="46" creationId="{ACD0B258-678B-4A8C-894F-848AF24A1922}"/>
          </ac:spMkLst>
        </pc:spChg>
        <pc:spChg chg="add">
          <ac:chgData name="Anany Tripathi" userId="556884e2e8c13c6b" providerId="LiveId" clId="{8D052403-6F14-4C4D-AB0D-4B52AB9F6760}" dt="2022-03-24T23:31:46.843" v="987" actId="26606"/>
          <ac:spMkLst>
            <pc:docMk/>
            <pc:sldMk cId="435564011" sldId="258"/>
            <ac:spMk id="48" creationId="{C8D58395-74AF-401A-AF2F-76B6FCF71DFE}"/>
          </ac:spMkLst>
        </pc:spChg>
        <pc:spChg chg="add">
          <ac:chgData name="Anany Tripathi" userId="556884e2e8c13c6b" providerId="LiveId" clId="{8D052403-6F14-4C4D-AB0D-4B52AB9F6760}" dt="2022-03-24T23:31:46.843" v="987" actId="26606"/>
          <ac:spMkLst>
            <pc:docMk/>
            <pc:sldMk cId="435564011" sldId="258"/>
            <ac:spMk id="50" creationId="{2F003F3F-F118-41D2-AA3F-74DB0D1970BB}"/>
          </ac:spMkLst>
        </pc:spChg>
        <pc:picChg chg="add mod ord">
          <ac:chgData name="Anany Tripathi" userId="556884e2e8c13c6b" providerId="LiveId" clId="{8D052403-6F14-4C4D-AB0D-4B52AB9F6760}" dt="2022-03-24T23:32:12.835" v="1008" actId="1076"/>
          <ac:picMkLst>
            <pc:docMk/>
            <pc:sldMk cId="435564011" sldId="258"/>
            <ac:picMk id="5" creationId="{A0ABB559-628F-44BC-8FC5-27F35DDB9D1F}"/>
          </ac:picMkLst>
        </pc:picChg>
        <pc:picChg chg="add del mod">
          <ac:chgData name="Anany Tripathi" userId="556884e2e8c13c6b" providerId="LiveId" clId="{8D052403-6F14-4C4D-AB0D-4B52AB9F6760}" dt="2022-03-24T23:31:13.702" v="974" actId="478"/>
          <ac:picMkLst>
            <pc:docMk/>
            <pc:sldMk cId="435564011" sldId="258"/>
            <ac:picMk id="7" creationId="{FFCB92CF-4748-45D7-8B42-13B642D1D087}"/>
          </ac:picMkLst>
        </pc:picChg>
        <pc:picChg chg="add mod">
          <ac:chgData name="Anany Tripathi" userId="556884e2e8c13c6b" providerId="LiveId" clId="{8D052403-6F14-4C4D-AB0D-4B52AB9F6760}" dt="2022-03-24T23:32:25.485" v="1011" actId="14100"/>
          <ac:picMkLst>
            <pc:docMk/>
            <pc:sldMk cId="435564011" sldId="258"/>
            <ac:picMk id="11" creationId="{A73607B3-9489-478F-9526-F7AE95A4DBF5}"/>
          </ac:picMkLst>
        </pc:picChg>
      </pc:sldChg>
      <pc:sldChg chg="addSp delSp modSp new mod setBg">
        <pc:chgData name="Anany Tripathi" userId="556884e2e8c13c6b" providerId="LiveId" clId="{8D052403-6F14-4C4D-AB0D-4B52AB9F6760}" dt="2022-03-24T23:20:13.835" v="730" actId="1076"/>
        <pc:sldMkLst>
          <pc:docMk/>
          <pc:sldMk cId="2130133825" sldId="259"/>
        </pc:sldMkLst>
        <pc:spChg chg="mod">
          <ac:chgData name="Anany Tripathi" userId="556884e2e8c13c6b" providerId="LiveId" clId="{8D052403-6F14-4C4D-AB0D-4B52AB9F6760}" dt="2022-03-24T22:26:51.762" v="468" actId="26606"/>
          <ac:spMkLst>
            <pc:docMk/>
            <pc:sldMk cId="2130133825" sldId="259"/>
            <ac:spMk id="2" creationId="{C7EBF9DD-2AF1-49FD-862C-6111D2CBEA76}"/>
          </ac:spMkLst>
        </pc:spChg>
        <pc:spChg chg="del">
          <ac:chgData name="Anany Tripathi" userId="556884e2e8c13c6b" providerId="LiveId" clId="{8D052403-6F14-4C4D-AB0D-4B52AB9F6760}" dt="2022-03-24T22:24:56.366" v="443" actId="931"/>
          <ac:spMkLst>
            <pc:docMk/>
            <pc:sldMk cId="2130133825" sldId="259"/>
            <ac:spMk id="3" creationId="{62FB7BBB-1DED-49D9-9AEB-C7F98DB8B0D6}"/>
          </ac:spMkLst>
        </pc:spChg>
        <pc:spChg chg="add mod">
          <ac:chgData name="Anany Tripathi" userId="556884e2e8c13c6b" providerId="LiveId" clId="{8D052403-6F14-4C4D-AB0D-4B52AB9F6760}" dt="2022-03-24T23:20:13.835" v="730" actId="1076"/>
          <ac:spMkLst>
            <pc:docMk/>
            <pc:sldMk cId="2130133825" sldId="259"/>
            <ac:spMk id="8" creationId="{26EFD7CF-F7D6-43E3-9737-08E553AD1F2B}"/>
          </ac:spMkLst>
        </pc:spChg>
        <pc:spChg chg="add del">
          <ac:chgData name="Anany Tripathi" userId="556884e2e8c13c6b" providerId="LiveId" clId="{8D052403-6F14-4C4D-AB0D-4B52AB9F6760}" dt="2022-03-24T22:26:51.762" v="468" actId="26606"/>
          <ac:spMkLst>
            <pc:docMk/>
            <pc:sldMk cId="2130133825" sldId="259"/>
            <ac:spMk id="12" creationId="{99ED5833-B85B-4103-8A3B-CAB0308E6C15}"/>
          </ac:spMkLst>
        </pc:spChg>
        <pc:spChg chg="add mod">
          <ac:chgData name="Anany Tripathi" userId="556884e2e8c13c6b" providerId="LiveId" clId="{8D052403-6F14-4C4D-AB0D-4B52AB9F6760}" dt="2022-03-24T23:16:46.987" v="648" actId="20577"/>
          <ac:spMkLst>
            <pc:docMk/>
            <pc:sldMk cId="2130133825" sldId="259"/>
            <ac:spMk id="16" creationId="{00D56510-8989-9E4D-9675-E23207120B6E}"/>
          </ac:spMkLst>
        </pc:spChg>
        <pc:spChg chg="add">
          <ac:chgData name="Anany Tripathi" userId="556884e2e8c13c6b" providerId="LiveId" clId="{8D052403-6F14-4C4D-AB0D-4B52AB9F6760}" dt="2022-03-24T22:26:51.762" v="468" actId="26606"/>
          <ac:spMkLst>
            <pc:docMk/>
            <pc:sldMk cId="2130133825" sldId="259"/>
            <ac:spMk id="19" creationId="{B712E947-0734-45F9-9C4F-41114EC3A33E}"/>
          </ac:spMkLst>
        </pc:spChg>
        <pc:grpChg chg="add">
          <ac:chgData name="Anany Tripathi" userId="556884e2e8c13c6b" providerId="LiveId" clId="{8D052403-6F14-4C4D-AB0D-4B52AB9F6760}" dt="2022-03-24T22:26:51.762" v="468" actId="26606"/>
          <ac:grpSpMkLst>
            <pc:docMk/>
            <pc:sldMk cId="2130133825" sldId="259"/>
            <ac:grpSpMk id="21" creationId="{12B3290A-D3BF-4B87-B55B-FD9A98B49727}"/>
          </ac:grpSpMkLst>
        </pc:grpChg>
        <pc:picChg chg="add mod">
          <ac:chgData name="Anany Tripathi" userId="556884e2e8c13c6b" providerId="LiveId" clId="{8D052403-6F14-4C4D-AB0D-4B52AB9F6760}" dt="2022-03-24T23:18:37.544" v="653" actId="14100"/>
          <ac:picMkLst>
            <pc:docMk/>
            <pc:sldMk cId="2130133825" sldId="259"/>
            <ac:picMk id="5" creationId="{9565B10F-939F-459A-AC02-37BE3AD55218}"/>
          </ac:picMkLst>
        </pc:picChg>
        <pc:picChg chg="add mod">
          <ac:chgData name="Anany Tripathi" userId="556884e2e8c13c6b" providerId="LiveId" clId="{8D052403-6F14-4C4D-AB0D-4B52AB9F6760}" dt="2022-03-24T23:18:31.677" v="652" actId="14100"/>
          <ac:picMkLst>
            <pc:docMk/>
            <pc:sldMk cId="2130133825" sldId="259"/>
            <ac:picMk id="7" creationId="{0F61E11B-F2E8-4A5B-BA6C-AD8D019920EB}"/>
          </ac:picMkLst>
        </pc:picChg>
      </pc:sldChg>
      <pc:sldChg chg="addSp delSp modSp new mod setBg">
        <pc:chgData name="Anany Tripathi" userId="556884e2e8c13c6b" providerId="LiveId" clId="{8D052403-6F14-4C4D-AB0D-4B52AB9F6760}" dt="2022-03-25T15:58:23.760" v="1322" actId="21"/>
        <pc:sldMkLst>
          <pc:docMk/>
          <pc:sldMk cId="2865062330" sldId="260"/>
        </pc:sldMkLst>
        <pc:spChg chg="mod">
          <ac:chgData name="Anany Tripathi" userId="556884e2e8c13c6b" providerId="LiveId" clId="{8D052403-6F14-4C4D-AB0D-4B52AB9F6760}" dt="2022-03-24T22:26:47.092" v="467" actId="26606"/>
          <ac:spMkLst>
            <pc:docMk/>
            <pc:sldMk cId="2865062330" sldId="260"/>
            <ac:spMk id="2" creationId="{0D40563C-1E44-4EDA-870D-7E79DB360E60}"/>
          </ac:spMkLst>
        </pc:spChg>
        <pc:spChg chg="del mod">
          <ac:chgData name="Anany Tripathi" userId="556884e2e8c13c6b" providerId="LiveId" clId="{8D052403-6F14-4C4D-AB0D-4B52AB9F6760}" dt="2022-03-24T22:27:44.247" v="476" actId="931"/>
          <ac:spMkLst>
            <pc:docMk/>
            <pc:sldMk cId="2865062330" sldId="260"/>
            <ac:spMk id="3" creationId="{733E25F5-5D53-4B87-92FA-2D8BDB4A2DC0}"/>
          </ac:spMkLst>
        </pc:spChg>
        <pc:spChg chg="add mod">
          <ac:chgData name="Anany Tripathi" userId="556884e2e8c13c6b" providerId="LiveId" clId="{8D052403-6F14-4C4D-AB0D-4B52AB9F6760}" dt="2022-03-25T15:58:23.760" v="1322" actId="21"/>
          <ac:spMkLst>
            <pc:docMk/>
            <pc:sldMk cId="2865062330" sldId="260"/>
            <ac:spMk id="6" creationId="{8684C823-A6D7-4792-8255-A1F39A2F0462}"/>
          </ac:spMkLst>
        </pc:spChg>
        <pc:spChg chg="add mod">
          <ac:chgData name="Anany Tripathi" userId="556884e2e8c13c6b" providerId="LiveId" clId="{8D052403-6F14-4C4D-AB0D-4B52AB9F6760}" dt="2022-03-25T15:57:25.291" v="1320" actId="21"/>
          <ac:spMkLst>
            <pc:docMk/>
            <pc:sldMk cId="2865062330" sldId="260"/>
            <ac:spMk id="7" creationId="{7FAE20CE-BBDA-4B88-AC95-0C66C0D067D3}"/>
          </ac:spMkLst>
        </pc:spChg>
        <pc:spChg chg="add del">
          <ac:chgData name="Anany Tripathi" userId="556884e2e8c13c6b" providerId="LiveId" clId="{8D052403-6F14-4C4D-AB0D-4B52AB9F6760}" dt="2022-03-24T22:26:47.092" v="467" actId="26606"/>
          <ac:spMkLst>
            <pc:docMk/>
            <pc:sldMk cId="2865062330" sldId="260"/>
            <ac:spMk id="8" creationId="{09588DA8-065E-4F6F-8EFD-43104AB2E0CF}"/>
          </ac:spMkLst>
        </pc:spChg>
        <pc:spChg chg="add del">
          <ac:chgData name="Anany Tripathi" userId="556884e2e8c13c6b" providerId="LiveId" clId="{8D052403-6F14-4C4D-AB0D-4B52AB9F6760}" dt="2022-03-24T22:26:47.092" v="467" actId="26606"/>
          <ac:spMkLst>
            <pc:docMk/>
            <pc:sldMk cId="2865062330" sldId="260"/>
            <ac:spMk id="10" creationId="{C4285719-470E-454C-AF62-8323075F1F5B}"/>
          </ac:spMkLst>
        </pc:spChg>
        <pc:spChg chg="add del">
          <ac:chgData name="Anany Tripathi" userId="556884e2e8c13c6b" providerId="LiveId" clId="{8D052403-6F14-4C4D-AB0D-4B52AB9F6760}" dt="2022-03-24T22:26:47.092" v="467" actId="26606"/>
          <ac:spMkLst>
            <pc:docMk/>
            <pc:sldMk cId="2865062330" sldId="260"/>
            <ac:spMk id="12" creationId="{CD9FE4EF-C4D8-49A0-B2FF-81D8DB7D8A24}"/>
          </ac:spMkLst>
        </pc:spChg>
        <pc:spChg chg="add del">
          <ac:chgData name="Anany Tripathi" userId="556884e2e8c13c6b" providerId="LiveId" clId="{8D052403-6F14-4C4D-AB0D-4B52AB9F6760}" dt="2022-03-24T22:26:47.092" v="467" actId="26606"/>
          <ac:spMkLst>
            <pc:docMk/>
            <pc:sldMk cId="2865062330" sldId="260"/>
            <ac:spMk id="14" creationId="{4300840D-0A0B-4512-BACA-B439D5B9C57C}"/>
          </ac:spMkLst>
        </pc:spChg>
        <pc:spChg chg="add del">
          <ac:chgData name="Anany Tripathi" userId="556884e2e8c13c6b" providerId="LiveId" clId="{8D052403-6F14-4C4D-AB0D-4B52AB9F6760}" dt="2022-03-24T22:26:47.092" v="467" actId="26606"/>
          <ac:spMkLst>
            <pc:docMk/>
            <pc:sldMk cId="2865062330" sldId="260"/>
            <ac:spMk id="16" creationId="{D2B78728-A580-49A7-84F9-6EF6F583ADE0}"/>
          </ac:spMkLst>
        </pc:spChg>
        <pc:spChg chg="add del">
          <ac:chgData name="Anany Tripathi" userId="556884e2e8c13c6b" providerId="LiveId" clId="{8D052403-6F14-4C4D-AB0D-4B52AB9F6760}" dt="2022-03-24T22:26:47.092" v="467" actId="26606"/>
          <ac:spMkLst>
            <pc:docMk/>
            <pc:sldMk cId="2865062330" sldId="260"/>
            <ac:spMk id="18" creationId="{38FAA1A1-D861-433F-88FA-1E9D6FD31D11}"/>
          </ac:spMkLst>
        </pc:spChg>
        <pc:spChg chg="add del">
          <ac:chgData name="Anany Tripathi" userId="556884e2e8c13c6b" providerId="LiveId" clId="{8D052403-6F14-4C4D-AB0D-4B52AB9F6760}" dt="2022-03-24T22:26:47.092" v="467" actId="26606"/>
          <ac:spMkLst>
            <pc:docMk/>
            <pc:sldMk cId="2865062330" sldId="260"/>
            <ac:spMk id="20" creationId="{8D71EDA1-87BF-4D5D-AB79-F346FD19278A}"/>
          </ac:spMkLst>
        </pc:spChg>
        <pc:spChg chg="add del">
          <ac:chgData name="Anany Tripathi" userId="556884e2e8c13c6b" providerId="LiveId" clId="{8D052403-6F14-4C4D-AB0D-4B52AB9F6760}" dt="2022-03-24T22:26:42.977" v="464" actId="26606"/>
          <ac:spMkLst>
            <pc:docMk/>
            <pc:sldMk cId="2865062330" sldId="260"/>
            <ac:spMk id="25" creationId="{C7FA33FF-088D-4F16-95A2-2C64D353DEA8}"/>
          </ac:spMkLst>
        </pc:spChg>
        <pc:spChg chg="add del">
          <ac:chgData name="Anany Tripathi" userId="556884e2e8c13c6b" providerId="LiveId" clId="{8D052403-6F14-4C4D-AB0D-4B52AB9F6760}" dt="2022-03-24T22:26:42.977" v="464" actId="26606"/>
          <ac:spMkLst>
            <pc:docMk/>
            <pc:sldMk cId="2865062330" sldId="260"/>
            <ac:spMk id="27" creationId="{A376EFB1-01CF-419F-ABF1-2AF02BBFCBD1}"/>
          </ac:spMkLst>
        </pc:spChg>
        <pc:spChg chg="add del">
          <ac:chgData name="Anany Tripathi" userId="556884e2e8c13c6b" providerId="LiveId" clId="{8D052403-6F14-4C4D-AB0D-4B52AB9F6760}" dt="2022-03-24T22:26:42.977" v="464" actId="26606"/>
          <ac:spMkLst>
            <pc:docMk/>
            <pc:sldMk cId="2865062330" sldId="260"/>
            <ac:spMk id="29" creationId="{FF9DEA15-78BD-4750-AA18-B9F28A6D5AB8}"/>
          </ac:spMkLst>
        </pc:spChg>
        <pc:spChg chg="add del">
          <ac:chgData name="Anany Tripathi" userId="556884e2e8c13c6b" providerId="LiveId" clId="{8D052403-6F14-4C4D-AB0D-4B52AB9F6760}" dt="2022-03-24T22:26:47.085" v="466" actId="26606"/>
          <ac:spMkLst>
            <pc:docMk/>
            <pc:sldMk cId="2865062330" sldId="260"/>
            <ac:spMk id="31" creationId="{979E27D9-03C7-44E2-9FF8-15D0C8506AF7}"/>
          </ac:spMkLst>
        </pc:spChg>
        <pc:spChg chg="add del">
          <ac:chgData name="Anany Tripathi" userId="556884e2e8c13c6b" providerId="LiveId" clId="{8D052403-6F14-4C4D-AB0D-4B52AB9F6760}" dt="2022-03-24T22:26:47.085" v="466" actId="26606"/>
          <ac:spMkLst>
            <pc:docMk/>
            <pc:sldMk cId="2865062330" sldId="260"/>
            <ac:spMk id="32" creationId="{EEBF1590-3B36-48EE-A89D-3B6F3CB256AB}"/>
          </ac:spMkLst>
        </pc:spChg>
        <pc:spChg chg="add del">
          <ac:chgData name="Anany Tripathi" userId="556884e2e8c13c6b" providerId="LiveId" clId="{8D052403-6F14-4C4D-AB0D-4B52AB9F6760}" dt="2022-03-24T22:26:47.085" v="466" actId="26606"/>
          <ac:spMkLst>
            <pc:docMk/>
            <pc:sldMk cId="2865062330" sldId="260"/>
            <ac:spMk id="33" creationId="{AC8F6C8C-AB5A-4548-942D-E3FD40ACBC49}"/>
          </ac:spMkLst>
        </pc:spChg>
        <pc:spChg chg="add">
          <ac:chgData name="Anany Tripathi" userId="556884e2e8c13c6b" providerId="LiveId" clId="{8D052403-6F14-4C4D-AB0D-4B52AB9F6760}" dt="2022-03-24T22:26:47.092" v="467" actId="26606"/>
          <ac:spMkLst>
            <pc:docMk/>
            <pc:sldMk cId="2865062330" sldId="260"/>
            <ac:spMk id="35" creationId="{1B15ED52-F352-441B-82BF-E0EA34836D08}"/>
          </ac:spMkLst>
        </pc:spChg>
        <pc:spChg chg="add">
          <ac:chgData name="Anany Tripathi" userId="556884e2e8c13c6b" providerId="LiveId" clId="{8D052403-6F14-4C4D-AB0D-4B52AB9F6760}" dt="2022-03-24T22:26:47.092" v="467" actId="26606"/>
          <ac:spMkLst>
            <pc:docMk/>
            <pc:sldMk cId="2865062330" sldId="260"/>
            <ac:spMk id="36" creationId="{3B2E3793-BFE6-45A2-9B7B-E18844431C99}"/>
          </ac:spMkLst>
        </pc:spChg>
        <pc:spChg chg="add">
          <ac:chgData name="Anany Tripathi" userId="556884e2e8c13c6b" providerId="LiveId" clId="{8D052403-6F14-4C4D-AB0D-4B52AB9F6760}" dt="2022-03-24T22:26:47.092" v="467" actId="26606"/>
          <ac:spMkLst>
            <pc:docMk/>
            <pc:sldMk cId="2865062330" sldId="260"/>
            <ac:spMk id="37" creationId="{BC4C4868-CB8F-4AF9-9CDB-8108F2C19B67}"/>
          </ac:spMkLst>
        </pc:spChg>
        <pc:spChg chg="add">
          <ac:chgData name="Anany Tripathi" userId="556884e2e8c13c6b" providerId="LiveId" clId="{8D052403-6F14-4C4D-AB0D-4B52AB9F6760}" dt="2022-03-24T22:26:47.092" v="467" actId="26606"/>
          <ac:spMkLst>
            <pc:docMk/>
            <pc:sldMk cId="2865062330" sldId="260"/>
            <ac:spMk id="38" creationId="{375E0459-6403-40CD-989D-56A4407CA12E}"/>
          </ac:spMkLst>
        </pc:spChg>
        <pc:spChg chg="add">
          <ac:chgData name="Anany Tripathi" userId="556884e2e8c13c6b" providerId="LiveId" clId="{8D052403-6F14-4C4D-AB0D-4B52AB9F6760}" dt="2022-03-24T22:26:47.092" v="467" actId="26606"/>
          <ac:spMkLst>
            <pc:docMk/>
            <pc:sldMk cId="2865062330" sldId="260"/>
            <ac:spMk id="39" creationId="{53E5B1A8-3AC9-4BD1-9BBC-78CA94F2D1BA}"/>
          </ac:spMkLst>
        </pc:spChg>
        <pc:picChg chg="add mod">
          <ac:chgData name="Anany Tripathi" userId="556884e2e8c13c6b" providerId="LiveId" clId="{8D052403-6F14-4C4D-AB0D-4B52AB9F6760}" dt="2022-03-24T23:26:29.570" v="866" actId="14100"/>
          <ac:picMkLst>
            <pc:docMk/>
            <pc:sldMk cId="2865062330" sldId="260"/>
            <ac:picMk id="5" creationId="{CBD8900A-DDCD-423F-904B-F8B6772CA77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B87C1-CC72-4BF8-9FA6-3B88A1D6C8B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7BDB50A-E7CC-41B5-8B3A-2918EF2DCF96}">
      <dgm:prSet/>
      <dgm:spPr/>
      <dgm:t>
        <a:bodyPr/>
        <a:lstStyle/>
        <a:p>
          <a:r>
            <a:rPr lang="en-US"/>
            <a:t>In this computational Project, I have modeled the spread of COVID19 using Mathematica. I have used data from The UK, England and Runnymede(which is the surrounding area around Royal Holloway) and different time periods (The first wave and the Omicron wave).</a:t>
          </a:r>
        </a:p>
      </dgm:t>
    </dgm:pt>
    <dgm:pt modelId="{5FF423D3-4E9A-4E38-ADBB-CCB153505972}" type="parTrans" cxnId="{C9C68BE5-D5CA-4798-9D96-DF61FDC6714B}">
      <dgm:prSet/>
      <dgm:spPr/>
      <dgm:t>
        <a:bodyPr/>
        <a:lstStyle/>
        <a:p>
          <a:endParaRPr lang="en-US"/>
        </a:p>
      </dgm:t>
    </dgm:pt>
    <dgm:pt modelId="{B9217315-13C1-43E9-AB26-40EDF4E92600}" type="sibTrans" cxnId="{C9C68BE5-D5CA-4798-9D96-DF61FDC6714B}">
      <dgm:prSet/>
      <dgm:spPr/>
      <dgm:t>
        <a:bodyPr/>
        <a:lstStyle/>
        <a:p>
          <a:endParaRPr lang="en-US"/>
        </a:p>
      </dgm:t>
    </dgm:pt>
    <dgm:pt modelId="{0E3C6382-E8F3-4EB3-946C-539D0807E949}">
      <dgm:prSet/>
      <dgm:spPr/>
      <dgm:t>
        <a:bodyPr/>
        <a:lstStyle/>
        <a:p>
          <a:r>
            <a:rPr lang="en-US"/>
            <a:t>I have used the data available from the UK Government Website.</a:t>
          </a:r>
        </a:p>
      </dgm:t>
    </dgm:pt>
    <dgm:pt modelId="{EC458DE4-FB01-4C5F-BEDC-22BFB2877DC7}" type="parTrans" cxnId="{80B87B5B-C2B9-4E19-877D-53021DCBABA5}">
      <dgm:prSet/>
      <dgm:spPr/>
      <dgm:t>
        <a:bodyPr/>
        <a:lstStyle/>
        <a:p>
          <a:endParaRPr lang="en-US"/>
        </a:p>
      </dgm:t>
    </dgm:pt>
    <dgm:pt modelId="{FA74315D-7F43-4F09-859D-F4A311487359}" type="sibTrans" cxnId="{80B87B5B-C2B9-4E19-877D-53021DCBABA5}">
      <dgm:prSet/>
      <dgm:spPr/>
      <dgm:t>
        <a:bodyPr/>
        <a:lstStyle/>
        <a:p>
          <a:endParaRPr lang="en-US"/>
        </a:p>
      </dgm:t>
    </dgm:pt>
    <dgm:pt modelId="{FBAFC887-E90F-4492-A3F4-CAE4D4920BB7}">
      <dgm:prSet/>
      <dgm:spPr/>
      <dgm:t>
        <a:bodyPr/>
        <a:lstStyle/>
        <a:p>
          <a:r>
            <a:rPr lang="en-US" dirty="0"/>
            <a:t>I have used 2 types of Modelling : Exponential and </a:t>
          </a:r>
          <a:r>
            <a:rPr lang="en-US" dirty="0" err="1"/>
            <a:t>Avrami</a:t>
          </a:r>
          <a:r>
            <a:rPr lang="en-US" dirty="0"/>
            <a:t> Fitting</a:t>
          </a:r>
        </a:p>
      </dgm:t>
    </dgm:pt>
    <dgm:pt modelId="{2CEB709C-0B00-4436-A580-7792567989D6}" type="parTrans" cxnId="{E92FEED5-E558-497D-AD3F-D9E7D3555F1B}">
      <dgm:prSet/>
      <dgm:spPr/>
      <dgm:t>
        <a:bodyPr/>
        <a:lstStyle/>
        <a:p>
          <a:endParaRPr lang="en-US"/>
        </a:p>
      </dgm:t>
    </dgm:pt>
    <dgm:pt modelId="{59108BA6-76F8-49D6-B5D4-5CC4C91BF65B}" type="sibTrans" cxnId="{E92FEED5-E558-497D-AD3F-D9E7D3555F1B}">
      <dgm:prSet/>
      <dgm:spPr/>
      <dgm:t>
        <a:bodyPr/>
        <a:lstStyle/>
        <a:p>
          <a:endParaRPr lang="en-US"/>
        </a:p>
      </dgm:t>
    </dgm:pt>
    <dgm:pt modelId="{4CB2F538-C8E6-4430-87A4-293AD8273309}" type="pres">
      <dgm:prSet presAssocID="{E07B87C1-CC72-4BF8-9FA6-3B88A1D6C8B8}" presName="linear" presStyleCnt="0">
        <dgm:presLayoutVars>
          <dgm:animLvl val="lvl"/>
          <dgm:resizeHandles val="exact"/>
        </dgm:presLayoutVars>
      </dgm:prSet>
      <dgm:spPr/>
    </dgm:pt>
    <dgm:pt modelId="{9857F1E2-F7D8-4FA3-BD82-74C145DFCDCC}" type="pres">
      <dgm:prSet presAssocID="{C7BDB50A-E7CC-41B5-8B3A-2918EF2DCF96}" presName="parentText" presStyleLbl="node1" presStyleIdx="0" presStyleCnt="3">
        <dgm:presLayoutVars>
          <dgm:chMax val="0"/>
          <dgm:bulletEnabled val="1"/>
        </dgm:presLayoutVars>
      </dgm:prSet>
      <dgm:spPr/>
    </dgm:pt>
    <dgm:pt modelId="{D439353F-744F-4494-BCB7-EAED360FAE7E}" type="pres">
      <dgm:prSet presAssocID="{B9217315-13C1-43E9-AB26-40EDF4E92600}" presName="spacer" presStyleCnt="0"/>
      <dgm:spPr/>
    </dgm:pt>
    <dgm:pt modelId="{AA28A810-8EB0-4EC0-9458-C18C5D53B18D}" type="pres">
      <dgm:prSet presAssocID="{0E3C6382-E8F3-4EB3-946C-539D0807E949}" presName="parentText" presStyleLbl="node1" presStyleIdx="1" presStyleCnt="3">
        <dgm:presLayoutVars>
          <dgm:chMax val="0"/>
          <dgm:bulletEnabled val="1"/>
        </dgm:presLayoutVars>
      </dgm:prSet>
      <dgm:spPr/>
    </dgm:pt>
    <dgm:pt modelId="{A1F757E7-D666-4754-AA2D-0EF7B42383F1}" type="pres">
      <dgm:prSet presAssocID="{FA74315D-7F43-4F09-859D-F4A311487359}" presName="spacer" presStyleCnt="0"/>
      <dgm:spPr/>
    </dgm:pt>
    <dgm:pt modelId="{66D28B30-A658-406C-82AD-E9F0CAE85D18}" type="pres">
      <dgm:prSet presAssocID="{FBAFC887-E90F-4492-A3F4-CAE4D4920BB7}" presName="parentText" presStyleLbl="node1" presStyleIdx="2" presStyleCnt="3">
        <dgm:presLayoutVars>
          <dgm:chMax val="0"/>
          <dgm:bulletEnabled val="1"/>
        </dgm:presLayoutVars>
      </dgm:prSet>
      <dgm:spPr/>
    </dgm:pt>
  </dgm:ptLst>
  <dgm:cxnLst>
    <dgm:cxn modelId="{3D711E16-E05C-4185-BFC3-1704F40FC354}" type="presOf" srcId="{C7BDB50A-E7CC-41B5-8B3A-2918EF2DCF96}" destId="{9857F1E2-F7D8-4FA3-BD82-74C145DFCDCC}" srcOrd="0" destOrd="0" presId="urn:microsoft.com/office/officeart/2005/8/layout/vList2"/>
    <dgm:cxn modelId="{80B87B5B-C2B9-4E19-877D-53021DCBABA5}" srcId="{E07B87C1-CC72-4BF8-9FA6-3B88A1D6C8B8}" destId="{0E3C6382-E8F3-4EB3-946C-539D0807E949}" srcOrd="1" destOrd="0" parTransId="{EC458DE4-FB01-4C5F-BEDC-22BFB2877DC7}" sibTransId="{FA74315D-7F43-4F09-859D-F4A311487359}"/>
    <dgm:cxn modelId="{E92FEED5-E558-497D-AD3F-D9E7D3555F1B}" srcId="{E07B87C1-CC72-4BF8-9FA6-3B88A1D6C8B8}" destId="{FBAFC887-E90F-4492-A3F4-CAE4D4920BB7}" srcOrd="2" destOrd="0" parTransId="{2CEB709C-0B00-4436-A580-7792567989D6}" sibTransId="{59108BA6-76F8-49D6-B5D4-5CC4C91BF65B}"/>
    <dgm:cxn modelId="{4B4D31DC-ADD9-4033-955C-F50FEAE114A9}" type="presOf" srcId="{0E3C6382-E8F3-4EB3-946C-539D0807E949}" destId="{AA28A810-8EB0-4EC0-9458-C18C5D53B18D}" srcOrd="0" destOrd="0" presId="urn:microsoft.com/office/officeart/2005/8/layout/vList2"/>
    <dgm:cxn modelId="{C9C68BE5-D5CA-4798-9D96-DF61FDC6714B}" srcId="{E07B87C1-CC72-4BF8-9FA6-3B88A1D6C8B8}" destId="{C7BDB50A-E7CC-41B5-8B3A-2918EF2DCF96}" srcOrd="0" destOrd="0" parTransId="{5FF423D3-4E9A-4E38-ADBB-CCB153505972}" sibTransId="{B9217315-13C1-43E9-AB26-40EDF4E92600}"/>
    <dgm:cxn modelId="{3C6ACEFD-390B-4480-AD0A-C38B6D54A06F}" type="presOf" srcId="{E07B87C1-CC72-4BF8-9FA6-3B88A1D6C8B8}" destId="{4CB2F538-C8E6-4430-87A4-293AD8273309}" srcOrd="0" destOrd="0" presId="urn:microsoft.com/office/officeart/2005/8/layout/vList2"/>
    <dgm:cxn modelId="{F475FAFF-800B-44F7-BCE4-05D6B251E351}" type="presOf" srcId="{FBAFC887-E90F-4492-A3F4-CAE4D4920BB7}" destId="{66D28B30-A658-406C-82AD-E9F0CAE85D18}" srcOrd="0" destOrd="0" presId="urn:microsoft.com/office/officeart/2005/8/layout/vList2"/>
    <dgm:cxn modelId="{F8174B24-B769-49AE-889F-67AD6C227666}" type="presParOf" srcId="{4CB2F538-C8E6-4430-87A4-293AD8273309}" destId="{9857F1E2-F7D8-4FA3-BD82-74C145DFCDCC}" srcOrd="0" destOrd="0" presId="urn:microsoft.com/office/officeart/2005/8/layout/vList2"/>
    <dgm:cxn modelId="{2A57CEB3-FD2D-4835-B4BD-16AA8EAD5985}" type="presParOf" srcId="{4CB2F538-C8E6-4430-87A4-293AD8273309}" destId="{D439353F-744F-4494-BCB7-EAED360FAE7E}" srcOrd="1" destOrd="0" presId="urn:microsoft.com/office/officeart/2005/8/layout/vList2"/>
    <dgm:cxn modelId="{DA3C738C-1714-4A48-B170-79B88CF193DF}" type="presParOf" srcId="{4CB2F538-C8E6-4430-87A4-293AD8273309}" destId="{AA28A810-8EB0-4EC0-9458-C18C5D53B18D}" srcOrd="2" destOrd="0" presId="urn:microsoft.com/office/officeart/2005/8/layout/vList2"/>
    <dgm:cxn modelId="{F5C2838A-E788-4667-BA52-55F6EFB52A8A}" type="presParOf" srcId="{4CB2F538-C8E6-4430-87A4-293AD8273309}" destId="{A1F757E7-D666-4754-AA2D-0EF7B42383F1}" srcOrd="3" destOrd="0" presId="urn:microsoft.com/office/officeart/2005/8/layout/vList2"/>
    <dgm:cxn modelId="{F8BD265A-A841-49AF-9559-8FAFC44124E2}" type="presParOf" srcId="{4CB2F538-C8E6-4430-87A4-293AD8273309}" destId="{66D28B30-A658-406C-82AD-E9F0CAE85D1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F1E2-F7D8-4FA3-BD82-74C145DFCDCC}">
      <dsp:nvSpPr>
        <dsp:cNvPr id="0" name=""/>
        <dsp:cNvSpPr/>
      </dsp:nvSpPr>
      <dsp:spPr>
        <a:xfrm>
          <a:off x="0" y="71959"/>
          <a:ext cx="6666833" cy="1731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this computational Project, I have modeled the spread of COVID19 using Mathematica. I have used data from The UK, England and Runnymede(which is the surrounding area around Royal Holloway) and different time periods (The first wave and the Omicron wave).</a:t>
          </a:r>
        </a:p>
      </dsp:txBody>
      <dsp:txXfrm>
        <a:off x="84530" y="156489"/>
        <a:ext cx="6497773" cy="1562540"/>
      </dsp:txXfrm>
    </dsp:sp>
    <dsp:sp modelId="{AA28A810-8EB0-4EC0-9458-C18C5D53B18D}">
      <dsp:nvSpPr>
        <dsp:cNvPr id="0" name=""/>
        <dsp:cNvSpPr/>
      </dsp:nvSpPr>
      <dsp:spPr>
        <a:xfrm>
          <a:off x="0" y="1861160"/>
          <a:ext cx="6666833" cy="173160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 have used the data available from the UK Government Website.</a:t>
          </a:r>
        </a:p>
      </dsp:txBody>
      <dsp:txXfrm>
        <a:off x="84530" y="1945690"/>
        <a:ext cx="6497773" cy="1562540"/>
      </dsp:txXfrm>
    </dsp:sp>
    <dsp:sp modelId="{66D28B30-A658-406C-82AD-E9F0CAE85D18}">
      <dsp:nvSpPr>
        <dsp:cNvPr id="0" name=""/>
        <dsp:cNvSpPr/>
      </dsp:nvSpPr>
      <dsp:spPr>
        <a:xfrm>
          <a:off x="0" y="3650360"/>
          <a:ext cx="6666833" cy="17316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 have used 2 types of Modelling : Exponential and </a:t>
          </a:r>
          <a:r>
            <a:rPr lang="en-US" sz="2000" kern="1200" dirty="0" err="1"/>
            <a:t>Avrami</a:t>
          </a:r>
          <a:r>
            <a:rPr lang="en-US" sz="2000" kern="1200" dirty="0"/>
            <a:t> Fitting</a:t>
          </a:r>
        </a:p>
      </dsp:txBody>
      <dsp:txXfrm>
        <a:off x="84530" y="3734890"/>
        <a:ext cx="6497773" cy="1562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C936-8921-4B95-A117-8507FD005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8864FA-F974-46D7-8455-587B21099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2162D4-B05E-45D3-B411-E81245D2FD33}"/>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5" name="Footer Placeholder 4">
            <a:extLst>
              <a:ext uri="{FF2B5EF4-FFF2-40B4-BE49-F238E27FC236}">
                <a16:creationId xmlns:a16="http://schemas.microsoft.com/office/drawing/2014/main" id="{BEDC8FED-D10C-4890-8353-E808E70C1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D1481-8006-4BC0-9FA8-AC204E1853E2}"/>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47955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E602-7C68-4768-976B-6CF4F1A63F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D98543-FD1A-45DA-9E9E-B489BC245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41882-A337-4163-90F8-7C7B43A7D086}"/>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5" name="Footer Placeholder 4">
            <a:extLst>
              <a:ext uri="{FF2B5EF4-FFF2-40B4-BE49-F238E27FC236}">
                <a16:creationId xmlns:a16="http://schemas.microsoft.com/office/drawing/2014/main" id="{801B377C-0096-4B03-9FB2-9549EF5A7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31EB8-B63A-48E1-8DB4-3E022DC6858B}"/>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229243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6F433-2C53-4548-A7AF-0349BB4EEF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54B6B-B511-412D-A38B-EBC7BCC8FC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4FAB8-B353-49D3-B5A6-2E305929261D}"/>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5" name="Footer Placeholder 4">
            <a:extLst>
              <a:ext uri="{FF2B5EF4-FFF2-40B4-BE49-F238E27FC236}">
                <a16:creationId xmlns:a16="http://schemas.microsoft.com/office/drawing/2014/main" id="{8C09540F-9CA9-45D6-9D19-B117ACF83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F2FBA-A00D-49D0-8DD3-2195AA877693}"/>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29742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9FB8-1E4E-4EB9-AE1F-B258104808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D53DAF-22FD-40F5-88DF-BB36490BCE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B9F8E-9C6B-4860-991B-3F5374FAD5AB}"/>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5" name="Footer Placeholder 4">
            <a:extLst>
              <a:ext uri="{FF2B5EF4-FFF2-40B4-BE49-F238E27FC236}">
                <a16:creationId xmlns:a16="http://schemas.microsoft.com/office/drawing/2014/main" id="{98F0B8AE-38BD-4624-B41D-C4FDF88A9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902BBF-0CC8-403C-B142-488FDF0A790E}"/>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126333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DD43-BAED-42FE-A2ED-9F70DFAA5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8DF13D-9CA2-4FEA-A0FE-A9D0E4426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9CE9D-6701-4D51-A6FA-228E22ECCAD5}"/>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5" name="Footer Placeholder 4">
            <a:extLst>
              <a:ext uri="{FF2B5EF4-FFF2-40B4-BE49-F238E27FC236}">
                <a16:creationId xmlns:a16="http://schemas.microsoft.com/office/drawing/2014/main" id="{CB5EA212-AEBC-49F9-A2B2-54226C0A7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60377-B1A5-4216-AD94-405882DCA9EA}"/>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240767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943B-9654-4C5F-A178-0EBA046176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CD4595-DE73-4DCD-B2D6-F74DBBDF00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C95647-CFC3-4091-866B-9DD405908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E6DC5-9FAE-4A62-8BA4-ED3F0E916412}"/>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6" name="Footer Placeholder 5">
            <a:extLst>
              <a:ext uri="{FF2B5EF4-FFF2-40B4-BE49-F238E27FC236}">
                <a16:creationId xmlns:a16="http://schemas.microsoft.com/office/drawing/2014/main" id="{C5681111-49BB-456D-961A-B5129588EE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85EA34-30FD-4A20-B63C-ACC16E69D8F7}"/>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402908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1585-6E50-410D-B06E-1DC442558A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46ABF9-2110-4792-BE09-028ED5E8D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C71304-8D5F-4598-88CC-0FC680B760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CDF8B3-B12D-4528-84AD-07C02ADCE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41502-766E-44DD-B02E-EE4D9C921B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461F9F-0C08-4241-AF0C-ABEA016A4B52}"/>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8" name="Footer Placeholder 7">
            <a:extLst>
              <a:ext uri="{FF2B5EF4-FFF2-40B4-BE49-F238E27FC236}">
                <a16:creationId xmlns:a16="http://schemas.microsoft.com/office/drawing/2014/main" id="{EB8C6A0B-BB83-42D7-8CB3-E37E53E86B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549999-4DC0-4461-9424-9CCE27DB583F}"/>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106342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7064-3CF7-449E-B5FE-1824F1155E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6375BD-3A07-4B5C-9ADE-818CD6CE3D18}"/>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4" name="Footer Placeholder 3">
            <a:extLst>
              <a:ext uri="{FF2B5EF4-FFF2-40B4-BE49-F238E27FC236}">
                <a16:creationId xmlns:a16="http://schemas.microsoft.com/office/drawing/2014/main" id="{E1793802-8657-404E-B361-F140A31763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CE14C6-FC71-4CFC-966C-805486D47E6A}"/>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7194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0EB74-9D91-4B36-BC3A-9E74B8448B3B}"/>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3" name="Footer Placeholder 2">
            <a:extLst>
              <a:ext uri="{FF2B5EF4-FFF2-40B4-BE49-F238E27FC236}">
                <a16:creationId xmlns:a16="http://schemas.microsoft.com/office/drawing/2014/main" id="{02464196-593C-4EF8-A42B-001D1DF7B2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3A3702-7787-4995-8B5B-4DB5AE0DDCBC}"/>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376466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00BA-B005-4047-848C-E0F66BEC2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B9F869-9FF7-46C3-BB3C-6421B13ED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790E45-4073-4D07-980E-5E0205B50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91EF8-8397-4186-954C-79F148A7E316}"/>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6" name="Footer Placeholder 5">
            <a:extLst>
              <a:ext uri="{FF2B5EF4-FFF2-40B4-BE49-F238E27FC236}">
                <a16:creationId xmlns:a16="http://schemas.microsoft.com/office/drawing/2014/main" id="{1F217356-224C-42EE-8DE9-FC1B74925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CAF384-A071-4435-B6E0-EBD13A06E6F6}"/>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32855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B5EB-3E12-4D88-ACFA-9CA3D6902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E5EDFC-75A5-4620-A5F3-F35CC356B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CCBDB8-935D-4121-88C7-55181140E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D9997-82B3-4B3E-A0B9-950482A243F0}"/>
              </a:ext>
            </a:extLst>
          </p:cNvPr>
          <p:cNvSpPr>
            <a:spLocks noGrp="1"/>
          </p:cNvSpPr>
          <p:nvPr>
            <p:ph type="dt" sz="half" idx="10"/>
          </p:nvPr>
        </p:nvSpPr>
        <p:spPr/>
        <p:txBody>
          <a:bodyPr/>
          <a:lstStyle/>
          <a:p>
            <a:fld id="{746BB4BE-8E07-46A9-9B9B-13CF557E71CA}" type="datetimeFigureOut">
              <a:rPr lang="en-IN" smtClean="0"/>
              <a:t>25-03-2022</a:t>
            </a:fld>
            <a:endParaRPr lang="en-IN"/>
          </a:p>
        </p:txBody>
      </p:sp>
      <p:sp>
        <p:nvSpPr>
          <p:cNvPr id="6" name="Footer Placeholder 5">
            <a:extLst>
              <a:ext uri="{FF2B5EF4-FFF2-40B4-BE49-F238E27FC236}">
                <a16:creationId xmlns:a16="http://schemas.microsoft.com/office/drawing/2014/main" id="{22623DEC-3CC1-42E3-BEC3-FFA75205B4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965B83-4FCC-48B1-B5D5-D4ACFF36FDB7}"/>
              </a:ext>
            </a:extLst>
          </p:cNvPr>
          <p:cNvSpPr>
            <a:spLocks noGrp="1"/>
          </p:cNvSpPr>
          <p:nvPr>
            <p:ph type="sldNum" sz="quarter" idx="12"/>
          </p:nvPr>
        </p:nvSpPr>
        <p:spPr/>
        <p:txBody>
          <a:bodyPr/>
          <a:lstStyle/>
          <a:p>
            <a:fld id="{96D84E56-3C76-4ACC-9E9F-D2C26BAE23D4}" type="slidenum">
              <a:rPr lang="en-IN" smtClean="0"/>
              <a:t>‹#›</a:t>
            </a:fld>
            <a:endParaRPr lang="en-IN"/>
          </a:p>
        </p:txBody>
      </p:sp>
    </p:spTree>
    <p:extLst>
      <p:ext uri="{BB962C8B-B14F-4D97-AF65-F5344CB8AC3E}">
        <p14:creationId xmlns:p14="http://schemas.microsoft.com/office/powerpoint/2010/main" val="349269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4C438-32C8-46DE-8248-60263D394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AD91A9-47AB-490B-AAF0-D73D3E6F8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57C94-744B-4979-9855-ED5BFE7B0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BB4BE-8E07-46A9-9B9B-13CF557E71CA}" type="datetimeFigureOut">
              <a:rPr lang="en-IN" smtClean="0"/>
              <a:t>25-03-2022</a:t>
            </a:fld>
            <a:endParaRPr lang="en-IN"/>
          </a:p>
        </p:txBody>
      </p:sp>
      <p:sp>
        <p:nvSpPr>
          <p:cNvPr id="5" name="Footer Placeholder 4">
            <a:extLst>
              <a:ext uri="{FF2B5EF4-FFF2-40B4-BE49-F238E27FC236}">
                <a16:creationId xmlns:a16="http://schemas.microsoft.com/office/drawing/2014/main" id="{A7CCB109-1CFF-4A05-83EF-12711537F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C1275B-B662-4AD4-BCEC-F10631C12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84E56-3C76-4ACC-9E9F-D2C26BAE23D4}" type="slidenum">
              <a:rPr lang="en-IN" smtClean="0"/>
              <a:t>‹#›</a:t>
            </a:fld>
            <a:endParaRPr lang="en-IN"/>
          </a:p>
        </p:txBody>
      </p:sp>
    </p:spTree>
    <p:extLst>
      <p:ext uri="{BB962C8B-B14F-4D97-AF65-F5344CB8AC3E}">
        <p14:creationId xmlns:p14="http://schemas.microsoft.com/office/powerpoint/2010/main" val="2256575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CDB438-D08E-44B6-ACFB-50418F57A30E}"/>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Epidemic Modelling of the Spread of COVID-19 in the UK via the Physics of the Kinetics of Crystallization</a:t>
            </a:r>
            <a:endParaRPr lang="en-IN" sz="4800">
              <a:solidFill>
                <a:srgbClr val="FFFFFF"/>
              </a:solidFill>
            </a:endParaRPr>
          </a:p>
        </p:txBody>
      </p:sp>
      <p:sp>
        <p:nvSpPr>
          <p:cNvPr id="3" name="Subtitle 2">
            <a:extLst>
              <a:ext uri="{FF2B5EF4-FFF2-40B4-BE49-F238E27FC236}">
                <a16:creationId xmlns:a16="http://schemas.microsoft.com/office/drawing/2014/main" id="{5FD0CCCD-B10B-4249-BD81-D029CD884B6F}"/>
              </a:ext>
            </a:extLst>
          </p:cNvPr>
          <p:cNvSpPr>
            <a:spLocks noGrp="1"/>
          </p:cNvSpPr>
          <p:nvPr>
            <p:ph type="subTitle" idx="1"/>
          </p:nvPr>
        </p:nvSpPr>
        <p:spPr>
          <a:xfrm>
            <a:off x="1350682" y="4870824"/>
            <a:ext cx="10005951" cy="1458258"/>
          </a:xfrm>
        </p:spPr>
        <p:txBody>
          <a:bodyPr anchor="ctr">
            <a:normAutofit/>
          </a:bodyPr>
          <a:lstStyle/>
          <a:p>
            <a:pPr algn="l"/>
            <a:r>
              <a:rPr lang="en-US" dirty="0"/>
              <a:t>By – Anany Tripathi</a:t>
            </a:r>
            <a:endParaRPr lang="en-US"/>
          </a:p>
          <a:p>
            <a:pPr algn="l"/>
            <a:r>
              <a:rPr lang="en-US" dirty="0"/>
              <a:t>Project Supervisor – Dr. Andrew Ho</a:t>
            </a:r>
            <a:endParaRPr lang="en-US"/>
          </a:p>
          <a:p>
            <a:pPr algn="l"/>
            <a:r>
              <a:rPr lang="en-US" dirty="0"/>
              <a:t>Second Marker – Dr. John Saunders</a:t>
            </a:r>
            <a:endParaRPr lang="en-IN"/>
          </a:p>
        </p:txBody>
      </p:sp>
    </p:spTree>
    <p:extLst>
      <p:ext uri="{BB962C8B-B14F-4D97-AF65-F5344CB8AC3E}">
        <p14:creationId xmlns:p14="http://schemas.microsoft.com/office/powerpoint/2010/main" val="69763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DA2CE2-CE5E-4C39-AF4F-62976EB42DF1}"/>
              </a:ext>
            </a:extLst>
          </p:cNvPr>
          <p:cNvSpPr/>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cap="none" spc="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Introduction</a:t>
            </a:r>
          </a:p>
        </p:txBody>
      </p:sp>
      <p:graphicFrame>
        <p:nvGraphicFramePr>
          <p:cNvPr id="7" name="Content Placeholder 2">
            <a:extLst>
              <a:ext uri="{FF2B5EF4-FFF2-40B4-BE49-F238E27FC236}">
                <a16:creationId xmlns:a16="http://schemas.microsoft.com/office/drawing/2014/main" id="{58EDE1C8-0559-1A60-369A-664B282481E4}"/>
              </a:ext>
            </a:extLst>
          </p:cNvPr>
          <p:cNvGraphicFramePr>
            <a:graphicFrameLocks noGrp="1"/>
          </p:cNvGraphicFramePr>
          <p:nvPr>
            <p:ph idx="1"/>
            <p:extLst>
              <p:ext uri="{D42A27DB-BD31-4B8C-83A1-F6EECF244321}">
                <p14:modId xmlns:p14="http://schemas.microsoft.com/office/powerpoint/2010/main" val="30184053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523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2" name="Rectangle 21">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7EBF9DD-2AF1-49FD-862C-6111D2CBEA76}"/>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Exponential Fitting</a:t>
            </a:r>
          </a:p>
        </p:txBody>
      </p:sp>
      <p:pic>
        <p:nvPicPr>
          <p:cNvPr id="5" name="Content Placeholder 4" descr="Chart&#10;&#10;Description automatically generated">
            <a:extLst>
              <a:ext uri="{FF2B5EF4-FFF2-40B4-BE49-F238E27FC236}">
                <a16:creationId xmlns:a16="http://schemas.microsoft.com/office/drawing/2014/main" id="{9565B10F-939F-459A-AC02-37BE3AD55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5" y="3817398"/>
            <a:ext cx="5068873" cy="2849043"/>
          </a:xfrm>
          <a:prstGeom prst="rect">
            <a:avLst/>
          </a:prstGeom>
        </p:spPr>
      </p:pic>
      <p:pic>
        <p:nvPicPr>
          <p:cNvPr id="7" name="Picture 6" descr="Chart&#10;&#10;Description automatically generated">
            <a:extLst>
              <a:ext uri="{FF2B5EF4-FFF2-40B4-BE49-F238E27FC236}">
                <a16:creationId xmlns:a16="http://schemas.microsoft.com/office/drawing/2014/main" id="{0F61E11B-F2E8-4A5B-BA6C-AD8D01992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580" y="3634886"/>
            <a:ext cx="5854020" cy="3031555"/>
          </a:xfrm>
          <a:prstGeom prst="rect">
            <a:avLst/>
          </a:prstGeom>
        </p:spPr>
      </p:pic>
      <p:sp>
        <p:nvSpPr>
          <p:cNvPr id="16" name="Content Placeholder 15">
            <a:extLst>
              <a:ext uri="{FF2B5EF4-FFF2-40B4-BE49-F238E27FC236}">
                <a16:creationId xmlns:a16="http://schemas.microsoft.com/office/drawing/2014/main" id="{00D56510-8989-9E4D-9675-E23207120B6E}"/>
              </a:ext>
            </a:extLst>
          </p:cNvPr>
          <p:cNvSpPr>
            <a:spLocks noGrp="1"/>
          </p:cNvSpPr>
          <p:nvPr>
            <p:ph idx="1"/>
          </p:nvPr>
        </p:nvSpPr>
        <p:spPr>
          <a:xfrm>
            <a:off x="79527" y="1669143"/>
            <a:ext cx="11960073" cy="1873047"/>
          </a:xfrm>
        </p:spPr>
        <p:txBody>
          <a:bodyPr>
            <a:noAutofit/>
          </a:bodyPr>
          <a:lstStyle/>
          <a:p>
            <a:r>
              <a:rPr lang="en-US" sz="1800" dirty="0"/>
              <a:t>Exponential fitting is by far the most easiest and convenient method to fit the data as it helps us to calculate the most important thing for an epidemic which is the doubling time.</a:t>
            </a:r>
          </a:p>
          <a:p>
            <a:r>
              <a:rPr lang="en-US" sz="1800" dirty="0"/>
              <a:t>The doubling time is vital to understand the severity of the epidemic as it’s an indication of how fast the virus is spreading among the population</a:t>
            </a:r>
          </a:p>
          <a:p>
            <a:r>
              <a:rPr lang="pt-BR" sz="1800" dirty="0"/>
              <a:t>A = a ∗ e^(t−t0)/τ, </a:t>
            </a:r>
            <a:r>
              <a:rPr lang="en-US" sz="1800" dirty="0"/>
              <a:t>Using my Code in Mathematica, I can find τ of the data provided and multiplying it by log2 which gives us the doubling time. (log2*</a:t>
            </a:r>
            <a:r>
              <a:rPr lang="el-GR" sz="1800" dirty="0"/>
              <a:t>τ = </a:t>
            </a:r>
            <a:r>
              <a:rPr lang="en-US" sz="1800" dirty="0"/>
              <a:t>t)</a:t>
            </a:r>
            <a:br>
              <a:rPr lang="pt-BR" sz="800" dirty="0"/>
            </a:br>
            <a:r>
              <a:rPr lang="en-US" sz="800" dirty="0"/>
              <a:t> </a:t>
            </a:r>
          </a:p>
        </p:txBody>
      </p:sp>
      <p:sp>
        <p:nvSpPr>
          <p:cNvPr id="8" name="TextBox 7">
            <a:extLst>
              <a:ext uri="{FF2B5EF4-FFF2-40B4-BE49-F238E27FC236}">
                <a16:creationId xmlns:a16="http://schemas.microsoft.com/office/drawing/2014/main" id="{26EFD7CF-F7D6-43E3-9737-08E553AD1F2B}"/>
              </a:ext>
            </a:extLst>
          </p:cNvPr>
          <p:cNvSpPr txBox="1"/>
          <p:nvPr/>
        </p:nvSpPr>
        <p:spPr>
          <a:xfrm>
            <a:off x="532660" y="3625839"/>
            <a:ext cx="2974020" cy="307777"/>
          </a:xfrm>
          <a:prstGeom prst="rect">
            <a:avLst/>
          </a:prstGeom>
          <a:noFill/>
        </p:spPr>
        <p:txBody>
          <a:bodyPr wrap="square" rtlCol="0">
            <a:spAutoFit/>
          </a:bodyPr>
          <a:lstStyle/>
          <a:p>
            <a:r>
              <a:rPr lang="el-GR" sz="1400" dirty="0"/>
              <a:t>τ</a:t>
            </a:r>
            <a:r>
              <a:rPr lang="en-US" sz="1400" dirty="0"/>
              <a:t>= 7.3, Doubling time = 5 days</a:t>
            </a:r>
            <a:endParaRPr lang="en-IN" sz="1400" dirty="0"/>
          </a:p>
        </p:txBody>
      </p:sp>
    </p:spTree>
    <p:extLst>
      <p:ext uri="{BB962C8B-B14F-4D97-AF65-F5344CB8AC3E}">
        <p14:creationId xmlns:p14="http://schemas.microsoft.com/office/powerpoint/2010/main" val="213013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0563C-1E44-4EDA-870D-7E79DB360E6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Avrami Fitting</a:t>
            </a:r>
            <a:endParaRPr lang="en-IN" sz="4000">
              <a:solidFill>
                <a:srgbClr val="FFFFFF"/>
              </a:solidFill>
            </a:endParaRPr>
          </a:p>
        </p:txBody>
      </p:sp>
      <p:pic>
        <p:nvPicPr>
          <p:cNvPr id="5" name="Content Placeholder 4" descr="Chart, line chart&#10;&#10;Description automatically generated">
            <a:extLst>
              <a:ext uri="{FF2B5EF4-FFF2-40B4-BE49-F238E27FC236}">
                <a16:creationId xmlns:a16="http://schemas.microsoft.com/office/drawing/2014/main" id="{CBD8900A-DDCD-423F-904B-F8B6772CA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771248"/>
            <a:ext cx="6096001" cy="2993090"/>
          </a:xfrm>
        </p:spPr>
      </p:pic>
      <p:sp>
        <p:nvSpPr>
          <p:cNvPr id="6" name="TextBox 5">
            <a:extLst>
              <a:ext uri="{FF2B5EF4-FFF2-40B4-BE49-F238E27FC236}">
                <a16:creationId xmlns:a16="http://schemas.microsoft.com/office/drawing/2014/main" id="{8684C823-A6D7-4792-8255-A1F39A2F0462}"/>
              </a:ext>
            </a:extLst>
          </p:cNvPr>
          <p:cNvSpPr txBox="1"/>
          <p:nvPr/>
        </p:nvSpPr>
        <p:spPr>
          <a:xfrm>
            <a:off x="458680" y="1789014"/>
            <a:ext cx="1127464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t>Avrami</a:t>
            </a:r>
            <a:r>
              <a:rPr lang="en-US" dirty="0"/>
              <a:t> equation describes how solids transform from one phase to another at constant temperature.</a:t>
            </a:r>
          </a:p>
          <a:p>
            <a:pPr marL="285750" indent="-285750">
              <a:buFont typeface="Arial" panose="020B0604020202020204" pitchFamily="34" charset="0"/>
              <a:buChar char="•"/>
            </a:pPr>
            <a:r>
              <a:rPr lang="en-US" dirty="0"/>
              <a:t>The </a:t>
            </a:r>
            <a:r>
              <a:rPr lang="en-US" dirty="0" err="1"/>
              <a:t>avrami</a:t>
            </a:r>
            <a:r>
              <a:rPr lang="en-US" dirty="0"/>
              <a:t> fitting has a sigmoidal curve which is a possible realistic fit for our data.</a:t>
            </a:r>
          </a:p>
          <a:p>
            <a:pPr marL="285750" indent="-285750">
              <a:buFont typeface="Arial" panose="020B0604020202020204" pitchFamily="34" charset="0"/>
              <a:buChar char="•"/>
            </a:pPr>
            <a:r>
              <a:rPr lang="fr-FR" dirty="0"/>
              <a:t>ln(−ln[1 − Y (t)]) = ln(k) + mln(t)</a:t>
            </a:r>
          </a:p>
          <a:p>
            <a:pPr marL="285750" indent="-285750">
              <a:buFont typeface="Arial" panose="020B0604020202020204" pitchFamily="34" charset="0"/>
              <a:buChar char="•"/>
            </a:pPr>
            <a:r>
              <a:rPr lang="en-US" dirty="0"/>
              <a:t>The growth is very rapid but comes to a halt because of the physical limit imposed by the size of the crystal. That is why when we are talking about </a:t>
            </a:r>
            <a:r>
              <a:rPr lang="en-US" dirty="0" err="1"/>
              <a:t>epidimiology</a:t>
            </a:r>
            <a:r>
              <a:rPr lang="en-US" dirty="0"/>
              <a:t> we need to consider ’Y’ as to be the N0/</a:t>
            </a:r>
            <a:r>
              <a:rPr lang="en-US" dirty="0" err="1"/>
              <a:t>Ntot</a:t>
            </a:r>
            <a:endParaRPr lang="en-US" dirty="0"/>
          </a:p>
        </p:txBody>
      </p:sp>
      <p:sp>
        <p:nvSpPr>
          <p:cNvPr id="7" name="TextBox 6">
            <a:extLst>
              <a:ext uri="{FF2B5EF4-FFF2-40B4-BE49-F238E27FC236}">
                <a16:creationId xmlns:a16="http://schemas.microsoft.com/office/drawing/2014/main" id="{7FAE20CE-BBDA-4B88-AC95-0C66C0D067D3}"/>
              </a:ext>
            </a:extLst>
          </p:cNvPr>
          <p:cNvSpPr txBox="1"/>
          <p:nvPr/>
        </p:nvSpPr>
        <p:spPr>
          <a:xfrm>
            <a:off x="736847" y="4191000"/>
            <a:ext cx="5359152" cy="1477328"/>
          </a:xfrm>
          <a:prstGeom prst="rect">
            <a:avLst/>
          </a:prstGeom>
          <a:noFill/>
        </p:spPr>
        <p:txBody>
          <a:bodyPr wrap="square" rtlCol="0">
            <a:spAutoFit/>
          </a:bodyPr>
          <a:lstStyle/>
          <a:p>
            <a:r>
              <a:rPr lang="en-US" dirty="0"/>
              <a:t>Using my code in Mathematica, the fitting that I have achieved gives me the values as </a:t>
            </a:r>
            <a:r>
              <a:rPr lang="en-IN" dirty="0"/>
              <a:t>s −→ 95.1248, m −→ 4.0554, t0 −→ 27.5433.</a:t>
            </a:r>
          </a:p>
          <a:p>
            <a:endParaRPr lang="en-IN" dirty="0"/>
          </a:p>
          <a:p>
            <a:r>
              <a:rPr lang="en-IN" dirty="0"/>
              <a:t>‘m’ is effective dimension. </a:t>
            </a:r>
          </a:p>
        </p:txBody>
      </p:sp>
    </p:spTree>
    <p:extLst>
      <p:ext uri="{BB962C8B-B14F-4D97-AF65-F5344CB8AC3E}">
        <p14:creationId xmlns:p14="http://schemas.microsoft.com/office/powerpoint/2010/main" val="286506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EAE72-9162-4FC3-B68E-4C609799B579}"/>
              </a:ext>
            </a:extLst>
          </p:cNvPr>
          <p:cNvSpPr>
            <a:spLocks noGrp="1"/>
          </p:cNvSpPr>
          <p:nvPr>
            <p:ph type="title"/>
          </p:nvPr>
        </p:nvSpPr>
        <p:spPr>
          <a:xfrm>
            <a:off x="806825" y="457201"/>
            <a:ext cx="2844800" cy="3588870"/>
          </a:xfrm>
        </p:spPr>
        <p:txBody>
          <a:bodyPr anchor="b">
            <a:normAutofit/>
          </a:bodyPr>
          <a:lstStyle/>
          <a:p>
            <a:pPr algn="r"/>
            <a:r>
              <a:rPr lang="en-US" sz="4000">
                <a:solidFill>
                  <a:srgbClr val="FFFFFF"/>
                </a:solidFill>
              </a:rPr>
              <a:t>Conclusion</a:t>
            </a:r>
            <a:endParaRPr lang="en-IN" sz="4000">
              <a:solidFill>
                <a:srgbClr val="FFFFFF"/>
              </a:solidFill>
            </a:endParaRPr>
          </a:p>
        </p:txBody>
      </p:sp>
      <p:sp>
        <p:nvSpPr>
          <p:cNvPr id="37" name="Content Placeholder 36">
            <a:extLst>
              <a:ext uri="{FF2B5EF4-FFF2-40B4-BE49-F238E27FC236}">
                <a16:creationId xmlns:a16="http://schemas.microsoft.com/office/drawing/2014/main" id="{8812B6BB-8747-BC48-196C-D6DC4658B46E}"/>
              </a:ext>
            </a:extLst>
          </p:cNvPr>
          <p:cNvSpPr>
            <a:spLocks noGrp="1"/>
          </p:cNvSpPr>
          <p:nvPr>
            <p:ph idx="1"/>
          </p:nvPr>
        </p:nvSpPr>
        <p:spPr>
          <a:xfrm>
            <a:off x="4649245" y="669363"/>
            <a:ext cx="4316024" cy="5534211"/>
          </a:xfrm>
        </p:spPr>
        <p:txBody>
          <a:bodyPr anchor="ctr">
            <a:normAutofit/>
          </a:bodyPr>
          <a:lstStyle/>
          <a:p>
            <a:r>
              <a:rPr lang="en-US" sz="2000" dirty="0"/>
              <a:t>Exponential Modelling is very good to predict the rapid growth of the virus and is simple data modelling</a:t>
            </a:r>
          </a:p>
          <a:p>
            <a:r>
              <a:rPr lang="en-US" sz="2000" dirty="0"/>
              <a:t>As there are physical restrictions in the world, the virus has to stop growing at some point. </a:t>
            </a:r>
          </a:p>
          <a:p>
            <a:r>
              <a:rPr lang="en-US" sz="2000" dirty="0"/>
              <a:t> Because of restrictions the exponential model turns to a logistic growth model which has an ‘S’ shaped curve.</a:t>
            </a:r>
          </a:p>
          <a:p>
            <a:r>
              <a:rPr lang="en-US" sz="2000" dirty="0"/>
              <a:t>This is very well reflected by the </a:t>
            </a:r>
            <a:r>
              <a:rPr lang="en-US" sz="2000" dirty="0" err="1"/>
              <a:t>Avrami</a:t>
            </a:r>
            <a:r>
              <a:rPr lang="en-US" sz="2000" dirty="0"/>
              <a:t> model which uses the theory of crystallization of solids.</a:t>
            </a:r>
          </a:p>
          <a:p>
            <a:r>
              <a:rPr lang="en-US" sz="2000" dirty="0"/>
              <a:t>Governments can use </a:t>
            </a:r>
            <a:r>
              <a:rPr lang="en-US" sz="2000" dirty="0" err="1"/>
              <a:t>Avrami</a:t>
            </a:r>
            <a:r>
              <a:rPr lang="en-US" sz="2000" dirty="0"/>
              <a:t> Fitting </a:t>
            </a:r>
            <a:r>
              <a:rPr lang="en-US" sz="2000"/>
              <a:t>in Epidemiology.</a:t>
            </a:r>
            <a:endParaRPr lang="en-US" sz="2000" dirty="0"/>
          </a:p>
        </p:txBody>
      </p:sp>
      <p:pic>
        <p:nvPicPr>
          <p:cNvPr id="5" name="Content Placeholder 4" descr="Diagram&#10;&#10;Description automatically generated">
            <a:extLst>
              <a:ext uri="{FF2B5EF4-FFF2-40B4-BE49-F238E27FC236}">
                <a16:creationId xmlns:a16="http://schemas.microsoft.com/office/drawing/2014/main" id="{A0ABB559-628F-44BC-8FC5-27F35DDB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478" y="335706"/>
            <a:ext cx="2466047" cy="2381255"/>
          </a:xfrm>
          <a:prstGeom prst="rect">
            <a:avLst/>
          </a:prstGeom>
        </p:spPr>
      </p:pic>
      <p:pic>
        <p:nvPicPr>
          <p:cNvPr id="11" name="Picture 10" descr="Shape&#10;&#10;Description automatically generated">
            <a:extLst>
              <a:ext uri="{FF2B5EF4-FFF2-40B4-BE49-F238E27FC236}">
                <a16:creationId xmlns:a16="http://schemas.microsoft.com/office/drawing/2014/main" id="{A73607B3-9489-478F-9526-F7AE95A4D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1478" y="3808339"/>
            <a:ext cx="2615950" cy="2555317"/>
          </a:xfrm>
          <a:prstGeom prst="rect">
            <a:avLst/>
          </a:prstGeom>
        </p:spPr>
      </p:pic>
      <p:sp>
        <p:nvSpPr>
          <p:cNvPr id="13" name="TextBox 12">
            <a:extLst>
              <a:ext uri="{FF2B5EF4-FFF2-40B4-BE49-F238E27FC236}">
                <a16:creationId xmlns:a16="http://schemas.microsoft.com/office/drawing/2014/main" id="{0E859001-213A-4388-A3B1-8384CF362C65}"/>
              </a:ext>
            </a:extLst>
          </p:cNvPr>
          <p:cNvSpPr txBox="1"/>
          <p:nvPr/>
        </p:nvSpPr>
        <p:spPr>
          <a:xfrm>
            <a:off x="9651051" y="3599272"/>
            <a:ext cx="1866900" cy="369332"/>
          </a:xfrm>
          <a:prstGeom prst="rect">
            <a:avLst/>
          </a:prstGeom>
          <a:noFill/>
        </p:spPr>
        <p:txBody>
          <a:bodyPr wrap="square" rtlCol="0">
            <a:spAutoFit/>
          </a:bodyPr>
          <a:lstStyle/>
          <a:p>
            <a:r>
              <a:rPr lang="en-US" dirty="0" err="1"/>
              <a:t>Avrami</a:t>
            </a:r>
            <a:r>
              <a:rPr lang="en-US" dirty="0"/>
              <a:t> Growth</a:t>
            </a:r>
            <a:endParaRPr lang="en-IN" dirty="0"/>
          </a:p>
        </p:txBody>
      </p:sp>
    </p:spTree>
    <p:extLst>
      <p:ext uri="{BB962C8B-B14F-4D97-AF65-F5344CB8AC3E}">
        <p14:creationId xmlns:p14="http://schemas.microsoft.com/office/powerpoint/2010/main" val="43556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453</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Epidemic Modelling of the Spread of COVID-19 in the UK via the Physics of the Kinetics of Crystallization</vt:lpstr>
      <vt:lpstr>PowerPoint Presentation</vt:lpstr>
      <vt:lpstr>Exponential Fitting</vt:lpstr>
      <vt:lpstr>Avrami Fitting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 Tripathi</dc:creator>
  <cp:lastModifiedBy>Anany Tripathi</cp:lastModifiedBy>
  <cp:revision>1</cp:revision>
  <dcterms:created xsi:type="dcterms:W3CDTF">2022-03-24T21:25:39Z</dcterms:created>
  <dcterms:modified xsi:type="dcterms:W3CDTF">2022-03-25T15:58:48Z</dcterms:modified>
</cp:coreProperties>
</file>