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9" r:id="rId11"/>
    <p:sldId id="271" r:id="rId12"/>
    <p:sldId id="273" r:id="rId13"/>
    <p:sldId id="276" r:id="rId14"/>
  </p:sldIdLst>
  <p:sldSz cx="12192000" cy="6858000"/>
  <p:notesSz cx="6858000" cy="9144000"/>
  <p:embeddedFontLst>
    <p:embeddedFont>
      <p:font typeface="Bodoni" panose="020B0604020202020204" charset="0"/>
      <p:regular r:id="rId16"/>
      <p:bold r:id="rId17"/>
      <p:italic r:id="rId18"/>
      <p:boldItalic r:id="rId19"/>
    </p:embeddedFont>
    <p:embeddedFont>
      <p:font typeface="Bodoni Moda ExtraBold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328">
          <p15:clr>
            <a:srgbClr val="A4A3A4"/>
          </p15:clr>
        </p15:guide>
        <p15:guide id="4" orient="horz" pos="3792">
          <p15:clr>
            <a:srgbClr val="A4A3A4"/>
          </p15:clr>
        </p15:guide>
        <p15:guide id="5" orient="horz" pos="888">
          <p15:clr>
            <a:srgbClr val="A4A3A4"/>
          </p15:clr>
        </p15:guide>
        <p15:guide id="6" pos="288">
          <p15:clr>
            <a:srgbClr val="A4A3A4"/>
          </p15:clr>
        </p15:guide>
        <p15:guide id="7" pos="7368">
          <p15:clr>
            <a:srgbClr val="A4A3A4"/>
          </p15:clr>
        </p15:guide>
        <p15:guide id="8" orient="horz" pos="2976">
          <p15:clr>
            <a:srgbClr val="A4A3A4"/>
          </p15:clr>
        </p15:guide>
        <p15:guide id="9" orient="horz" pos="1440">
          <p15:clr>
            <a:srgbClr val="A4A3A4"/>
          </p15:clr>
        </p15:guide>
        <p15:guide id="10" pos="2328">
          <p15:clr>
            <a:srgbClr val="A4A3A4"/>
          </p15:clr>
        </p15:guide>
        <p15:guide id="11" pos="5760">
          <p15:clr>
            <a:srgbClr val="A4A3A4"/>
          </p15:clr>
        </p15:guide>
        <p15:guide id="12" pos="136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tOnXjtj39XFPftz/NYxgZD5gg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nya Lakshmi Bontal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>
        <p:guide orient="horz" pos="1224"/>
        <p:guide pos="3840"/>
        <p:guide orient="horz" pos="2328"/>
        <p:guide orient="horz" pos="3792"/>
        <p:guide orient="horz" pos="888"/>
        <p:guide pos="288"/>
        <p:guide pos="7368"/>
        <p:guide orient="horz" pos="2976"/>
        <p:guide orient="horz" pos="1440"/>
        <p:guide pos="2328"/>
        <p:guide pos="5760"/>
        <p:guide pos="1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13T05:18:48.376" idx="1">
    <p:pos x="7439" y="759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wxK5dX8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>
            <a:spLocks noGrp="1"/>
          </p:cNvSpPr>
          <p:nvPr>
            <p:ph type="pic" idx="2"/>
          </p:nvPr>
        </p:nvSpPr>
        <p:spPr>
          <a:xfrm>
            <a:off x="7724781" y="2545444"/>
            <a:ext cx="3657600" cy="3657600"/>
          </a:xfrm>
          <a:prstGeom prst="rect">
            <a:avLst/>
          </a:prstGeom>
          <a:solidFill>
            <a:srgbClr val="D0CBC1"/>
          </a:solidFill>
          <a:ln>
            <a:noFill/>
          </a:ln>
        </p:spPr>
      </p:sp>
      <p:sp>
        <p:nvSpPr>
          <p:cNvPr id="17" name="Google Shape;17;p25"/>
          <p:cNvSpPr txBox="1"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800"/>
              <a:buFont typeface="Bodoni"/>
              <a:buNone/>
              <a:defRPr sz="13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ubTitle" idx="1"/>
          </p:nvPr>
        </p:nvSpPr>
        <p:spPr>
          <a:xfrm>
            <a:off x="356616" y="5138928"/>
            <a:ext cx="5477256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5"/>
          <p:cNvSpPr>
            <a:spLocks noGrp="1"/>
          </p:cNvSpPr>
          <p:nvPr>
            <p:ph type="pic" idx="3"/>
          </p:nvPr>
        </p:nvSpPr>
        <p:spPr>
          <a:xfrm>
            <a:off x="6876288" y="2880360"/>
            <a:ext cx="1892808" cy="2990088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5"/>
          <p:cNvSpPr txBox="1">
            <a:spLocks noGrp="1"/>
          </p:cNvSpPr>
          <p:nvPr>
            <p:ph type="body" idx="4"/>
          </p:nvPr>
        </p:nvSpPr>
        <p:spPr>
          <a:xfrm>
            <a:off x="357188" y="2432304"/>
            <a:ext cx="5738812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3800"/>
              <a:buNone/>
              <a:defRPr sz="13800" b="1" i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rgbClr val="E6C6B7">
              <a:alpha val="4039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BC0B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4078224" y="2002536"/>
            <a:ext cx="7278624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2"/>
          </p:nvPr>
        </p:nvSpPr>
        <p:spPr>
          <a:xfrm>
            <a:off x="4078224" y="2615184"/>
            <a:ext cx="7278624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>
                <a:solidFill>
                  <a:srgbClr val="3F3F3F"/>
                </a:solidFill>
              </a:defRPr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3"/>
          </p:nvPr>
        </p:nvSpPr>
        <p:spPr>
          <a:xfrm>
            <a:off x="4078224" y="4352544"/>
            <a:ext cx="7278624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4"/>
          </p:nvPr>
        </p:nvSpPr>
        <p:spPr>
          <a:xfrm>
            <a:off x="4078224" y="4983480"/>
            <a:ext cx="7278624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>
                <a:solidFill>
                  <a:srgbClr val="3F3F3F"/>
                </a:solidFill>
              </a:defRPr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ftr" idx="11"/>
          </p:nvPr>
        </p:nvSpPr>
        <p:spPr>
          <a:xfrm>
            <a:off x="365760" y="6400800"/>
            <a:ext cx="2916936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35"/>
          <p:cNvCxnSpPr/>
          <p:nvPr/>
        </p:nvCxnSpPr>
        <p:spPr>
          <a:xfrm>
            <a:off x="-2" y="2315959"/>
            <a:ext cx="3858207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139" name="Google Shape;139;p35"/>
          <p:cNvCxnSpPr/>
          <p:nvPr/>
        </p:nvCxnSpPr>
        <p:spPr>
          <a:xfrm>
            <a:off x="-2" y="4659109"/>
            <a:ext cx="3858207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40" name="Google Shape;140;p35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ree Content">
  <p:cSld name="Three Conte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/>
          <p:nvPr/>
        </p:nvSpPr>
        <p:spPr>
          <a:xfrm>
            <a:off x="4377128" y="3560257"/>
            <a:ext cx="7814872" cy="3297743"/>
          </a:xfrm>
          <a:prstGeom prst="rect">
            <a:avLst/>
          </a:prstGeom>
          <a:solidFill>
            <a:srgbClr val="E5D0CB">
              <a:alpha val="4039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BC0B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3" name="Google Shape;143;p36"/>
          <p:cNvCxnSpPr/>
          <p:nvPr/>
        </p:nvCxnSpPr>
        <p:spPr>
          <a:xfrm>
            <a:off x="0" y="2657582"/>
            <a:ext cx="10782300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44" name="Google Shape;144;p36"/>
          <p:cNvSpPr txBox="1">
            <a:spLocks noGrp="1"/>
          </p:cNvSpPr>
          <p:nvPr>
            <p:ph type="body" idx="1"/>
          </p:nvPr>
        </p:nvSpPr>
        <p:spPr>
          <a:xfrm>
            <a:off x="1664208" y="1929384"/>
            <a:ext cx="2432304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body" idx="2"/>
          </p:nvPr>
        </p:nvSpPr>
        <p:spPr>
          <a:xfrm>
            <a:off x="1664208" y="2926080"/>
            <a:ext cx="2569464" cy="2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87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>
                <a:solidFill>
                  <a:srgbClr val="3F3F3F"/>
                </a:solidFill>
              </a:defRPr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body" idx="3"/>
          </p:nvPr>
        </p:nvSpPr>
        <p:spPr>
          <a:xfrm>
            <a:off x="5010912" y="1929384"/>
            <a:ext cx="2432304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body" idx="4"/>
          </p:nvPr>
        </p:nvSpPr>
        <p:spPr>
          <a:xfrm>
            <a:off x="5010912" y="2926080"/>
            <a:ext cx="2569464" cy="2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87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>
                <a:solidFill>
                  <a:srgbClr val="3F3F3F"/>
                </a:solidFill>
              </a:defRPr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ftr" idx="11"/>
          </p:nvPr>
        </p:nvSpPr>
        <p:spPr>
          <a:xfrm>
            <a:off x="365760" y="6400800"/>
            <a:ext cx="2916936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body" idx="5"/>
          </p:nvPr>
        </p:nvSpPr>
        <p:spPr>
          <a:xfrm>
            <a:off x="8348472" y="1929384"/>
            <a:ext cx="2432304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6"/>
          </p:nvPr>
        </p:nvSpPr>
        <p:spPr>
          <a:xfrm>
            <a:off x="8348472" y="2926080"/>
            <a:ext cx="2569464" cy="2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87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>
                <a:solidFill>
                  <a:srgbClr val="3F3F3F"/>
                </a:solidFill>
              </a:defRPr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mmary">
  <p:cSld name="Summary">
    <p:bg>
      <p:bgPr>
        <a:solidFill>
          <a:schemeClr val="accent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>
            <a:spLocks noGrp="1"/>
          </p:cNvSpPr>
          <p:nvPr>
            <p:ph type="body" idx="1"/>
          </p:nvPr>
        </p:nvSpPr>
        <p:spPr>
          <a:xfrm>
            <a:off x="0" y="3154680"/>
            <a:ext cx="1219809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5235"/>
              </a:buClr>
              <a:buSzPts val="13800"/>
              <a:buNone/>
              <a:defRPr sz="13800" b="1" cap="none">
                <a:solidFill>
                  <a:srgbClr val="9752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5235"/>
              </a:buClr>
              <a:buSzPts val="13800"/>
              <a:buFont typeface="Bodoni"/>
              <a:buNone/>
              <a:defRPr sz="13800" cap="none">
                <a:solidFill>
                  <a:srgbClr val="9752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ftr" idx="11"/>
          </p:nvPr>
        </p:nvSpPr>
        <p:spPr>
          <a:xfrm>
            <a:off x="365760" y="6400800"/>
            <a:ext cx="2916936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2"/>
          </p:nvPr>
        </p:nvSpPr>
        <p:spPr>
          <a:xfrm>
            <a:off x="0" y="2587752"/>
            <a:ext cx="12198096" cy="1508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877800" tIns="45700" rIns="877800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/>
          <p:nvPr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rgbClr val="E6C6B7">
              <a:alpha val="4039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BC0B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1"/>
          </p:nvPr>
        </p:nvSpPr>
        <p:spPr>
          <a:xfrm>
            <a:off x="4078224" y="1984248"/>
            <a:ext cx="7278624" cy="181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>
                <a:solidFill>
                  <a:srgbClr val="3F3F3F"/>
                </a:solidFill>
              </a:defRPr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2"/>
          </p:nvPr>
        </p:nvSpPr>
        <p:spPr>
          <a:xfrm>
            <a:off x="4078224" y="4352544"/>
            <a:ext cx="7278624" cy="181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>
                <a:solidFill>
                  <a:srgbClr val="3F3F3F"/>
                </a:solidFill>
              </a:defRPr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 sz="105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ftr" idx="11"/>
          </p:nvPr>
        </p:nvSpPr>
        <p:spPr>
          <a:xfrm>
            <a:off x="365760" y="6400800"/>
            <a:ext cx="2916936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38"/>
          <p:cNvCxnSpPr/>
          <p:nvPr/>
        </p:nvCxnSpPr>
        <p:spPr>
          <a:xfrm>
            <a:off x="-2" y="2315959"/>
            <a:ext cx="3858207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166" name="Google Shape;166;p38"/>
          <p:cNvCxnSpPr/>
          <p:nvPr/>
        </p:nvCxnSpPr>
        <p:spPr>
          <a:xfrm>
            <a:off x="-2" y="4659109"/>
            <a:ext cx="3858207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67" name="Google Shape;167;p38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ftr" idx="11"/>
          </p:nvPr>
        </p:nvSpPr>
        <p:spPr>
          <a:xfrm rot="-5400000">
            <a:off x="-531091" y="983633"/>
            <a:ext cx="172821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>
            <a:spLocks noGrp="1"/>
          </p:cNvSpPr>
          <p:nvPr>
            <p:ph type="ftr" idx="11"/>
          </p:nvPr>
        </p:nvSpPr>
        <p:spPr>
          <a:xfrm rot="-5400000">
            <a:off x="-531091" y="983633"/>
            <a:ext cx="172821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0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d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8" name="Google Shape;178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41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0" name="Google Shape;180;p41"/>
          <p:cNvSpPr txBox="1">
            <a:spLocks noGrp="1"/>
          </p:cNvSpPr>
          <p:nvPr>
            <p:ph type="ftr" idx="11"/>
          </p:nvPr>
        </p:nvSpPr>
        <p:spPr>
          <a:xfrm>
            <a:off x="365760" y="6400800"/>
            <a:ext cx="2916936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d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6" name="Google Shape;186;p42"/>
          <p:cNvSpPr txBox="1">
            <a:spLocks noGrp="1"/>
          </p:cNvSpPr>
          <p:nvPr>
            <p:ph type="ftr" idx="11"/>
          </p:nvPr>
        </p:nvSpPr>
        <p:spPr>
          <a:xfrm>
            <a:off x="365760" y="6400800"/>
            <a:ext cx="2916936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/>
          <p:nvPr/>
        </p:nvSpPr>
        <p:spPr>
          <a:xfrm>
            <a:off x="9129011" y="816964"/>
            <a:ext cx="3062990" cy="6041036"/>
          </a:xfrm>
          <a:prstGeom prst="rect">
            <a:avLst/>
          </a:prstGeom>
          <a:solidFill>
            <a:srgbClr val="D9B9B1">
              <a:alpha val="4039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BC0B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23;p26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365760" y="6400800"/>
            <a:ext cx="2916936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>
            <a:spLocks noGrp="1"/>
          </p:cNvSpPr>
          <p:nvPr>
            <p:ph type="pic" idx="2"/>
          </p:nvPr>
        </p:nvSpPr>
        <p:spPr>
          <a:xfrm>
            <a:off x="8211312" y="2304288"/>
            <a:ext cx="3172968" cy="3172968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3822192" y="2176272"/>
            <a:ext cx="379476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3"/>
          </p:nvPr>
        </p:nvSpPr>
        <p:spPr>
          <a:xfrm>
            <a:off x="3822192" y="2914650"/>
            <a:ext cx="379476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4"/>
          </p:nvPr>
        </p:nvSpPr>
        <p:spPr>
          <a:xfrm>
            <a:off x="3822192" y="3653028"/>
            <a:ext cx="379476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5"/>
          </p:nvPr>
        </p:nvSpPr>
        <p:spPr>
          <a:xfrm>
            <a:off x="3822192" y="4391406"/>
            <a:ext cx="379476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6"/>
          </p:nvPr>
        </p:nvSpPr>
        <p:spPr>
          <a:xfrm>
            <a:off x="3822192" y="5129784"/>
            <a:ext cx="379476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0" y="3154680"/>
            <a:ext cx="1219809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800"/>
              <a:buNone/>
              <a:defRPr sz="138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800"/>
              <a:buFont typeface="Bodoni"/>
              <a:buNone/>
              <a:defRPr sz="13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365760" y="6400800"/>
            <a:ext cx="2916936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0" y="2587752"/>
            <a:ext cx="12198096" cy="1508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77800" tIns="45700" rIns="877800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200"/>
              <a:buFont typeface="Bodon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1"/>
          </p:nvPr>
        </p:nvSpPr>
        <p:spPr>
          <a:xfrm>
            <a:off x="969264" y="1947672"/>
            <a:ext cx="10296144" cy="437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ftr" idx="11"/>
          </p:nvPr>
        </p:nvSpPr>
        <p:spPr>
          <a:xfrm rot="-5400000">
            <a:off x="-531091" y="983633"/>
            <a:ext cx="172821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accent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>
            <a:spLocks noGrp="1"/>
          </p:cNvSpPr>
          <p:nvPr>
            <p:ph type="pic" idx="2"/>
          </p:nvPr>
        </p:nvSpPr>
        <p:spPr>
          <a:xfrm>
            <a:off x="7987762" y="850614"/>
            <a:ext cx="3392424" cy="3392424"/>
          </a:xfrm>
          <a:prstGeom prst="rect">
            <a:avLst/>
          </a:prstGeom>
          <a:solidFill>
            <a:srgbClr val="D0CBC1"/>
          </a:solidFill>
          <a:ln>
            <a:noFill/>
          </a:ln>
        </p:spPr>
      </p:sp>
      <p:cxnSp>
        <p:nvCxnSpPr>
          <p:cNvPr id="51" name="Google Shape;51;p30"/>
          <p:cNvCxnSpPr/>
          <p:nvPr/>
        </p:nvCxnSpPr>
        <p:spPr>
          <a:xfrm rot="10800000">
            <a:off x="11031347" y="4545496"/>
            <a:ext cx="0" cy="2312504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52" name="Google Shape;52;p30"/>
          <p:cNvSpPr txBox="1"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800"/>
              <a:buFont typeface="Bodoni"/>
              <a:buNone/>
              <a:defRPr sz="13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1"/>
          </p:nvPr>
        </p:nvSpPr>
        <p:spPr>
          <a:xfrm>
            <a:off x="357188" y="2432304"/>
            <a:ext cx="5738812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3800"/>
              <a:buNone/>
              <a:defRPr sz="13800" b="1" i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ubTitle" idx="3"/>
          </p:nvPr>
        </p:nvSpPr>
        <p:spPr>
          <a:xfrm>
            <a:off x="356616" y="5138928"/>
            <a:ext cx="7123176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30"/>
          <p:cNvSpPr>
            <a:spLocks noGrp="1"/>
          </p:cNvSpPr>
          <p:nvPr>
            <p:ph type="pic" idx="4"/>
          </p:nvPr>
        </p:nvSpPr>
        <p:spPr>
          <a:xfrm>
            <a:off x="8686800" y="2286000"/>
            <a:ext cx="1993392" cy="316382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>
            <a:spLocks noGrp="1"/>
          </p:cNvSpPr>
          <p:nvPr>
            <p:ph type="ctrTitle"/>
          </p:nvPr>
        </p:nvSpPr>
        <p:spPr>
          <a:xfrm>
            <a:off x="1014984" y="932688"/>
            <a:ext cx="10552176" cy="476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200"/>
              <a:buFont typeface="Bodoni"/>
              <a:buNone/>
              <a:defRPr sz="8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subTitle" idx="1"/>
          </p:nvPr>
        </p:nvSpPr>
        <p:spPr>
          <a:xfrm>
            <a:off x="6693408" y="5788152"/>
            <a:ext cx="2578608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59" name="Google Shape;59;p31"/>
          <p:cNvCxnSpPr/>
          <p:nvPr/>
        </p:nvCxnSpPr>
        <p:spPr>
          <a:xfrm>
            <a:off x="0" y="6009861"/>
            <a:ext cx="6446922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60" name="Google Shape;60;p31"/>
          <p:cNvSpPr txBox="1">
            <a:spLocks noGrp="1"/>
          </p:cNvSpPr>
          <p:nvPr>
            <p:ph type="body" idx="2"/>
          </p:nvPr>
        </p:nvSpPr>
        <p:spPr>
          <a:xfrm>
            <a:off x="0" y="-1143000"/>
            <a:ext cx="2752344" cy="255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D0CB"/>
              </a:buClr>
              <a:buSzPts val="40000"/>
              <a:buNone/>
              <a:defRPr sz="40000" b="1">
                <a:solidFill>
                  <a:srgbClr val="E5D0C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3"/>
          </p:nvPr>
        </p:nvSpPr>
        <p:spPr>
          <a:xfrm>
            <a:off x="9491472" y="4745736"/>
            <a:ext cx="2752344" cy="255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D0CB"/>
              </a:buClr>
              <a:buSzPts val="40000"/>
              <a:buNone/>
              <a:defRPr sz="40000" b="1">
                <a:solidFill>
                  <a:srgbClr val="E5D0C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 x4">
  <p:cSld name="Team x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/>
          <p:nvPr/>
        </p:nvSpPr>
        <p:spPr>
          <a:xfrm>
            <a:off x="976788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32"/>
          <p:cNvSpPr/>
          <p:nvPr/>
        </p:nvSpPr>
        <p:spPr>
          <a:xfrm>
            <a:off x="6394674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6" name="Google Shape;66;p32"/>
          <p:cNvCxnSpPr/>
          <p:nvPr/>
        </p:nvCxnSpPr>
        <p:spPr>
          <a:xfrm>
            <a:off x="3078820" y="2982133"/>
            <a:ext cx="2948940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67" name="Google Shape;67;p32"/>
          <p:cNvCxnSpPr/>
          <p:nvPr/>
        </p:nvCxnSpPr>
        <p:spPr>
          <a:xfrm>
            <a:off x="3068653" y="5567880"/>
            <a:ext cx="2948940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68" name="Google Shape;68;p32"/>
          <p:cNvCxnSpPr/>
          <p:nvPr/>
        </p:nvCxnSpPr>
        <p:spPr>
          <a:xfrm>
            <a:off x="8461423" y="2982133"/>
            <a:ext cx="2948940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69" name="Google Shape;69;p32"/>
          <p:cNvCxnSpPr/>
          <p:nvPr/>
        </p:nvCxnSpPr>
        <p:spPr>
          <a:xfrm>
            <a:off x="8461423" y="5566074"/>
            <a:ext cx="2948940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70" name="Google Shape;70;p32"/>
          <p:cNvSpPr>
            <a:spLocks noGrp="1"/>
          </p:cNvSpPr>
          <p:nvPr>
            <p:ph type="pic" idx="2"/>
          </p:nvPr>
        </p:nvSpPr>
        <p:spPr>
          <a:xfrm>
            <a:off x="1984248" y="2157984"/>
            <a:ext cx="1207008" cy="1709928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71" name="Google Shape;71;p32"/>
          <p:cNvSpPr>
            <a:spLocks noGrp="1"/>
          </p:cNvSpPr>
          <p:nvPr>
            <p:ph type="pic" idx="3"/>
          </p:nvPr>
        </p:nvSpPr>
        <p:spPr>
          <a:xfrm>
            <a:off x="7379208" y="2157984"/>
            <a:ext cx="1207008" cy="1709928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72" name="Google Shape;72;p32"/>
          <p:cNvSpPr>
            <a:spLocks noGrp="1"/>
          </p:cNvSpPr>
          <p:nvPr>
            <p:ph type="pic" idx="4"/>
          </p:nvPr>
        </p:nvSpPr>
        <p:spPr>
          <a:xfrm>
            <a:off x="1983643" y="4736592"/>
            <a:ext cx="1207008" cy="1709928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73" name="Google Shape;73;p32"/>
          <p:cNvSpPr>
            <a:spLocks noGrp="1"/>
          </p:cNvSpPr>
          <p:nvPr>
            <p:ph type="pic" idx="5"/>
          </p:nvPr>
        </p:nvSpPr>
        <p:spPr>
          <a:xfrm>
            <a:off x="7378603" y="4736592"/>
            <a:ext cx="1207008" cy="1709928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>
            <a:off x="3557016" y="2395728"/>
            <a:ext cx="24597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body" idx="6"/>
          </p:nvPr>
        </p:nvSpPr>
        <p:spPr>
          <a:xfrm>
            <a:off x="8951976" y="2395728"/>
            <a:ext cx="24597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7"/>
          </p:nvPr>
        </p:nvSpPr>
        <p:spPr>
          <a:xfrm>
            <a:off x="3557016" y="4983480"/>
            <a:ext cx="24597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body" idx="8"/>
          </p:nvPr>
        </p:nvSpPr>
        <p:spPr>
          <a:xfrm>
            <a:off x="8951976" y="4983480"/>
            <a:ext cx="24597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9"/>
          </p:nvPr>
        </p:nvSpPr>
        <p:spPr>
          <a:xfrm>
            <a:off x="3568337" y="2816352"/>
            <a:ext cx="1810512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4035"/>
              </a:buClr>
              <a:buSzPts val="1600"/>
              <a:buNone/>
              <a:defRPr sz="16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13"/>
          </p:nvPr>
        </p:nvSpPr>
        <p:spPr>
          <a:xfrm>
            <a:off x="8951976" y="2816352"/>
            <a:ext cx="1810512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4035"/>
              </a:buClr>
              <a:buSzPts val="1600"/>
              <a:buNone/>
              <a:defRPr sz="16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4"/>
          </p:nvPr>
        </p:nvSpPr>
        <p:spPr>
          <a:xfrm>
            <a:off x="3568337" y="5349240"/>
            <a:ext cx="1810512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4035"/>
              </a:buClr>
              <a:buSzPts val="1600"/>
              <a:buNone/>
              <a:defRPr sz="16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15"/>
          </p:nvPr>
        </p:nvSpPr>
        <p:spPr>
          <a:xfrm>
            <a:off x="8951976" y="5349240"/>
            <a:ext cx="1810512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4035"/>
              </a:buClr>
              <a:buSzPts val="1600"/>
              <a:buNone/>
              <a:defRPr sz="16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ftr" idx="11"/>
          </p:nvPr>
        </p:nvSpPr>
        <p:spPr>
          <a:xfrm>
            <a:off x="365760" y="6400800"/>
            <a:ext cx="2916936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0" y="2632933"/>
            <a:ext cx="12205251" cy="4321830"/>
          </a:xfrm>
          <a:prstGeom prst="rect">
            <a:avLst/>
          </a:prstGeom>
          <a:solidFill>
            <a:srgbClr val="E4D4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>
            <a:spLocks noGrp="1"/>
          </p:cNvSpPr>
          <p:nvPr>
            <p:ph type="pic" idx="2"/>
          </p:nvPr>
        </p:nvSpPr>
        <p:spPr>
          <a:xfrm>
            <a:off x="1069848" y="1947672"/>
            <a:ext cx="1609344" cy="1609344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88" name="Google Shape;88;p33"/>
          <p:cNvSpPr>
            <a:spLocks noGrp="1"/>
          </p:cNvSpPr>
          <p:nvPr>
            <p:ph type="pic" idx="3"/>
          </p:nvPr>
        </p:nvSpPr>
        <p:spPr>
          <a:xfrm>
            <a:off x="3877056" y="1947672"/>
            <a:ext cx="1609344" cy="1609344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89" name="Google Shape;89;p33"/>
          <p:cNvSpPr>
            <a:spLocks noGrp="1"/>
          </p:cNvSpPr>
          <p:nvPr>
            <p:ph type="pic" idx="4"/>
          </p:nvPr>
        </p:nvSpPr>
        <p:spPr>
          <a:xfrm>
            <a:off x="6711696" y="1947672"/>
            <a:ext cx="1609344" cy="1609344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90" name="Google Shape;90;p33"/>
          <p:cNvSpPr>
            <a:spLocks noGrp="1"/>
          </p:cNvSpPr>
          <p:nvPr>
            <p:ph type="pic" idx="5"/>
          </p:nvPr>
        </p:nvSpPr>
        <p:spPr>
          <a:xfrm>
            <a:off x="9491472" y="1947672"/>
            <a:ext cx="1609344" cy="1609344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91" name="Google Shape;91;p33"/>
          <p:cNvSpPr txBox="1">
            <a:spLocks noGrp="1"/>
          </p:cNvSpPr>
          <p:nvPr>
            <p:ph type="body" idx="1"/>
          </p:nvPr>
        </p:nvSpPr>
        <p:spPr>
          <a:xfrm>
            <a:off x="941832" y="3593592"/>
            <a:ext cx="190195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6"/>
          </p:nvPr>
        </p:nvSpPr>
        <p:spPr>
          <a:xfrm>
            <a:off x="3758184" y="3593592"/>
            <a:ext cx="190195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7"/>
          </p:nvPr>
        </p:nvSpPr>
        <p:spPr>
          <a:xfrm>
            <a:off x="6583680" y="3593592"/>
            <a:ext cx="190195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8"/>
          </p:nvPr>
        </p:nvSpPr>
        <p:spPr>
          <a:xfrm>
            <a:off x="9372600" y="3593592"/>
            <a:ext cx="190195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body" idx="9"/>
          </p:nvPr>
        </p:nvSpPr>
        <p:spPr>
          <a:xfrm>
            <a:off x="941832" y="3904488"/>
            <a:ext cx="1901952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A4035"/>
              </a:buClr>
              <a:buSzPts val="1400"/>
              <a:buNone/>
              <a:defRPr sz="14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body" idx="13"/>
          </p:nvPr>
        </p:nvSpPr>
        <p:spPr>
          <a:xfrm>
            <a:off x="3758184" y="3904488"/>
            <a:ext cx="1901952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A4035"/>
              </a:buClr>
              <a:buSzPts val="1400"/>
              <a:buNone/>
              <a:defRPr sz="14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4"/>
          </p:nvPr>
        </p:nvSpPr>
        <p:spPr>
          <a:xfrm>
            <a:off x="6583680" y="3904488"/>
            <a:ext cx="1901952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A4035"/>
              </a:buClr>
              <a:buSzPts val="1400"/>
              <a:buNone/>
              <a:defRPr sz="14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5"/>
          </p:nvPr>
        </p:nvSpPr>
        <p:spPr>
          <a:xfrm>
            <a:off x="9372600" y="3904488"/>
            <a:ext cx="1901952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A4035"/>
              </a:buClr>
              <a:buSzPts val="1400"/>
              <a:buNone/>
              <a:defRPr sz="14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>
            <a:spLocks noGrp="1"/>
          </p:cNvSpPr>
          <p:nvPr>
            <p:ph type="pic" idx="16"/>
          </p:nvPr>
        </p:nvSpPr>
        <p:spPr>
          <a:xfrm>
            <a:off x="1069848" y="4398264"/>
            <a:ext cx="1609344" cy="1609344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100" name="Google Shape;100;p33"/>
          <p:cNvSpPr>
            <a:spLocks noGrp="1"/>
          </p:cNvSpPr>
          <p:nvPr>
            <p:ph type="pic" idx="17"/>
          </p:nvPr>
        </p:nvSpPr>
        <p:spPr>
          <a:xfrm>
            <a:off x="3877056" y="4398264"/>
            <a:ext cx="1609344" cy="1609344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101" name="Google Shape;101;p33"/>
          <p:cNvSpPr>
            <a:spLocks noGrp="1"/>
          </p:cNvSpPr>
          <p:nvPr>
            <p:ph type="pic" idx="18"/>
          </p:nvPr>
        </p:nvSpPr>
        <p:spPr>
          <a:xfrm>
            <a:off x="6711696" y="4398264"/>
            <a:ext cx="1609344" cy="1609344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102" name="Google Shape;102;p33"/>
          <p:cNvSpPr>
            <a:spLocks noGrp="1"/>
          </p:cNvSpPr>
          <p:nvPr>
            <p:ph type="pic" idx="19"/>
          </p:nvPr>
        </p:nvSpPr>
        <p:spPr>
          <a:xfrm>
            <a:off x="9491472" y="4398264"/>
            <a:ext cx="1609344" cy="1609344"/>
          </a:xfrm>
          <a:prstGeom prst="rect">
            <a:avLst/>
          </a:prstGeom>
          <a:solidFill>
            <a:srgbClr val="EDE2DB"/>
          </a:solidFill>
          <a:ln>
            <a:noFill/>
          </a:ln>
        </p:spPr>
      </p:sp>
      <p:sp>
        <p:nvSpPr>
          <p:cNvPr id="103" name="Google Shape;103;p33"/>
          <p:cNvSpPr txBox="1">
            <a:spLocks noGrp="1"/>
          </p:cNvSpPr>
          <p:nvPr>
            <p:ph type="body" idx="20"/>
          </p:nvPr>
        </p:nvSpPr>
        <p:spPr>
          <a:xfrm>
            <a:off x="941832" y="6080760"/>
            <a:ext cx="190195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21"/>
          </p:nvPr>
        </p:nvSpPr>
        <p:spPr>
          <a:xfrm>
            <a:off x="3758184" y="6080760"/>
            <a:ext cx="190195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22"/>
          </p:nvPr>
        </p:nvSpPr>
        <p:spPr>
          <a:xfrm>
            <a:off x="6583680" y="6080760"/>
            <a:ext cx="190195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23"/>
          </p:nvPr>
        </p:nvSpPr>
        <p:spPr>
          <a:xfrm>
            <a:off x="9372600" y="6080760"/>
            <a:ext cx="190195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24"/>
          </p:nvPr>
        </p:nvSpPr>
        <p:spPr>
          <a:xfrm>
            <a:off x="941832" y="6373368"/>
            <a:ext cx="1901952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A4035"/>
              </a:buClr>
              <a:buSzPts val="1400"/>
              <a:buNone/>
              <a:defRPr sz="14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25"/>
          </p:nvPr>
        </p:nvSpPr>
        <p:spPr>
          <a:xfrm>
            <a:off x="3758184" y="6373368"/>
            <a:ext cx="1901952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A4035"/>
              </a:buClr>
              <a:buSzPts val="1400"/>
              <a:buNone/>
              <a:defRPr sz="14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26"/>
          </p:nvPr>
        </p:nvSpPr>
        <p:spPr>
          <a:xfrm>
            <a:off x="6583680" y="6373368"/>
            <a:ext cx="1901952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A4035"/>
              </a:buClr>
              <a:buSzPts val="1400"/>
              <a:buNone/>
              <a:defRPr sz="14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27"/>
          </p:nvPr>
        </p:nvSpPr>
        <p:spPr>
          <a:xfrm>
            <a:off x="9372600" y="6373368"/>
            <a:ext cx="1901952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A4035"/>
              </a:buClr>
              <a:buSzPts val="1400"/>
              <a:buNone/>
              <a:defRPr sz="1400" b="1" cap="none">
                <a:solidFill>
                  <a:srgbClr val="6A403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meline">
  <p:cSld name="Timelin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body" idx="1"/>
          </p:nvPr>
        </p:nvSpPr>
        <p:spPr>
          <a:xfrm>
            <a:off x="2072739" y="1949428"/>
            <a:ext cx="685800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2"/>
          </p:nvPr>
        </p:nvSpPr>
        <p:spPr>
          <a:xfrm>
            <a:off x="3904488" y="1949450"/>
            <a:ext cx="685800" cy="3240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body" idx="3"/>
          </p:nvPr>
        </p:nvSpPr>
        <p:spPr>
          <a:xfrm>
            <a:off x="5779008" y="1949428"/>
            <a:ext cx="685800" cy="3240088"/>
          </a:xfrm>
          <a:prstGeom prst="rect">
            <a:avLst/>
          </a:prstGeom>
          <a:solidFill>
            <a:srgbClr val="D9A9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4"/>
          </p:nvPr>
        </p:nvSpPr>
        <p:spPr>
          <a:xfrm>
            <a:off x="7598664" y="1949428"/>
            <a:ext cx="685800" cy="3240088"/>
          </a:xfrm>
          <a:prstGeom prst="rect">
            <a:avLst/>
          </a:prstGeom>
          <a:solidFill>
            <a:srgbClr val="D1A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5"/>
          </p:nvPr>
        </p:nvSpPr>
        <p:spPr>
          <a:xfrm>
            <a:off x="9436608" y="1949428"/>
            <a:ext cx="685800" cy="3240088"/>
          </a:xfrm>
          <a:prstGeom prst="rect">
            <a:avLst/>
          </a:prstGeom>
          <a:solidFill>
            <a:srgbClr val="E4D4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6"/>
          </p:nvPr>
        </p:nvSpPr>
        <p:spPr>
          <a:xfrm rot="-5400000">
            <a:off x="676656" y="3785616"/>
            <a:ext cx="2359152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7"/>
          </p:nvPr>
        </p:nvSpPr>
        <p:spPr>
          <a:xfrm rot="-5400000">
            <a:off x="2523744" y="3785616"/>
            <a:ext cx="2359152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8"/>
          </p:nvPr>
        </p:nvSpPr>
        <p:spPr>
          <a:xfrm rot="-5400000">
            <a:off x="4389120" y="3785616"/>
            <a:ext cx="2359152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body" idx="9"/>
          </p:nvPr>
        </p:nvSpPr>
        <p:spPr>
          <a:xfrm rot="-5400000">
            <a:off x="8046720" y="3785616"/>
            <a:ext cx="2359152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13"/>
          </p:nvPr>
        </p:nvSpPr>
        <p:spPr>
          <a:xfrm rot="-5400000">
            <a:off x="6199632" y="3785616"/>
            <a:ext cx="2359152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body" idx="14"/>
          </p:nvPr>
        </p:nvSpPr>
        <p:spPr>
          <a:xfrm>
            <a:off x="2215750" y="2615184"/>
            <a:ext cx="1444752" cy="22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1463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body" idx="15"/>
          </p:nvPr>
        </p:nvSpPr>
        <p:spPr>
          <a:xfrm>
            <a:off x="4052969" y="2615184"/>
            <a:ext cx="1444752" cy="22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1463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6"/>
          </p:nvPr>
        </p:nvSpPr>
        <p:spPr>
          <a:xfrm>
            <a:off x="5890188" y="2615184"/>
            <a:ext cx="1444752" cy="22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1463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body" idx="17"/>
          </p:nvPr>
        </p:nvSpPr>
        <p:spPr>
          <a:xfrm>
            <a:off x="7727407" y="2615184"/>
            <a:ext cx="1444752" cy="22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1463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8"/>
          </p:nvPr>
        </p:nvSpPr>
        <p:spPr>
          <a:xfrm>
            <a:off x="9564624" y="2615184"/>
            <a:ext cx="1444752" cy="22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1463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200"/>
              <a:buFont typeface="Bodon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ftr" idx="11"/>
          </p:nvPr>
        </p:nvSpPr>
        <p:spPr>
          <a:xfrm>
            <a:off x="365760" y="6400800"/>
            <a:ext cx="2916936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200"/>
              <a:buFont typeface="Bodoni"/>
              <a:buNone/>
              <a:defRPr sz="8200" b="1" i="0" u="none" strike="noStrike" cap="non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24"/>
          <p:cNvCxnSpPr/>
          <p:nvPr/>
        </p:nvCxnSpPr>
        <p:spPr>
          <a:xfrm>
            <a:off x="334058" y="1754908"/>
            <a:ext cx="0" cy="4562299"/>
          </a:xfrm>
          <a:prstGeom prst="straightConnector1">
            <a:avLst/>
          </a:prstGeom>
          <a:noFill/>
          <a:ln w="12700" cap="sq" cmpd="sng">
            <a:solidFill>
              <a:srgbClr val="3F3F3F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4" name="Google Shape;14;p24"/>
          <p:cNvSpPr txBox="1">
            <a:spLocks noGrp="1"/>
          </p:cNvSpPr>
          <p:nvPr>
            <p:ph type="ftr" idx="11"/>
          </p:nvPr>
        </p:nvSpPr>
        <p:spPr>
          <a:xfrm rot="-5400000">
            <a:off x="-531091" y="983633"/>
            <a:ext cx="172821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>
            <a:spLocks noGrp="1"/>
          </p:cNvSpPr>
          <p:nvPr>
            <p:ph type="subTitle" idx="1"/>
          </p:nvPr>
        </p:nvSpPr>
        <p:spPr>
          <a:xfrm>
            <a:off x="1944633" y="4593571"/>
            <a:ext cx="54774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192" name="Google Shape;192;p1"/>
          <p:cNvSpPr txBox="1">
            <a:spLocks noGrp="1"/>
          </p:cNvSpPr>
          <p:nvPr>
            <p:ph type="body" idx="4"/>
          </p:nvPr>
        </p:nvSpPr>
        <p:spPr>
          <a:xfrm>
            <a:off x="121225" y="356125"/>
            <a:ext cx="119313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800"/>
              <a:buNone/>
            </a:pPr>
            <a:r>
              <a:rPr lang="en-IN" sz="8500" b="0" i="0" dirty="0">
                <a:latin typeface="Bodoni Moda ExtraBold"/>
                <a:ea typeface="Bodoni Moda ExtraBold"/>
                <a:cs typeface="Bodoni Moda ExtraBold"/>
                <a:sym typeface="Bodoni Moda ExtraBold"/>
              </a:rPr>
              <a:t>DHOOND: LOST AND</a:t>
            </a:r>
            <a:endParaRPr sz="8500" b="0" i="0" dirty="0">
              <a:latin typeface="Bodoni Moda ExtraBold"/>
              <a:ea typeface="Bodoni Moda ExtraBold"/>
              <a:cs typeface="Bodoni Moda ExtraBold"/>
              <a:sym typeface="Bodoni Moda ExtraBol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800"/>
              <a:buNone/>
            </a:pPr>
            <a:r>
              <a:rPr lang="en-IN" sz="8500" b="0" i="0" dirty="0">
                <a:latin typeface="Bodoni Moda ExtraBold"/>
                <a:ea typeface="Bodoni Moda ExtraBold"/>
                <a:cs typeface="Bodoni Moda ExtraBold"/>
                <a:sym typeface="Bodoni Moda ExtraBold"/>
              </a:rPr>
              <a:t>FOUND</a:t>
            </a:r>
            <a:endParaRPr sz="8500" b="0" i="0" dirty="0">
              <a:latin typeface="Bodoni Moda ExtraBold"/>
              <a:ea typeface="Bodoni Moda ExtraBold"/>
              <a:cs typeface="Bodoni Moda ExtraBold"/>
              <a:sym typeface="Bodoni Moda ExtraBold"/>
            </a:endParaRPr>
          </a:p>
        </p:txBody>
      </p:sp>
      <p:cxnSp>
        <p:nvCxnSpPr>
          <p:cNvPr id="193" name="Google Shape;193;p1"/>
          <p:cNvCxnSpPr/>
          <p:nvPr/>
        </p:nvCxnSpPr>
        <p:spPr>
          <a:xfrm>
            <a:off x="-80400" y="3999183"/>
            <a:ext cx="7253100" cy="0"/>
          </a:xfrm>
          <a:prstGeom prst="straightConnector1">
            <a:avLst/>
          </a:prstGeom>
          <a:noFill/>
          <a:ln w="15875" cap="sq" cmpd="sng">
            <a:solidFill>
              <a:srgbClr val="3F3F3F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A654E7-DE79-8D7E-C06A-3911F03DDEB0}"/>
              </a:ext>
            </a:extLst>
          </p:cNvPr>
          <p:cNvSpPr txBox="1"/>
          <p:nvPr/>
        </p:nvSpPr>
        <p:spPr>
          <a:xfrm>
            <a:off x="465825" y="5167842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latin typeface="Bodoni" panose="020B0604020202020204" charset="0"/>
              </a:rPr>
              <a:t>Ananya Lakshmi BV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>
            <a:spLocks noGrp="1"/>
          </p:cNvSpPr>
          <p:nvPr>
            <p:ph type="title"/>
          </p:nvPr>
        </p:nvSpPr>
        <p:spPr>
          <a:xfrm>
            <a:off x="362494" y="146255"/>
            <a:ext cx="10936224" cy="76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500"/>
              <a:buFont typeface="Bodoni"/>
              <a:buNone/>
            </a:pPr>
            <a:r>
              <a:rPr lang="en-IN" sz="6500"/>
              <a:t>The Found Form</a:t>
            </a:r>
            <a:endParaRPr/>
          </a:p>
        </p:txBody>
      </p:sp>
      <p:pic>
        <p:nvPicPr>
          <p:cNvPr id="303" name="Google Shape;303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6253" y="1075939"/>
            <a:ext cx="9900300" cy="52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4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537705" y="146256"/>
            <a:ext cx="10936224" cy="80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500"/>
              <a:buFont typeface="Bodoni"/>
              <a:buNone/>
            </a:pPr>
            <a:r>
              <a:rPr lang="en-IN" sz="6500"/>
              <a:t>The Lost Directory</a:t>
            </a:r>
            <a:endParaRPr/>
          </a:p>
        </p:txBody>
      </p:sp>
      <p:pic>
        <p:nvPicPr>
          <p:cNvPr id="319" name="Google Shape;319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4705" y="1050230"/>
            <a:ext cx="10619224" cy="551978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6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336537" y="277586"/>
            <a:ext cx="10936224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500"/>
              <a:buFont typeface="Bodoni"/>
              <a:buNone/>
            </a:pPr>
            <a:r>
              <a:rPr lang="en-IN" sz="6500"/>
              <a:t>The Found Directory</a:t>
            </a:r>
            <a:endParaRPr/>
          </a:p>
        </p:txBody>
      </p:sp>
      <p:pic>
        <p:nvPicPr>
          <p:cNvPr id="333" name="Google Shape;333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86582" y="1162317"/>
            <a:ext cx="10069890" cy="526596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8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>
            <a:spLocks noGrp="1"/>
          </p:cNvSpPr>
          <p:nvPr>
            <p:ph type="title"/>
          </p:nvPr>
        </p:nvSpPr>
        <p:spPr>
          <a:xfrm>
            <a:off x="336537" y="180267"/>
            <a:ext cx="10936224" cy="7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500"/>
              <a:buFont typeface="Bodoni"/>
              <a:buNone/>
            </a:pPr>
            <a:r>
              <a:rPr lang="en-IN" sz="6500"/>
              <a:t>Database</a:t>
            </a:r>
            <a:endParaRPr/>
          </a:p>
        </p:txBody>
      </p:sp>
      <p:pic>
        <p:nvPicPr>
          <p:cNvPr id="354" name="Google Shape;35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7705" y="1191986"/>
            <a:ext cx="11496452" cy="493088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9424366" y="3053442"/>
            <a:ext cx="196269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🡪</a:t>
            </a:r>
            <a:r>
              <a:rPr lang="en-IN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Found Form Info Table</a:t>
            </a: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9424366" y="3315052"/>
            <a:ext cx="178519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🡪</a:t>
            </a:r>
            <a:r>
              <a:rPr lang="en-IN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Lost Form Info Table</a:t>
            </a: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9424366" y="3576662"/>
            <a:ext cx="184839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🡪</a:t>
            </a:r>
            <a:r>
              <a:rPr lang="en-IN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Register Form 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200"/>
              <a:buFont typeface="Bodoni"/>
              <a:buNone/>
            </a:pPr>
            <a:r>
              <a:rPr lang="en-IN">
                <a:latin typeface="Bodoni"/>
                <a:ea typeface="Bodoni"/>
                <a:cs typeface="Bodoni"/>
                <a:sym typeface="Bodoni"/>
              </a:rPr>
              <a:t>Overview</a:t>
            </a:r>
            <a:endParaRPr/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3"/>
          </p:nvPr>
        </p:nvSpPr>
        <p:spPr>
          <a:xfrm>
            <a:off x="3822192" y="3050667"/>
            <a:ext cx="379476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IN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PURPOSE</a:t>
            </a:r>
            <a:endParaRPr sz="24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2"/>
          <p:cNvSpPr txBox="1">
            <a:spLocks noGrp="1"/>
          </p:cNvSpPr>
          <p:nvPr>
            <p:ph type="body" idx="4"/>
          </p:nvPr>
        </p:nvSpPr>
        <p:spPr>
          <a:xfrm>
            <a:off x="3873792" y="3651192"/>
            <a:ext cx="379476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3" name="Google Shape;203;p2"/>
          <p:cNvCxnSpPr/>
          <p:nvPr/>
        </p:nvCxnSpPr>
        <p:spPr>
          <a:xfrm>
            <a:off x="0" y="3145178"/>
            <a:ext cx="334280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204" name="Google Shape;204;p2"/>
          <p:cNvCxnSpPr/>
          <p:nvPr/>
        </p:nvCxnSpPr>
        <p:spPr>
          <a:xfrm>
            <a:off x="0" y="3884364"/>
            <a:ext cx="334280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205" name="Google Shape;205;p2"/>
          <p:cNvCxnSpPr/>
          <p:nvPr/>
        </p:nvCxnSpPr>
        <p:spPr>
          <a:xfrm>
            <a:off x="0" y="4623550"/>
            <a:ext cx="334280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06" name="Google Shape;206;p2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207" name="Google Shape;207;p2"/>
          <p:cNvSpPr>
            <a:spLocks noGrp="1"/>
          </p:cNvSpPr>
          <p:nvPr>
            <p:ph type="pic" idx="2"/>
          </p:nvPr>
        </p:nvSpPr>
        <p:spPr>
          <a:xfrm>
            <a:off x="8211312" y="2304288"/>
            <a:ext cx="3172968" cy="3172968"/>
          </a:xfrm>
          <a:prstGeom prst="rect">
            <a:avLst/>
          </a:prstGeom>
          <a:noFill/>
          <a:ln>
            <a:noFill/>
          </a:ln>
        </p:spPr>
      </p:sp>
      <p:pic>
        <p:nvPicPr>
          <p:cNvPr id="208" name="Google Shape;2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3593" y="1795317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"/>
          <p:cNvSpPr txBox="1">
            <a:spLocks noGrp="1"/>
          </p:cNvSpPr>
          <p:nvPr>
            <p:ph type="body" idx="5"/>
          </p:nvPr>
        </p:nvSpPr>
        <p:spPr>
          <a:xfrm>
            <a:off x="3822192" y="4391406"/>
            <a:ext cx="379476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MODULES AND CODE</a:t>
            </a:r>
            <a:endParaRPr/>
          </a:p>
        </p:txBody>
      </p:sp>
      <p:sp>
        <p:nvSpPr>
          <p:cNvPr id="210" name="Google Shape;210;p2"/>
          <p:cNvSpPr txBox="1"/>
          <p:nvPr/>
        </p:nvSpPr>
        <p:spPr>
          <a:xfrm flipH="1">
            <a:off x="3822192" y="3532877"/>
            <a:ext cx="237188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SOFTWARE INVOLVED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>
            <a:spLocks noGrp="1"/>
          </p:cNvSpPr>
          <p:nvPr>
            <p:ph type="sldNum" idx="12"/>
          </p:nvPr>
        </p:nvSpPr>
        <p:spPr>
          <a:xfrm>
            <a:off x="11356848" y="6400800"/>
            <a:ext cx="438912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837000" y="521775"/>
            <a:ext cx="7987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Purpose</a:t>
            </a:r>
            <a:endParaRPr sz="82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693963" y="2547257"/>
            <a:ext cx="8262257" cy="30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I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Lost and Found Register/Forum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I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be used in organizations like Schools, Universities, Offices etc.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I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Efficient way of using time.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I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be installed at a Lost and Found station.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200"/>
              <a:buFont typeface="Bodoni"/>
              <a:buNone/>
            </a:pPr>
            <a:r>
              <a:rPr lang="en-IN"/>
              <a:t>Software Involved</a:t>
            </a: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body" idx="1"/>
          </p:nvPr>
        </p:nvSpPr>
        <p:spPr>
          <a:xfrm>
            <a:off x="969264" y="1947672"/>
            <a:ext cx="10296144" cy="437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/>
              <a:t>HTML, CSS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/>
              <a:t>JAVASCRIPT, PHP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/>
              <a:t>MYSQL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/>
              <a:t>Coding Environment: VS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200"/>
              <a:buFont typeface="Bodoni"/>
              <a:buNone/>
            </a:pPr>
            <a:r>
              <a:rPr lang="en-IN">
                <a:latin typeface="Bodoni"/>
                <a:ea typeface="Bodoni"/>
                <a:cs typeface="Bodoni"/>
                <a:sym typeface="Bodoni"/>
              </a:rPr>
              <a:t>Modules and Code</a:t>
            </a:r>
            <a:endParaRPr sz="8200" b="1">
              <a:solidFill>
                <a:srgbClr val="3F3F3F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32" name="Google Shape;232;p5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body" idx="1"/>
          </p:nvPr>
        </p:nvSpPr>
        <p:spPr>
          <a:xfrm>
            <a:off x="969264" y="1947672"/>
            <a:ext cx="10296144" cy="437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/>
              <a:t> Register and Login.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/>
              <a:t> Home Page with two sections- Lost Something, Found Something.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/>
              <a:t>Redirects you to the Lost/Found Form.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/>
              <a:t>Home Page- Two main pages which display the information on the Lost and Found objects.</a:t>
            </a:r>
            <a:endParaRPr/>
          </a:p>
          <a:p>
            <a:pPr marL="228600" lvl="0" indent="-76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  <a:p>
            <a:pPr marL="228600" lvl="0" indent="-76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>
            <a:spLocks noGrp="1"/>
          </p:cNvSpPr>
          <p:nvPr>
            <p:ph type="title"/>
          </p:nvPr>
        </p:nvSpPr>
        <p:spPr>
          <a:xfrm>
            <a:off x="336537" y="153988"/>
            <a:ext cx="10936224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500"/>
              <a:buFont typeface="Bodoni"/>
              <a:buNone/>
            </a:pPr>
            <a:r>
              <a:rPr lang="en-IN" sz="6500"/>
              <a:t>Login Page</a:t>
            </a:r>
            <a:endParaRPr/>
          </a:p>
        </p:txBody>
      </p:sp>
      <p:pic>
        <p:nvPicPr>
          <p:cNvPr id="239" name="Google Shape;23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2550" y="1167794"/>
            <a:ext cx="9916800" cy="54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>
            <a:spLocks noGrp="1"/>
          </p:cNvSpPr>
          <p:nvPr>
            <p:ph type="title"/>
          </p:nvPr>
        </p:nvSpPr>
        <p:spPr>
          <a:xfrm>
            <a:off x="336537" y="146255"/>
            <a:ext cx="10936224" cy="86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500"/>
              <a:buFont typeface="Bodoni"/>
              <a:buNone/>
            </a:pPr>
            <a:r>
              <a:rPr lang="en-IN" sz="6500"/>
              <a:t>Registration Page</a:t>
            </a:r>
            <a:endParaRPr/>
          </a:p>
        </p:txBody>
      </p:sp>
      <p:pic>
        <p:nvPicPr>
          <p:cNvPr id="255" name="Google Shape;255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3146" y="1011669"/>
            <a:ext cx="9834925" cy="5544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8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>
          <a:xfrm>
            <a:off x="340659" y="118833"/>
            <a:ext cx="109362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500"/>
              <a:buFont typeface="Bodoni"/>
              <a:buNone/>
            </a:pPr>
            <a:r>
              <a:rPr lang="en-IN" sz="6500"/>
              <a:t>Home Page</a:t>
            </a:r>
            <a:endParaRPr/>
          </a:p>
        </p:txBody>
      </p:sp>
      <p:pic>
        <p:nvPicPr>
          <p:cNvPr id="271" name="Google Shape;27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47931" y="1099875"/>
            <a:ext cx="10119300" cy="5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>
            <a:spLocks noGrp="1"/>
          </p:cNvSpPr>
          <p:nvPr>
            <p:ph type="title"/>
          </p:nvPr>
        </p:nvSpPr>
        <p:spPr>
          <a:xfrm>
            <a:off x="403316" y="424544"/>
            <a:ext cx="1093622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500"/>
              <a:buFont typeface="Bodoni"/>
              <a:buNone/>
            </a:pPr>
            <a:r>
              <a:rPr lang="en-IN" sz="6500"/>
              <a:t>The Lost Form</a:t>
            </a:r>
            <a:endParaRPr/>
          </a:p>
        </p:txBody>
      </p:sp>
      <p:pic>
        <p:nvPicPr>
          <p:cNvPr id="287" name="Google Shape;287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04643" y="1167768"/>
            <a:ext cx="9982800" cy="53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2"/>
          <p:cNvSpPr txBox="1">
            <a:spLocks noGrp="1"/>
          </p:cNvSpPr>
          <p:nvPr>
            <p:ph type="sldNum" idx="12"/>
          </p:nvPr>
        </p:nvSpPr>
        <p:spPr>
          <a:xfrm>
            <a:off x="135369" y="6428281"/>
            <a:ext cx="402336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">
      <a:dk1>
        <a:srgbClr val="010101"/>
      </a:dk1>
      <a:lt1>
        <a:srgbClr val="FFFFFF"/>
      </a:lt1>
      <a:dk2>
        <a:srgbClr val="F9987F"/>
      </a:dk2>
      <a:lt2>
        <a:srgbClr val="E6E3E5"/>
      </a:lt2>
      <a:accent1>
        <a:srgbClr val="E4E1DB"/>
      </a:accent1>
      <a:accent2>
        <a:srgbClr val="C08D80"/>
      </a:accent2>
      <a:accent3>
        <a:srgbClr val="D3B9AA"/>
      </a:accent3>
      <a:accent4>
        <a:srgbClr val="C17250"/>
      </a:accent4>
      <a:accent5>
        <a:srgbClr val="6F4838"/>
      </a:accent5>
      <a:accent6>
        <a:srgbClr val="9F5700"/>
      </a:accent6>
      <a:hlink>
        <a:srgbClr val="9F5700"/>
      </a:hlink>
      <a:folHlink>
        <a:srgbClr val="BF8C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Avenir</vt:lpstr>
      <vt:lpstr>Noto Sans Symbols</vt:lpstr>
      <vt:lpstr>Bodoni Moda ExtraBold</vt:lpstr>
      <vt:lpstr>Bodoni</vt:lpstr>
      <vt:lpstr>Arial</vt:lpstr>
      <vt:lpstr>Calibri</vt:lpstr>
      <vt:lpstr>Office Theme</vt:lpstr>
      <vt:lpstr>PowerPoint Presentation</vt:lpstr>
      <vt:lpstr>Overview</vt:lpstr>
      <vt:lpstr>PowerPoint Presentation</vt:lpstr>
      <vt:lpstr>Software Involved</vt:lpstr>
      <vt:lpstr>Modules and Code</vt:lpstr>
      <vt:lpstr>Login Page</vt:lpstr>
      <vt:lpstr>Registration Page</vt:lpstr>
      <vt:lpstr>Home Page</vt:lpstr>
      <vt:lpstr>The Lost Form</vt:lpstr>
      <vt:lpstr>The Found Form</vt:lpstr>
      <vt:lpstr>The Lost Directory</vt:lpstr>
      <vt:lpstr>The Found Directory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Ananya Lakshmi Bontala</dc:creator>
  <cp:lastModifiedBy>Ananya Lakshmi Bontala</cp:lastModifiedBy>
  <cp:revision>1</cp:revision>
  <dcterms:created xsi:type="dcterms:W3CDTF">2023-04-23T14:43:37Z</dcterms:created>
  <dcterms:modified xsi:type="dcterms:W3CDTF">2025-01-17T14:28:54Z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