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160" d="100"/>
          <a:sy n="160" d="100"/>
        </p:scale>
        <p:origin x="114" y="-17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51DF-A866-4E4E-A980-A06003878ADF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2764-B5AF-48F7-BE86-30734939F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4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51DF-A866-4E4E-A980-A06003878ADF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2764-B5AF-48F7-BE86-30734939F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01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51DF-A866-4E4E-A980-A06003878ADF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2764-B5AF-48F7-BE86-30734939F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4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51DF-A866-4E4E-A980-A06003878ADF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2764-B5AF-48F7-BE86-30734939F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5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51DF-A866-4E4E-A980-A06003878ADF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2764-B5AF-48F7-BE86-30734939F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7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51DF-A866-4E4E-A980-A06003878ADF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2764-B5AF-48F7-BE86-30734939F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4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51DF-A866-4E4E-A980-A06003878ADF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2764-B5AF-48F7-BE86-30734939F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7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51DF-A866-4E4E-A980-A06003878ADF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2764-B5AF-48F7-BE86-30734939F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2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51DF-A866-4E4E-A980-A06003878ADF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2764-B5AF-48F7-BE86-30734939F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8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51DF-A866-4E4E-A980-A06003878ADF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2764-B5AF-48F7-BE86-30734939F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0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51DF-A866-4E4E-A980-A06003878ADF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2764-B5AF-48F7-BE86-30734939F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9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951DF-A866-4E4E-A980-A06003878ADF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62764-B5AF-48F7-BE86-30734939F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5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58" y="-234778"/>
            <a:ext cx="4571999" cy="40747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58" y="3056236"/>
            <a:ext cx="4571999" cy="40747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99" y="-234778"/>
            <a:ext cx="4571999" cy="4074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99" y="3056236"/>
            <a:ext cx="4571999" cy="407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90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Antonia Hadjimichael</dc:creator>
  <cp:lastModifiedBy>Antonia Hadjimichael</cp:lastModifiedBy>
  <cp:revision>4</cp:revision>
  <dcterms:created xsi:type="dcterms:W3CDTF">2020-02-07T22:05:14Z</dcterms:created>
  <dcterms:modified xsi:type="dcterms:W3CDTF">2020-02-10T15:11:46Z</dcterms:modified>
</cp:coreProperties>
</file>