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2" r:id="rId2"/>
    <p:sldId id="27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396"/>
    <a:srgbClr val="D2C295"/>
    <a:srgbClr val="DCC896"/>
    <a:srgbClr val="FADCA0"/>
    <a:srgbClr val="FADC8C"/>
    <a:srgbClr val="F0E68C"/>
    <a:srgbClr val="EEE8AA"/>
    <a:srgbClr val="DAA520"/>
    <a:srgbClr val="C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7" autoAdjust="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61471-2FD0-4625-A22D-98E7CBD26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C30E-EE48-4A31-BBBB-9539F206CF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21051-7775-441C-AE42-A7A84E4F82E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E0CD-7061-46E0-8B10-81294E2189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26D67-9F71-416A-BA25-9274C981D5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76A13-D7C9-410B-8110-24066FC6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3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C929E-268F-4A2B-8A44-51222258F1B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C5350-0301-44CB-A0CD-7810B73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9A6D-7571-417F-96EE-CD5B362CC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35955-B000-49D4-9D8B-D9CA794D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380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8E4-EC12-45FC-ADEA-CE5796ED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3AEEE-1543-4B43-8B7D-D701D84C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C365BF-5CE3-4191-A16E-E2817C7C9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4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FC123-7C37-47E7-A501-22CD2AF6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0DD85-6EC8-49AC-811D-50DC69B4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39C2A4-1D6E-4A50-B227-D617DF0D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16349" y="2051687"/>
            <a:ext cx="4160604" cy="123444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16349" y="3429000"/>
            <a:ext cx="4160604" cy="12439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40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C5B91-AD2F-4C6A-A07A-E45A23B4C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341" y="2181227"/>
            <a:ext cx="3829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8D6C-6AA4-4AC0-A44C-AACAB98E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08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B16F-C621-490C-8CCF-B3F0BBA6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093"/>
            <a:ext cx="10515600" cy="5120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26C1B-79BE-4B0C-9119-275EFC90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AE54-3F76-4EA3-837E-2DDD3A39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9636-1864-4D8A-BCD4-35C79AC9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4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58D-0D9D-4E6E-9814-3DB74B50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FC5E-504B-483B-8EC9-42536496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1208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F81F-27CA-427F-B016-4B29EDBB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120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5954-A83F-4EC7-92B8-6B8BA776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4466-4EFA-48CE-8CF6-5E06E553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1F5E-F040-468D-8C69-517BD399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155877"/>
            <a:ext cx="5212080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3D87-BA47-4BCA-90FC-409244B6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979789"/>
            <a:ext cx="521208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8803F-165D-458F-95A3-28016D07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877"/>
            <a:ext cx="5212080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6098-03A7-4D04-9E5E-6877DD453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789"/>
            <a:ext cx="521208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D6358A6-38D7-4491-AD05-FF34896EF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250B-3500-4B69-A9A2-A3B2380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005F1-85B2-4E8B-A6FB-4FD99B82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8A7FBAF-BC7F-4DA3-BE08-FBBFCD5D5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C31B-67E4-4856-9DA4-EE4B9A9B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BBB3-2103-4A6E-BBBD-BC2B6A53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5FA0A-67AB-42E2-8EF7-DFAC2454D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6D08-997E-4F88-B4FC-809D499B5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0B54-2D9D-4889-A986-6B44E457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D2429-7E22-4743-8320-BD86CB36E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8018-7A52-4634-8E76-BFEAE4C9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DB72-0C54-4659-988F-ACC5F5C65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C28F3-2B4B-442A-825E-ECA93697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4F84-1D8F-4F7A-8C24-7952D7E6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9224"/>
            <a:ext cx="10515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810DF-1A4B-4E83-9086-D4D4D5D17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32706"/>
            <a:ext cx="12192000" cy="525294"/>
          </a:xfrm>
          <a:prstGeom prst="rect">
            <a:avLst/>
          </a:prstGeom>
          <a:solidFill>
            <a:schemeClr val="accent3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 b="0" kern="1200" dirty="0">
              <a:solidFill>
                <a:srgbClr val="DCC896"/>
              </a:solidFill>
              <a:latin typeface="Bahnschrift Condensed" panose="020B050204020402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57F200B-013B-4101-85FF-5DC543EAB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26200"/>
            <a:ext cx="27432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kern="1200" smtClean="0">
                <a:solidFill>
                  <a:srgbClr val="DCC896"/>
                </a:solidFill>
                <a:latin typeface="Bahnschrift Condensed" panose="020B0502040204020203" pitchFamily="34" charset="0"/>
                <a:ea typeface="ＭＳ Ｐゴシック" charset="-128"/>
                <a:cs typeface="+mn-cs"/>
              </a:defRPr>
            </a:lvl1pPr>
          </a:lstStyle>
          <a:p>
            <a:fld id="{139148CC-D8B3-4A8C-8C8C-AA01F95217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57EF-4746-41AE-B380-253752F07CD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503875" y="6342952"/>
            <a:ext cx="849333" cy="5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None/>
        <a:defRPr lang="en-US" sz="2800" kern="1200" spc="20" dirty="0">
          <a:solidFill>
            <a:schemeClr val="tx1"/>
          </a:solidFill>
          <a:latin typeface="Arial"/>
          <a:ea typeface="ＭＳ Ｐゴシック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lang="en-US" sz="2400" kern="1200" dirty="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20000"/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70000"/>
        <a:buFont typeface="Wingdings" panose="05000000000000000000" pitchFamily="2" charset="2"/>
        <a:buChar char="v"/>
        <a:defRPr lang="en-US" sz="1800" kern="1200" dirty="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70000"/>
        <a:buFont typeface="Wingdings" panose="05000000000000000000" pitchFamily="2" charset="2"/>
        <a:buChar char="ü"/>
        <a:defRPr lang="en-US" sz="1800" kern="1200" dirty="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232-D03A-4F02-BEDF-45879F98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– Theme Colors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E4C467-F4BF-4223-A249-F16ABD403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0290"/>
              </p:ext>
            </p:extLst>
          </p:nvPr>
        </p:nvGraphicFramePr>
        <p:xfrm>
          <a:off x="3524250" y="1743075"/>
          <a:ext cx="51435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5143680" imgH="3368160" progId="Paint.Picture.1">
                  <p:embed/>
                </p:oleObj>
              </mc:Choice>
              <mc:Fallback>
                <p:oleObj name="Bitmap Image" r:id="rId3" imgW="5143680" imgH="3368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0" y="1743075"/>
                        <a:ext cx="5143500" cy="336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8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2AC2-D126-479D-8106-C37DD2D1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C27-4FAA-4561-8449-CF916987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46A42-7C5A-4922-97F1-98DB2A98953B}"/>
              </a:ext>
            </a:extLst>
          </p:cNvPr>
          <p:cNvSpPr/>
          <p:nvPr/>
        </p:nvSpPr>
        <p:spPr>
          <a:xfrm>
            <a:off x="1068373" y="3291488"/>
            <a:ext cx="1847654" cy="989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F2162-9F74-43BB-B700-D8074DDC0D02}"/>
              </a:ext>
            </a:extLst>
          </p:cNvPr>
          <p:cNvSpPr/>
          <p:nvPr/>
        </p:nvSpPr>
        <p:spPr>
          <a:xfrm>
            <a:off x="7845844" y="3291488"/>
            <a:ext cx="1847654" cy="9898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27AA1-675C-4E4E-A13E-010E504832F4}"/>
              </a:ext>
            </a:extLst>
          </p:cNvPr>
          <p:cNvSpPr/>
          <p:nvPr/>
        </p:nvSpPr>
        <p:spPr>
          <a:xfrm>
            <a:off x="1068373" y="4787093"/>
            <a:ext cx="1847654" cy="98981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CF66F-F074-42F1-9CF4-6B59FC7992A8}"/>
              </a:ext>
            </a:extLst>
          </p:cNvPr>
          <p:cNvSpPr/>
          <p:nvPr/>
        </p:nvSpPr>
        <p:spPr>
          <a:xfrm>
            <a:off x="5586687" y="3291488"/>
            <a:ext cx="1847654" cy="9898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F033E-BCC0-4659-B90E-D3B77E5A9927}"/>
              </a:ext>
            </a:extLst>
          </p:cNvPr>
          <p:cNvSpPr/>
          <p:nvPr/>
        </p:nvSpPr>
        <p:spPr>
          <a:xfrm>
            <a:off x="3324519" y="3291488"/>
            <a:ext cx="1847654" cy="989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14E53-3FB7-4ED5-AFFC-39BCA8E52096}"/>
              </a:ext>
            </a:extLst>
          </p:cNvPr>
          <p:cNvSpPr/>
          <p:nvPr/>
        </p:nvSpPr>
        <p:spPr>
          <a:xfrm>
            <a:off x="3324519" y="4787093"/>
            <a:ext cx="1847654" cy="9898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7D6ED-F784-4948-848A-ACE265A11173}"/>
              </a:ext>
            </a:extLst>
          </p:cNvPr>
          <p:cNvSpPr/>
          <p:nvPr/>
        </p:nvSpPr>
        <p:spPr>
          <a:xfrm>
            <a:off x="5586687" y="1795883"/>
            <a:ext cx="1847654" cy="989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7B028-1266-4B2B-B240-F096E44516BD}"/>
              </a:ext>
            </a:extLst>
          </p:cNvPr>
          <p:cNvSpPr/>
          <p:nvPr/>
        </p:nvSpPr>
        <p:spPr>
          <a:xfrm>
            <a:off x="3324519" y="1795883"/>
            <a:ext cx="1847654" cy="989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24C7B-3E80-4476-91E8-A754FAC36F2C}"/>
              </a:ext>
            </a:extLst>
          </p:cNvPr>
          <p:cNvSpPr/>
          <p:nvPr/>
        </p:nvSpPr>
        <p:spPr>
          <a:xfrm>
            <a:off x="1068373" y="1795883"/>
            <a:ext cx="1847654" cy="989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62BE1F-0EDA-40A5-B129-005BD5484660}"/>
              </a:ext>
            </a:extLst>
          </p:cNvPr>
          <p:cNvSpPr/>
          <p:nvPr/>
        </p:nvSpPr>
        <p:spPr>
          <a:xfrm>
            <a:off x="7845844" y="1795883"/>
            <a:ext cx="1847654" cy="9898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C69-2628-403F-BF70-35CAF0F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94AD-BF69-4ECD-A753-4261C80B03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7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440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Calibri</vt:lpstr>
      <vt:lpstr>Wingdings</vt:lpstr>
      <vt:lpstr>Office Theme</vt:lpstr>
      <vt:lpstr>Bitmap Image</vt:lpstr>
      <vt:lpstr>Instruction – Theme Colors</vt:lpstr>
      <vt:lpstr>Theme Colors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Neeresh Jain</dc:creator>
  <cp:lastModifiedBy>Neeresh Jain</cp:lastModifiedBy>
  <cp:revision>157</cp:revision>
  <dcterms:created xsi:type="dcterms:W3CDTF">2019-06-18T01:26:46Z</dcterms:created>
  <dcterms:modified xsi:type="dcterms:W3CDTF">2021-10-07T12:51:44Z</dcterms:modified>
</cp:coreProperties>
</file>