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67" r:id="rId6"/>
    <p:sldId id="266" r:id="rId7"/>
    <p:sldId id="269" r:id="rId8"/>
    <p:sldId id="256" r:id="rId9"/>
    <p:sldId id="257" r:id="rId10"/>
    <p:sldId id="272" r:id="rId11"/>
    <p:sldId id="259" r:id="rId12"/>
    <p:sldId id="262" r:id="rId13"/>
    <p:sldId id="263" r:id="rId14"/>
    <p:sldId id="264" r:id="rId15"/>
    <p:sldId id="265" r:id="rId16"/>
    <p:sldId id="260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638A7-DC7C-4FA6-8119-C908A3150697}" v="43" dt="2020-03-05T18:42:18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n, Gregory C" userId="3941b25c-b098-480f-83ca-0746e1143ad5" providerId="ADAL" clId="{B18638A7-DC7C-4FA6-8119-C908A3150697}"/>
    <pc:docChg chg="custSel addSld delSld modSld sldOrd">
      <pc:chgData name="Lewin, Gregory C" userId="3941b25c-b098-480f-83ca-0746e1143ad5" providerId="ADAL" clId="{B18638A7-DC7C-4FA6-8119-C908A3150697}" dt="2020-03-05T18:42:48.771" v="1090" actId="6549"/>
      <pc:docMkLst>
        <pc:docMk/>
      </pc:docMkLst>
      <pc:sldChg chg="del">
        <pc:chgData name="Lewin, Gregory C" userId="3941b25c-b098-480f-83ca-0746e1143ad5" providerId="ADAL" clId="{B18638A7-DC7C-4FA6-8119-C908A3150697}" dt="2020-03-05T18:39:25.431" v="932" actId="47"/>
        <pc:sldMkLst>
          <pc:docMk/>
          <pc:sldMk cId="2356161435" sldId="258"/>
        </pc:sldMkLst>
      </pc:sldChg>
      <pc:sldChg chg="modSp">
        <pc:chgData name="Lewin, Gregory C" userId="3941b25c-b098-480f-83ca-0746e1143ad5" providerId="ADAL" clId="{B18638A7-DC7C-4FA6-8119-C908A3150697}" dt="2020-03-05T16:27:26.459" v="335" actId="20577"/>
        <pc:sldMkLst>
          <pc:docMk/>
          <pc:sldMk cId="1608659665" sldId="259"/>
        </pc:sldMkLst>
        <pc:spChg chg="mod">
          <ac:chgData name="Lewin, Gregory C" userId="3941b25c-b098-480f-83ca-0746e1143ad5" providerId="ADAL" clId="{B18638A7-DC7C-4FA6-8119-C908A3150697}" dt="2020-03-05T16:27:26.459" v="335" actId="20577"/>
          <ac:spMkLst>
            <pc:docMk/>
            <pc:sldMk cId="1608659665" sldId="259"/>
            <ac:spMk id="3" creationId="{31F7B632-4AB3-451E-8E3F-2A390173438B}"/>
          </ac:spMkLst>
        </pc:spChg>
      </pc:sldChg>
      <pc:sldChg chg="addSp modSp">
        <pc:chgData name="Lewin, Gregory C" userId="3941b25c-b098-480f-83ca-0746e1143ad5" providerId="ADAL" clId="{B18638A7-DC7C-4FA6-8119-C908A3150697}" dt="2020-03-05T16:29:50.708" v="494" actId="20577"/>
        <pc:sldMkLst>
          <pc:docMk/>
          <pc:sldMk cId="1470991631" sldId="260"/>
        </pc:sldMkLst>
        <pc:spChg chg="add mod">
          <ac:chgData name="Lewin, Gregory C" userId="3941b25c-b098-480f-83ca-0746e1143ad5" providerId="ADAL" clId="{B18638A7-DC7C-4FA6-8119-C908A3150697}" dt="2020-03-05T16:29:50.708" v="494" actId="20577"/>
          <ac:spMkLst>
            <pc:docMk/>
            <pc:sldMk cId="1470991631" sldId="260"/>
            <ac:spMk id="2" creationId="{B8AD4171-06C5-449E-8102-8DC913B20945}"/>
          </ac:spMkLst>
        </pc:spChg>
        <pc:spChg chg="add mod">
          <ac:chgData name="Lewin, Gregory C" userId="3941b25c-b098-480f-83ca-0746e1143ad5" providerId="ADAL" clId="{B18638A7-DC7C-4FA6-8119-C908A3150697}" dt="2020-03-05T16:29:03.375" v="387"/>
          <ac:spMkLst>
            <pc:docMk/>
            <pc:sldMk cId="1470991631" sldId="260"/>
            <ac:spMk id="3" creationId="{200DAE07-29A5-44DC-A6FE-48408E8788E8}"/>
          </ac:spMkLst>
        </pc:spChg>
      </pc:sldChg>
      <pc:sldChg chg="del">
        <pc:chgData name="Lewin, Gregory C" userId="3941b25c-b098-480f-83ca-0746e1143ad5" providerId="ADAL" clId="{B18638A7-DC7C-4FA6-8119-C908A3150697}" dt="2020-03-05T18:40:13.168" v="987" actId="47"/>
        <pc:sldMkLst>
          <pc:docMk/>
          <pc:sldMk cId="4203970136" sldId="261"/>
        </pc:sldMkLst>
      </pc:sldChg>
      <pc:sldChg chg="modSp">
        <pc:chgData name="Lewin, Gregory C" userId="3941b25c-b098-480f-83ca-0746e1143ad5" providerId="ADAL" clId="{B18638A7-DC7C-4FA6-8119-C908A3150697}" dt="2020-03-05T18:39:49.564" v="986" actId="2711"/>
        <pc:sldMkLst>
          <pc:docMk/>
          <pc:sldMk cId="2355619728" sldId="262"/>
        </pc:sldMkLst>
        <pc:spChg chg="mod">
          <ac:chgData name="Lewin, Gregory C" userId="3941b25c-b098-480f-83ca-0746e1143ad5" providerId="ADAL" clId="{B18638A7-DC7C-4FA6-8119-C908A3150697}" dt="2020-03-05T18:39:49.564" v="986" actId="2711"/>
          <ac:spMkLst>
            <pc:docMk/>
            <pc:sldMk cId="2355619728" sldId="262"/>
            <ac:spMk id="3" creationId="{31F7B632-4AB3-451E-8E3F-2A390173438B}"/>
          </ac:spMkLst>
        </pc:spChg>
      </pc:sldChg>
      <pc:sldChg chg="modSp">
        <pc:chgData name="Lewin, Gregory C" userId="3941b25c-b098-480f-83ca-0746e1143ad5" providerId="ADAL" clId="{B18638A7-DC7C-4FA6-8119-C908A3150697}" dt="2020-03-05T16:28:33.381" v="382" actId="20577"/>
        <pc:sldMkLst>
          <pc:docMk/>
          <pc:sldMk cId="3363301994" sldId="263"/>
        </pc:sldMkLst>
        <pc:spChg chg="mod">
          <ac:chgData name="Lewin, Gregory C" userId="3941b25c-b098-480f-83ca-0746e1143ad5" providerId="ADAL" clId="{B18638A7-DC7C-4FA6-8119-C908A3150697}" dt="2020-03-05T16:28:33.381" v="382" actId="20577"/>
          <ac:spMkLst>
            <pc:docMk/>
            <pc:sldMk cId="3363301994" sldId="263"/>
            <ac:spMk id="3" creationId="{31F7B632-4AB3-451E-8E3F-2A390173438B}"/>
          </ac:spMkLst>
        </pc:spChg>
      </pc:sldChg>
      <pc:sldChg chg="modSp">
        <pc:chgData name="Lewin, Gregory C" userId="3941b25c-b098-480f-83ca-0746e1143ad5" providerId="ADAL" clId="{B18638A7-DC7C-4FA6-8119-C908A3150697}" dt="2020-03-05T16:28:40.414" v="384" actId="20577"/>
        <pc:sldMkLst>
          <pc:docMk/>
          <pc:sldMk cId="1463914593" sldId="264"/>
        </pc:sldMkLst>
        <pc:spChg chg="mod">
          <ac:chgData name="Lewin, Gregory C" userId="3941b25c-b098-480f-83ca-0746e1143ad5" providerId="ADAL" clId="{B18638A7-DC7C-4FA6-8119-C908A3150697}" dt="2020-03-05T16:28:40.414" v="384" actId="20577"/>
          <ac:spMkLst>
            <pc:docMk/>
            <pc:sldMk cId="1463914593" sldId="264"/>
            <ac:spMk id="3" creationId="{31F7B632-4AB3-451E-8E3F-2A390173438B}"/>
          </ac:spMkLst>
        </pc:spChg>
      </pc:sldChg>
      <pc:sldChg chg="modSp">
        <pc:chgData name="Lewin, Gregory C" userId="3941b25c-b098-480f-83ca-0746e1143ad5" providerId="ADAL" clId="{B18638A7-DC7C-4FA6-8119-C908A3150697}" dt="2020-03-05T16:28:47.839" v="386" actId="20577"/>
        <pc:sldMkLst>
          <pc:docMk/>
          <pc:sldMk cId="2594052411" sldId="265"/>
        </pc:sldMkLst>
        <pc:spChg chg="mod">
          <ac:chgData name="Lewin, Gregory C" userId="3941b25c-b098-480f-83ca-0746e1143ad5" providerId="ADAL" clId="{B18638A7-DC7C-4FA6-8119-C908A3150697}" dt="2020-03-05T16:28:47.839" v="386" actId="20577"/>
          <ac:spMkLst>
            <pc:docMk/>
            <pc:sldMk cId="2594052411" sldId="265"/>
            <ac:spMk id="3" creationId="{31F7B632-4AB3-451E-8E3F-2A390173438B}"/>
          </ac:spMkLst>
        </pc:spChg>
      </pc:sldChg>
      <pc:sldChg chg="modSp add ord">
        <pc:chgData name="Lewin, Gregory C" userId="3941b25c-b098-480f-83ca-0746e1143ad5" providerId="ADAL" clId="{B18638A7-DC7C-4FA6-8119-C908A3150697}" dt="2020-03-05T16:26:34.591" v="282" actId="20577"/>
        <pc:sldMkLst>
          <pc:docMk/>
          <pc:sldMk cId="1152325317" sldId="266"/>
        </pc:sldMkLst>
        <pc:spChg chg="mod">
          <ac:chgData name="Lewin, Gregory C" userId="3941b25c-b098-480f-83ca-0746e1143ad5" providerId="ADAL" clId="{B18638A7-DC7C-4FA6-8119-C908A3150697}" dt="2020-03-05T16:24:20.401" v="7" actId="20577"/>
          <ac:spMkLst>
            <pc:docMk/>
            <pc:sldMk cId="1152325317" sldId="266"/>
            <ac:spMk id="2" creationId="{DCFC49B1-4C72-42B4-944D-4F12826DDD85}"/>
          </ac:spMkLst>
        </pc:spChg>
        <pc:spChg chg="mod">
          <ac:chgData name="Lewin, Gregory C" userId="3941b25c-b098-480f-83ca-0746e1143ad5" providerId="ADAL" clId="{B18638A7-DC7C-4FA6-8119-C908A3150697}" dt="2020-03-05T16:26:34.591" v="282" actId="20577"/>
          <ac:spMkLst>
            <pc:docMk/>
            <pc:sldMk cId="1152325317" sldId="266"/>
            <ac:spMk id="3" creationId="{328C4465-E95C-40E1-812A-68F87569875D}"/>
          </ac:spMkLst>
        </pc:spChg>
      </pc:sldChg>
      <pc:sldChg chg="modSp add">
        <pc:chgData name="Lewin, Gregory C" userId="3941b25c-b098-480f-83ca-0746e1143ad5" providerId="ADAL" clId="{B18638A7-DC7C-4FA6-8119-C908A3150697}" dt="2020-03-05T16:26:12.016" v="228" actId="20577"/>
        <pc:sldMkLst>
          <pc:docMk/>
          <pc:sldMk cId="3981953102" sldId="267"/>
        </pc:sldMkLst>
        <pc:spChg chg="mod">
          <ac:chgData name="Lewin, Gregory C" userId="3941b25c-b098-480f-83ca-0746e1143ad5" providerId="ADAL" clId="{B18638A7-DC7C-4FA6-8119-C908A3150697}" dt="2020-03-05T16:26:12.016" v="228" actId="20577"/>
          <ac:spMkLst>
            <pc:docMk/>
            <pc:sldMk cId="3981953102" sldId="267"/>
            <ac:spMk id="3" creationId="{328C4465-E95C-40E1-812A-68F87569875D}"/>
          </ac:spMkLst>
        </pc:spChg>
      </pc:sldChg>
      <pc:sldChg chg="modSp add">
        <pc:chgData name="Lewin, Gregory C" userId="3941b25c-b098-480f-83ca-0746e1143ad5" providerId="ADAL" clId="{B18638A7-DC7C-4FA6-8119-C908A3150697}" dt="2020-03-05T16:31:53.568" v="736" actId="2711"/>
        <pc:sldMkLst>
          <pc:docMk/>
          <pc:sldMk cId="561234893" sldId="268"/>
        </pc:sldMkLst>
        <pc:spChg chg="mod">
          <ac:chgData name="Lewin, Gregory C" userId="3941b25c-b098-480f-83ca-0746e1143ad5" providerId="ADAL" clId="{B18638A7-DC7C-4FA6-8119-C908A3150697}" dt="2020-03-05T16:30:12.353" v="537" actId="20577"/>
          <ac:spMkLst>
            <pc:docMk/>
            <pc:sldMk cId="561234893" sldId="268"/>
            <ac:spMk id="2" creationId="{B8AD4171-06C5-449E-8102-8DC913B20945}"/>
          </ac:spMkLst>
        </pc:spChg>
        <pc:spChg chg="mod">
          <ac:chgData name="Lewin, Gregory C" userId="3941b25c-b098-480f-83ca-0746e1143ad5" providerId="ADAL" clId="{B18638A7-DC7C-4FA6-8119-C908A3150697}" dt="2020-03-05T16:31:53.568" v="736" actId="2711"/>
          <ac:spMkLst>
            <pc:docMk/>
            <pc:sldMk cId="561234893" sldId="268"/>
            <ac:spMk id="3" creationId="{200DAE07-29A5-44DC-A6FE-48408E8788E8}"/>
          </ac:spMkLst>
        </pc:spChg>
      </pc:sldChg>
      <pc:sldChg chg="modSp add">
        <pc:chgData name="Lewin, Gregory C" userId="3941b25c-b098-480f-83ca-0746e1143ad5" providerId="ADAL" clId="{B18638A7-DC7C-4FA6-8119-C908A3150697}" dt="2020-03-05T16:45:25.767" v="768" actId="20577"/>
        <pc:sldMkLst>
          <pc:docMk/>
          <pc:sldMk cId="937561388" sldId="269"/>
        </pc:sldMkLst>
        <pc:spChg chg="mod">
          <ac:chgData name="Lewin, Gregory C" userId="3941b25c-b098-480f-83ca-0746e1143ad5" providerId="ADAL" clId="{B18638A7-DC7C-4FA6-8119-C908A3150697}" dt="2020-03-05T16:45:25.767" v="768" actId="20577"/>
          <ac:spMkLst>
            <pc:docMk/>
            <pc:sldMk cId="937561388" sldId="269"/>
            <ac:spMk id="2" creationId="{99E2A565-D1F5-4F2E-A19F-28D57C2C0B2C}"/>
          </ac:spMkLst>
        </pc:spChg>
      </pc:sldChg>
      <pc:sldChg chg="addSp delSp modSp add ord">
        <pc:chgData name="Lewin, Gregory C" userId="3941b25c-b098-480f-83ca-0746e1143ad5" providerId="ADAL" clId="{B18638A7-DC7C-4FA6-8119-C908A3150697}" dt="2020-03-05T16:55:23.408" v="815" actId="6549"/>
        <pc:sldMkLst>
          <pc:docMk/>
          <pc:sldMk cId="2400748055" sldId="270"/>
        </pc:sldMkLst>
        <pc:spChg chg="del">
          <ac:chgData name="Lewin, Gregory C" userId="3941b25c-b098-480f-83ca-0746e1143ad5" providerId="ADAL" clId="{B18638A7-DC7C-4FA6-8119-C908A3150697}" dt="2020-03-05T16:47:44.170" v="772"/>
          <ac:spMkLst>
            <pc:docMk/>
            <pc:sldMk cId="2400748055" sldId="270"/>
            <ac:spMk id="2" creationId="{F26B5D50-9A63-43C4-BA13-F093CF721D21}"/>
          </ac:spMkLst>
        </pc:spChg>
        <pc:spChg chg="del">
          <ac:chgData name="Lewin, Gregory C" userId="3941b25c-b098-480f-83ca-0746e1143ad5" providerId="ADAL" clId="{B18638A7-DC7C-4FA6-8119-C908A3150697}" dt="2020-03-05T16:47:44.170" v="772"/>
          <ac:spMkLst>
            <pc:docMk/>
            <pc:sldMk cId="2400748055" sldId="270"/>
            <ac:spMk id="3" creationId="{F31BC9B3-B5A2-4373-93AC-EB082ED66854}"/>
          </ac:spMkLst>
        </pc:spChg>
        <pc:spChg chg="add mod">
          <ac:chgData name="Lewin, Gregory C" userId="3941b25c-b098-480f-83ca-0746e1143ad5" providerId="ADAL" clId="{B18638A7-DC7C-4FA6-8119-C908A3150697}" dt="2020-03-05T16:47:52.092" v="799" actId="20577"/>
          <ac:spMkLst>
            <pc:docMk/>
            <pc:sldMk cId="2400748055" sldId="270"/>
            <ac:spMk id="4" creationId="{E927C178-D0F4-4C73-8EB9-5CDF240F783A}"/>
          </ac:spMkLst>
        </pc:spChg>
        <pc:spChg chg="add mod">
          <ac:chgData name="Lewin, Gregory C" userId="3941b25c-b098-480f-83ca-0746e1143ad5" providerId="ADAL" clId="{B18638A7-DC7C-4FA6-8119-C908A3150697}" dt="2020-03-05T16:55:23.408" v="815" actId="6549"/>
          <ac:spMkLst>
            <pc:docMk/>
            <pc:sldMk cId="2400748055" sldId="270"/>
            <ac:spMk id="5" creationId="{4074015C-8AFA-4EE8-936A-1F01498678B9}"/>
          </ac:spMkLst>
        </pc:spChg>
      </pc:sldChg>
      <pc:sldChg chg="modSp add">
        <pc:chgData name="Lewin, Gregory C" userId="3941b25c-b098-480f-83ca-0746e1143ad5" providerId="ADAL" clId="{B18638A7-DC7C-4FA6-8119-C908A3150697}" dt="2020-03-05T18:39:16.224" v="930" actId="20577"/>
        <pc:sldMkLst>
          <pc:docMk/>
          <pc:sldMk cId="3766804308" sldId="271"/>
        </pc:sldMkLst>
        <pc:spChg chg="mod">
          <ac:chgData name="Lewin, Gregory C" userId="3941b25c-b098-480f-83ca-0746e1143ad5" providerId="ADAL" clId="{B18638A7-DC7C-4FA6-8119-C908A3150697}" dt="2020-03-05T18:39:16.224" v="930" actId="20577"/>
          <ac:spMkLst>
            <pc:docMk/>
            <pc:sldMk cId="3766804308" sldId="271"/>
            <ac:spMk id="3" creationId="{FFC7B566-9004-47BC-85D9-7C5D55762EF4}"/>
          </ac:spMkLst>
        </pc:spChg>
      </pc:sldChg>
      <pc:sldChg chg="modSp add">
        <pc:chgData name="Lewin, Gregory C" userId="3941b25c-b098-480f-83ca-0746e1143ad5" providerId="ADAL" clId="{B18638A7-DC7C-4FA6-8119-C908A3150697}" dt="2020-03-05T18:42:48.771" v="1090" actId="6549"/>
        <pc:sldMkLst>
          <pc:docMk/>
          <pc:sldMk cId="2575187930" sldId="272"/>
        </pc:sldMkLst>
        <pc:spChg chg="mod">
          <ac:chgData name="Lewin, Gregory C" userId="3941b25c-b098-480f-83ca-0746e1143ad5" providerId="ADAL" clId="{B18638A7-DC7C-4FA6-8119-C908A3150697}" dt="2020-03-05T18:42:48.771" v="1090" actId="6549"/>
          <ac:spMkLst>
            <pc:docMk/>
            <pc:sldMk cId="2575187930" sldId="272"/>
            <ac:spMk id="3" creationId="{FFC7B566-9004-47BC-85D9-7C5D55762EF4}"/>
          </ac:spMkLst>
        </pc:spChg>
      </pc:sldChg>
      <pc:sldChg chg="addSp delSp modSp add del">
        <pc:chgData name="Lewin, Gregory C" userId="3941b25c-b098-480f-83ca-0746e1143ad5" providerId="ADAL" clId="{B18638A7-DC7C-4FA6-8119-C908A3150697}" dt="2020-03-05T18:42:27.106" v="1087" actId="47"/>
        <pc:sldMkLst>
          <pc:docMk/>
          <pc:sldMk cId="3414565308" sldId="273"/>
        </pc:sldMkLst>
        <pc:spChg chg="del">
          <ac:chgData name="Lewin, Gregory C" userId="3941b25c-b098-480f-83ca-0746e1143ad5" providerId="ADAL" clId="{B18638A7-DC7C-4FA6-8119-C908A3150697}" dt="2020-03-05T18:40:23.794" v="990" actId="478"/>
          <ac:spMkLst>
            <pc:docMk/>
            <pc:sldMk cId="3414565308" sldId="273"/>
            <ac:spMk id="2" creationId="{12D9FD16-B755-42E9-A019-ED2F6DD9850B}"/>
          </ac:spMkLst>
        </pc:spChg>
        <pc:spChg chg="del">
          <ac:chgData name="Lewin, Gregory C" userId="3941b25c-b098-480f-83ca-0746e1143ad5" providerId="ADAL" clId="{B18638A7-DC7C-4FA6-8119-C908A3150697}" dt="2020-03-05T18:40:22.107" v="989" actId="478"/>
          <ac:spMkLst>
            <pc:docMk/>
            <pc:sldMk cId="3414565308" sldId="273"/>
            <ac:spMk id="3" creationId="{7A54A9EF-08E3-4B29-A6EF-6FCE47A60BF4}"/>
          </ac:spMkLst>
        </pc:spChg>
        <pc:grpChg chg="del mod">
          <ac:chgData name="Lewin, Gregory C" userId="3941b25c-b098-480f-83ca-0746e1143ad5" providerId="ADAL" clId="{B18638A7-DC7C-4FA6-8119-C908A3150697}" dt="2020-03-05T18:40:36.955" v="1002"/>
          <ac:grpSpMkLst>
            <pc:docMk/>
            <pc:sldMk cId="3414565308" sldId="273"/>
            <ac:grpSpMk id="10" creationId="{4E660A04-6DA6-473D-8F0B-825D42918644}"/>
          </ac:grpSpMkLst>
        </pc:grpChg>
        <pc:grpChg chg="mod">
          <ac:chgData name="Lewin, Gregory C" userId="3941b25c-b098-480f-83ca-0746e1143ad5" providerId="ADAL" clId="{B18638A7-DC7C-4FA6-8119-C908A3150697}" dt="2020-03-05T18:40:49.080" v="1013"/>
          <ac:grpSpMkLst>
            <pc:docMk/>
            <pc:sldMk cId="3414565308" sldId="273"/>
            <ac:grpSpMk id="20" creationId="{6E88D65F-B67D-4661-AC5D-6026DC8FE330}"/>
          </ac:grpSpMkLst>
        </pc:grpChg>
        <pc:grpChg chg="del mod">
          <ac:chgData name="Lewin, Gregory C" userId="3941b25c-b098-480f-83ca-0746e1143ad5" providerId="ADAL" clId="{B18638A7-DC7C-4FA6-8119-C908A3150697}" dt="2020-03-05T18:41:05.597" v="1023"/>
          <ac:grpSpMkLst>
            <pc:docMk/>
            <pc:sldMk cId="3414565308" sldId="273"/>
            <ac:grpSpMk id="25" creationId="{D1D5DFE0-83E3-4B46-8DAA-DE0A0FDD440C}"/>
          </ac:grpSpMkLst>
        </pc:grpChg>
        <pc:grpChg chg="del mod">
          <ac:chgData name="Lewin, Gregory C" userId="3941b25c-b098-480f-83ca-0746e1143ad5" providerId="ADAL" clId="{B18638A7-DC7C-4FA6-8119-C908A3150697}" dt="2020-03-05T18:41:06.472" v="1026"/>
          <ac:grpSpMkLst>
            <pc:docMk/>
            <pc:sldMk cId="3414565308" sldId="273"/>
            <ac:grpSpMk id="28" creationId="{CD00818D-F2EF-46D2-93CE-0B89C9F94E96}"/>
          </ac:grpSpMkLst>
        </pc:grpChg>
        <pc:grpChg chg="del mod">
          <ac:chgData name="Lewin, Gregory C" userId="3941b25c-b098-480f-83ca-0746e1143ad5" providerId="ADAL" clId="{B18638A7-DC7C-4FA6-8119-C908A3150697}" dt="2020-03-05T18:41:35.531" v="1047"/>
          <ac:grpSpMkLst>
            <pc:docMk/>
            <pc:sldMk cId="3414565308" sldId="273"/>
            <ac:grpSpMk id="39" creationId="{6DA7A56A-867E-47F2-B807-339372AFF911}"/>
          </ac:grpSpMkLst>
        </pc:grpChg>
        <pc:grpChg chg="mod">
          <ac:chgData name="Lewin, Gregory C" userId="3941b25c-b098-480f-83ca-0746e1143ad5" providerId="ADAL" clId="{B18638A7-DC7C-4FA6-8119-C908A3150697}" dt="2020-03-05T18:41:54.837" v="1059"/>
          <ac:grpSpMkLst>
            <pc:docMk/>
            <pc:sldMk cId="3414565308" sldId="273"/>
            <ac:grpSpMk id="49" creationId="{34576643-B347-44F0-9787-068B8EDC3AE3}"/>
          </ac:grpSpMkLst>
        </pc:grpChg>
        <pc:grpChg chg="mod">
          <ac:chgData name="Lewin, Gregory C" userId="3941b25c-b098-480f-83ca-0746e1143ad5" providerId="ADAL" clId="{B18638A7-DC7C-4FA6-8119-C908A3150697}" dt="2020-03-05T18:41:57.034" v="1063"/>
          <ac:grpSpMkLst>
            <pc:docMk/>
            <pc:sldMk cId="3414565308" sldId="273"/>
            <ac:grpSpMk id="53" creationId="{9EB9208A-5B78-425D-BF4A-0FE87C8753B7}"/>
          </ac:grpSpMkLst>
        </pc:grpChg>
        <pc:grpChg chg="del mod">
          <ac:chgData name="Lewin, Gregory C" userId="3941b25c-b098-480f-83ca-0746e1143ad5" providerId="ADAL" clId="{B18638A7-DC7C-4FA6-8119-C908A3150697}" dt="2020-03-05T18:42:12.761" v="1079"/>
          <ac:grpSpMkLst>
            <pc:docMk/>
            <pc:sldMk cId="3414565308" sldId="273"/>
            <ac:grpSpMk id="69" creationId="{E27A2989-5E31-4842-8938-80078F499527}"/>
          </ac:grpSpMkLst>
        </pc:grpChg>
        <pc:grpChg chg="mod">
          <ac:chgData name="Lewin, Gregory C" userId="3941b25c-b098-480f-83ca-0746e1143ad5" providerId="ADAL" clId="{B18638A7-DC7C-4FA6-8119-C908A3150697}" dt="2020-03-05T18:42:12.761" v="1079"/>
          <ac:grpSpMkLst>
            <pc:docMk/>
            <pc:sldMk cId="3414565308" sldId="273"/>
            <ac:grpSpMk id="70" creationId="{0222AD4B-381B-473C-AC0E-640F2D1A1062}"/>
          </ac:grpSpMkLst>
        </pc:grpChg>
        <pc:grpChg chg="mod">
          <ac:chgData name="Lewin, Gregory C" userId="3941b25c-b098-480f-83ca-0746e1143ad5" providerId="ADAL" clId="{B18638A7-DC7C-4FA6-8119-C908A3150697}" dt="2020-03-05T18:42:18.889" v="1086"/>
          <ac:grpSpMkLst>
            <pc:docMk/>
            <pc:sldMk cId="3414565308" sldId="273"/>
            <ac:grpSpMk id="77" creationId="{5D508D7E-FF98-44A5-83F9-3350BF56C0BC}"/>
          </ac:grpSpMkLst>
        </pc:grpChg>
        <pc:inkChg chg="add del">
          <ac:chgData name="Lewin, Gregory C" userId="3941b25c-b098-480f-83ca-0746e1143ad5" providerId="ADAL" clId="{B18638A7-DC7C-4FA6-8119-C908A3150697}" dt="2020-03-05T18:40:36.158" v="998"/>
          <ac:inkMkLst>
            <pc:docMk/>
            <pc:sldMk cId="3414565308" sldId="273"/>
            <ac:inkMk id="4" creationId="{5F09A0E5-F94E-4743-AE83-3FE602C974FB}"/>
          </ac:inkMkLst>
        </pc:inkChg>
        <pc:inkChg chg="add del">
          <ac:chgData name="Lewin, Gregory C" userId="3941b25c-b098-480f-83ca-0746e1143ad5" providerId="ADAL" clId="{B18638A7-DC7C-4FA6-8119-C908A3150697}" dt="2020-03-05T18:40:36.158" v="999"/>
          <ac:inkMkLst>
            <pc:docMk/>
            <pc:sldMk cId="3414565308" sldId="273"/>
            <ac:inkMk id="5" creationId="{4AF3EA63-6694-4258-88BF-66AFBDB4258B}"/>
          </ac:inkMkLst>
        </pc:inkChg>
        <pc:inkChg chg="add del mod">
          <ac:chgData name="Lewin, Gregory C" userId="3941b25c-b098-480f-83ca-0746e1143ad5" providerId="ADAL" clId="{B18638A7-DC7C-4FA6-8119-C908A3150697}" dt="2020-03-05T18:40:36.955" v="1003"/>
          <ac:inkMkLst>
            <pc:docMk/>
            <pc:sldMk cId="3414565308" sldId="273"/>
            <ac:inkMk id="6" creationId="{948CD39F-15FE-4FE8-8EB3-BC49DC7B307E}"/>
          </ac:inkMkLst>
        </pc:inkChg>
        <pc:inkChg chg="add del mod">
          <ac:chgData name="Lewin, Gregory C" userId="3941b25c-b098-480f-83ca-0746e1143ad5" providerId="ADAL" clId="{B18638A7-DC7C-4FA6-8119-C908A3150697}" dt="2020-03-05T18:40:36.955" v="1002"/>
          <ac:inkMkLst>
            <pc:docMk/>
            <pc:sldMk cId="3414565308" sldId="273"/>
            <ac:inkMk id="7" creationId="{79D1C165-76D2-451A-82C7-ABE46D6914B9}"/>
          </ac:inkMkLst>
        </pc:inkChg>
        <pc:inkChg chg="add del">
          <ac:chgData name="Lewin, Gregory C" userId="3941b25c-b098-480f-83ca-0746e1143ad5" providerId="ADAL" clId="{B18638A7-DC7C-4FA6-8119-C908A3150697}" dt="2020-03-05T18:40:36.158" v="997"/>
          <ac:inkMkLst>
            <pc:docMk/>
            <pc:sldMk cId="3414565308" sldId="273"/>
            <ac:inkMk id="8" creationId="{F14DEC59-57D5-4DA8-8A23-76FD71D1D47A}"/>
          </ac:inkMkLst>
        </pc:inkChg>
        <pc:inkChg chg="add del">
          <ac:chgData name="Lewin, Gregory C" userId="3941b25c-b098-480f-83ca-0746e1143ad5" providerId="ADAL" clId="{B18638A7-DC7C-4FA6-8119-C908A3150697}" dt="2020-03-05T18:40:36.158" v="1000"/>
          <ac:inkMkLst>
            <pc:docMk/>
            <pc:sldMk cId="3414565308" sldId="273"/>
            <ac:inkMk id="9" creationId="{F8D120D1-724C-4C6F-B67D-7A41A72E517C}"/>
          </ac:inkMkLst>
        </pc:inkChg>
        <pc:inkChg chg="add">
          <ac:chgData name="Lewin, Gregory C" userId="3941b25c-b098-480f-83ca-0746e1143ad5" providerId="ADAL" clId="{B18638A7-DC7C-4FA6-8119-C908A3150697}" dt="2020-03-05T18:40:37.804" v="1004" actId="9405"/>
          <ac:inkMkLst>
            <pc:docMk/>
            <pc:sldMk cId="3414565308" sldId="273"/>
            <ac:inkMk id="11" creationId="{1170AA5C-69C2-4205-81EB-3AFEB3CF4CB5}"/>
          </ac:inkMkLst>
        </pc:inkChg>
        <pc:inkChg chg="add mod">
          <ac:chgData name="Lewin, Gregory C" userId="3941b25c-b098-480f-83ca-0746e1143ad5" providerId="ADAL" clId="{B18638A7-DC7C-4FA6-8119-C908A3150697}" dt="2020-03-05T18:40:49.080" v="1013"/>
          <ac:inkMkLst>
            <pc:docMk/>
            <pc:sldMk cId="3414565308" sldId="273"/>
            <ac:inkMk id="12" creationId="{62067DD0-E904-413C-ADF8-C105E7C5158D}"/>
          </ac:inkMkLst>
        </pc:inkChg>
        <pc:inkChg chg="add mod">
          <ac:chgData name="Lewin, Gregory C" userId="3941b25c-b098-480f-83ca-0746e1143ad5" providerId="ADAL" clId="{B18638A7-DC7C-4FA6-8119-C908A3150697}" dt="2020-03-05T18:40:49.080" v="1013"/>
          <ac:inkMkLst>
            <pc:docMk/>
            <pc:sldMk cId="3414565308" sldId="273"/>
            <ac:inkMk id="13" creationId="{CBE4B86E-E16A-452B-BCC8-2A90C4CFE04A}"/>
          </ac:inkMkLst>
        </pc:inkChg>
        <pc:inkChg chg="add mod">
          <ac:chgData name="Lewin, Gregory C" userId="3941b25c-b098-480f-83ca-0746e1143ad5" providerId="ADAL" clId="{B18638A7-DC7C-4FA6-8119-C908A3150697}" dt="2020-03-05T18:40:49.080" v="1013"/>
          <ac:inkMkLst>
            <pc:docMk/>
            <pc:sldMk cId="3414565308" sldId="273"/>
            <ac:inkMk id="14" creationId="{CC795962-DCF2-49D2-A99C-F6662B469EDC}"/>
          </ac:inkMkLst>
        </pc:inkChg>
        <pc:inkChg chg="add mod">
          <ac:chgData name="Lewin, Gregory C" userId="3941b25c-b098-480f-83ca-0746e1143ad5" providerId="ADAL" clId="{B18638A7-DC7C-4FA6-8119-C908A3150697}" dt="2020-03-05T18:40:49.080" v="1013"/>
          <ac:inkMkLst>
            <pc:docMk/>
            <pc:sldMk cId="3414565308" sldId="273"/>
            <ac:inkMk id="15" creationId="{2C552601-8478-462D-A12E-4CA795DA36DA}"/>
          </ac:inkMkLst>
        </pc:inkChg>
        <pc:inkChg chg="add mod">
          <ac:chgData name="Lewin, Gregory C" userId="3941b25c-b098-480f-83ca-0746e1143ad5" providerId="ADAL" clId="{B18638A7-DC7C-4FA6-8119-C908A3150697}" dt="2020-03-05T18:40:49.080" v="1013"/>
          <ac:inkMkLst>
            <pc:docMk/>
            <pc:sldMk cId="3414565308" sldId="273"/>
            <ac:inkMk id="16" creationId="{1AF735ED-0EA1-4F69-8F9C-FB09D96B3946}"/>
          </ac:inkMkLst>
        </pc:inkChg>
        <pc:inkChg chg="add mod">
          <ac:chgData name="Lewin, Gregory C" userId="3941b25c-b098-480f-83ca-0746e1143ad5" providerId="ADAL" clId="{B18638A7-DC7C-4FA6-8119-C908A3150697}" dt="2020-03-05T18:40:49.080" v="1013"/>
          <ac:inkMkLst>
            <pc:docMk/>
            <pc:sldMk cId="3414565308" sldId="273"/>
            <ac:inkMk id="17" creationId="{C5F348D9-C74E-4419-93E1-17610291A6AF}"/>
          </ac:inkMkLst>
        </pc:inkChg>
        <pc:inkChg chg="add mod">
          <ac:chgData name="Lewin, Gregory C" userId="3941b25c-b098-480f-83ca-0746e1143ad5" providerId="ADAL" clId="{B18638A7-DC7C-4FA6-8119-C908A3150697}" dt="2020-03-05T18:40:49.080" v="1013"/>
          <ac:inkMkLst>
            <pc:docMk/>
            <pc:sldMk cId="3414565308" sldId="273"/>
            <ac:inkMk id="18" creationId="{093EA655-F93E-43F1-BE7D-A470C85EF373}"/>
          </ac:inkMkLst>
        </pc:inkChg>
        <pc:inkChg chg="add del">
          <ac:chgData name="Lewin, Gregory C" userId="3941b25c-b098-480f-83ca-0746e1143ad5" providerId="ADAL" clId="{B18638A7-DC7C-4FA6-8119-C908A3150697}" dt="2020-03-05T18:41:39.876" v="1049"/>
          <ac:inkMkLst>
            <pc:docMk/>
            <pc:sldMk cId="3414565308" sldId="273"/>
            <ac:inkMk id="19" creationId="{FDF779C1-21D1-4DD4-95D3-15A2FA226641}"/>
          </ac:inkMkLst>
        </pc:inkChg>
        <pc:inkChg chg="add del">
          <ac:chgData name="Lewin, Gregory C" userId="3941b25c-b098-480f-83ca-0746e1143ad5" providerId="ADAL" clId="{B18638A7-DC7C-4FA6-8119-C908A3150697}" dt="2020-03-05T18:40:58.314" v="1017"/>
          <ac:inkMkLst>
            <pc:docMk/>
            <pc:sldMk cId="3414565308" sldId="273"/>
            <ac:inkMk id="21" creationId="{4CF54547-D1C7-477B-A987-90EAC4CE0BBE}"/>
          </ac:inkMkLst>
        </pc:inkChg>
        <pc:inkChg chg="add del">
          <ac:chgData name="Lewin, Gregory C" userId="3941b25c-b098-480f-83ca-0746e1143ad5" providerId="ADAL" clId="{B18638A7-DC7C-4FA6-8119-C908A3150697}" dt="2020-03-05T18:40:58.314" v="1016"/>
          <ac:inkMkLst>
            <pc:docMk/>
            <pc:sldMk cId="3414565308" sldId="273"/>
            <ac:inkMk id="22" creationId="{D103DDC3-97AA-4475-AB79-970C2FA96B31}"/>
          </ac:inkMkLst>
        </pc:inkChg>
        <pc:inkChg chg="add del mod">
          <ac:chgData name="Lewin, Gregory C" userId="3941b25c-b098-480f-83ca-0746e1143ad5" providerId="ADAL" clId="{B18638A7-DC7C-4FA6-8119-C908A3150697}" dt="2020-03-05T18:41:06.456" v="1024"/>
          <ac:inkMkLst>
            <pc:docMk/>
            <pc:sldMk cId="3414565308" sldId="273"/>
            <ac:inkMk id="23" creationId="{BD089F77-9EBB-45CD-89BF-B7C45DC9BE1A}"/>
          </ac:inkMkLst>
        </pc:inkChg>
        <pc:inkChg chg="add del mod">
          <ac:chgData name="Lewin, Gregory C" userId="3941b25c-b098-480f-83ca-0746e1143ad5" providerId="ADAL" clId="{B18638A7-DC7C-4FA6-8119-C908A3150697}" dt="2020-03-05T18:41:06.472" v="1027"/>
          <ac:inkMkLst>
            <pc:docMk/>
            <pc:sldMk cId="3414565308" sldId="273"/>
            <ac:inkMk id="24" creationId="{D67DAB92-C417-4566-8F28-4EF5C0D3392C}"/>
          </ac:inkMkLst>
        </pc:inkChg>
        <pc:inkChg chg="add del mod">
          <ac:chgData name="Lewin, Gregory C" userId="3941b25c-b098-480f-83ca-0746e1143ad5" providerId="ADAL" clId="{B18638A7-DC7C-4FA6-8119-C908A3150697}" dt="2020-03-05T18:41:06.472" v="1026"/>
          <ac:inkMkLst>
            <pc:docMk/>
            <pc:sldMk cId="3414565308" sldId="273"/>
            <ac:inkMk id="26" creationId="{E5797025-4843-407A-8956-7E016683422D}"/>
          </ac:inkMkLst>
        </pc:inkChg>
        <pc:inkChg chg="add del mod">
          <ac:chgData name="Lewin, Gregory C" userId="3941b25c-b098-480f-83ca-0746e1143ad5" providerId="ADAL" clId="{B18638A7-DC7C-4FA6-8119-C908A3150697}" dt="2020-03-05T18:41:06.472" v="1025"/>
          <ac:inkMkLst>
            <pc:docMk/>
            <pc:sldMk cId="3414565308" sldId="273"/>
            <ac:inkMk id="27" creationId="{A664956C-CD55-48D8-B8B2-DBB4B0E43300}"/>
          </ac:inkMkLst>
        </pc:inkChg>
        <pc:inkChg chg="add del">
          <ac:chgData name="Lewin, Gregory C" userId="3941b25c-b098-480f-83ca-0746e1143ad5" providerId="ADAL" clId="{B18638A7-DC7C-4FA6-8119-C908A3150697}" dt="2020-03-05T18:41:14.882" v="1033"/>
          <ac:inkMkLst>
            <pc:docMk/>
            <pc:sldMk cId="3414565308" sldId="273"/>
            <ac:inkMk id="29" creationId="{BC7C6716-717D-4C16-9C1F-651869FEEB96}"/>
          </ac:inkMkLst>
        </pc:inkChg>
        <pc:inkChg chg="add del">
          <ac:chgData name="Lewin, Gregory C" userId="3941b25c-b098-480f-83ca-0746e1143ad5" providerId="ADAL" clId="{B18638A7-DC7C-4FA6-8119-C908A3150697}" dt="2020-03-05T18:41:14.882" v="1035"/>
          <ac:inkMkLst>
            <pc:docMk/>
            <pc:sldMk cId="3414565308" sldId="273"/>
            <ac:inkMk id="30" creationId="{DA4804EA-0780-4DC4-A50C-0D1A8D518199}"/>
          </ac:inkMkLst>
        </pc:inkChg>
        <pc:inkChg chg="add del">
          <ac:chgData name="Lewin, Gregory C" userId="3941b25c-b098-480f-83ca-0746e1143ad5" providerId="ADAL" clId="{B18638A7-DC7C-4FA6-8119-C908A3150697}" dt="2020-03-05T18:41:14.882" v="1036"/>
          <ac:inkMkLst>
            <pc:docMk/>
            <pc:sldMk cId="3414565308" sldId="273"/>
            <ac:inkMk id="31" creationId="{E6DB1889-2B27-44D5-9B0E-9BFA51C50BD0}"/>
          </ac:inkMkLst>
        </pc:inkChg>
        <pc:inkChg chg="add del">
          <ac:chgData name="Lewin, Gregory C" userId="3941b25c-b098-480f-83ca-0746e1143ad5" providerId="ADAL" clId="{B18638A7-DC7C-4FA6-8119-C908A3150697}" dt="2020-03-05T18:41:14.882" v="1034"/>
          <ac:inkMkLst>
            <pc:docMk/>
            <pc:sldMk cId="3414565308" sldId="273"/>
            <ac:inkMk id="32" creationId="{5DF7DD7D-F26C-4BC7-9BEE-0B22BCCD1D6B}"/>
          </ac:inkMkLst>
        </pc:inkChg>
        <pc:inkChg chg="add del">
          <ac:chgData name="Lewin, Gregory C" userId="3941b25c-b098-480f-83ca-0746e1143ad5" providerId="ADAL" clId="{B18638A7-DC7C-4FA6-8119-C908A3150697}" dt="2020-03-05T18:41:14.882" v="1037"/>
          <ac:inkMkLst>
            <pc:docMk/>
            <pc:sldMk cId="3414565308" sldId="273"/>
            <ac:inkMk id="33" creationId="{74661522-52F8-4591-8431-5DB4D31FCE06}"/>
          </ac:inkMkLst>
        </pc:inkChg>
        <pc:inkChg chg="add del">
          <ac:chgData name="Lewin, Gregory C" userId="3941b25c-b098-480f-83ca-0746e1143ad5" providerId="ADAL" clId="{B18638A7-DC7C-4FA6-8119-C908A3150697}" dt="2020-03-05T18:41:29.951" v="1043"/>
          <ac:inkMkLst>
            <pc:docMk/>
            <pc:sldMk cId="3414565308" sldId="273"/>
            <ac:inkMk id="34" creationId="{94CCAD5C-5EE6-4015-8BD7-66074651DD84}"/>
          </ac:inkMkLst>
        </pc:inkChg>
        <pc:inkChg chg="add del">
          <ac:chgData name="Lewin, Gregory C" userId="3941b25c-b098-480f-83ca-0746e1143ad5" providerId="ADAL" clId="{B18638A7-DC7C-4FA6-8119-C908A3150697}" dt="2020-03-05T18:41:29.951" v="1041"/>
          <ac:inkMkLst>
            <pc:docMk/>
            <pc:sldMk cId="3414565308" sldId="273"/>
            <ac:inkMk id="35" creationId="{B7EE5521-26F9-4162-935C-91622EAAB3A6}"/>
          </ac:inkMkLst>
        </pc:inkChg>
        <pc:inkChg chg="add del">
          <ac:chgData name="Lewin, Gregory C" userId="3941b25c-b098-480f-83ca-0746e1143ad5" providerId="ADAL" clId="{B18638A7-DC7C-4FA6-8119-C908A3150697}" dt="2020-03-05T18:41:29.951" v="1042"/>
          <ac:inkMkLst>
            <pc:docMk/>
            <pc:sldMk cId="3414565308" sldId="273"/>
            <ac:inkMk id="36" creationId="{0101DC6A-B5D3-48E6-8A71-B5CCDCF40D0E}"/>
          </ac:inkMkLst>
        </pc:inkChg>
        <pc:inkChg chg="add del mod">
          <ac:chgData name="Lewin, Gregory C" userId="3941b25c-b098-480f-83ca-0746e1143ad5" providerId="ADAL" clId="{B18638A7-DC7C-4FA6-8119-C908A3150697}" dt="2020-03-05T18:41:35.531" v="1048"/>
          <ac:inkMkLst>
            <pc:docMk/>
            <pc:sldMk cId="3414565308" sldId="273"/>
            <ac:inkMk id="37" creationId="{3C77DD68-0131-4338-9D1C-D8B32D178B7E}"/>
          </ac:inkMkLst>
        </pc:inkChg>
        <pc:inkChg chg="add del mod">
          <ac:chgData name="Lewin, Gregory C" userId="3941b25c-b098-480f-83ca-0746e1143ad5" providerId="ADAL" clId="{B18638A7-DC7C-4FA6-8119-C908A3150697}" dt="2020-03-05T18:41:35.531" v="1047"/>
          <ac:inkMkLst>
            <pc:docMk/>
            <pc:sldMk cId="3414565308" sldId="273"/>
            <ac:inkMk id="38" creationId="{22A117C7-1F3F-4E20-8E45-021E127A745A}"/>
          </ac:inkMkLst>
        </pc:inkChg>
        <pc:inkChg chg="add">
          <ac:chgData name="Lewin, Gregory C" userId="3941b25c-b098-480f-83ca-0746e1143ad5" providerId="ADAL" clId="{B18638A7-DC7C-4FA6-8119-C908A3150697}" dt="2020-03-05T18:41:42.438" v="1050" actId="9405"/>
          <ac:inkMkLst>
            <pc:docMk/>
            <pc:sldMk cId="3414565308" sldId="273"/>
            <ac:inkMk id="40" creationId="{2ECE20D3-B8B0-4817-B90A-2253A272994C}"/>
          </ac:inkMkLst>
        </pc:inkChg>
        <pc:inkChg chg="add mod">
          <ac:chgData name="Lewin, Gregory C" userId="3941b25c-b098-480f-83ca-0746e1143ad5" providerId="ADAL" clId="{B18638A7-DC7C-4FA6-8119-C908A3150697}" dt="2020-03-05T18:41:54.837" v="1059"/>
          <ac:inkMkLst>
            <pc:docMk/>
            <pc:sldMk cId="3414565308" sldId="273"/>
            <ac:inkMk id="41" creationId="{49232975-820A-4700-8017-6944894380D9}"/>
          </ac:inkMkLst>
        </pc:inkChg>
        <pc:inkChg chg="add mod">
          <ac:chgData name="Lewin, Gregory C" userId="3941b25c-b098-480f-83ca-0746e1143ad5" providerId="ADAL" clId="{B18638A7-DC7C-4FA6-8119-C908A3150697}" dt="2020-03-05T18:41:54.837" v="1059"/>
          <ac:inkMkLst>
            <pc:docMk/>
            <pc:sldMk cId="3414565308" sldId="273"/>
            <ac:inkMk id="42" creationId="{BC6221FA-2D64-4D87-B845-C870FEE00813}"/>
          </ac:inkMkLst>
        </pc:inkChg>
        <pc:inkChg chg="add mod">
          <ac:chgData name="Lewin, Gregory C" userId="3941b25c-b098-480f-83ca-0746e1143ad5" providerId="ADAL" clId="{B18638A7-DC7C-4FA6-8119-C908A3150697}" dt="2020-03-05T18:41:54.837" v="1059"/>
          <ac:inkMkLst>
            <pc:docMk/>
            <pc:sldMk cId="3414565308" sldId="273"/>
            <ac:inkMk id="43" creationId="{AB369D5D-0420-45E5-AC9A-45A33349FE42}"/>
          </ac:inkMkLst>
        </pc:inkChg>
        <pc:inkChg chg="add mod">
          <ac:chgData name="Lewin, Gregory C" userId="3941b25c-b098-480f-83ca-0746e1143ad5" providerId="ADAL" clId="{B18638A7-DC7C-4FA6-8119-C908A3150697}" dt="2020-03-05T18:41:54.837" v="1059"/>
          <ac:inkMkLst>
            <pc:docMk/>
            <pc:sldMk cId="3414565308" sldId="273"/>
            <ac:inkMk id="44" creationId="{7CB03E2D-775E-43B7-8059-55A07B00795F}"/>
          </ac:inkMkLst>
        </pc:inkChg>
        <pc:inkChg chg="add mod">
          <ac:chgData name="Lewin, Gregory C" userId="3941b25c-b098-480f-83ca-0746e1143ad5" providerId="ADAL" clId="{B18638A7-DC7C-4FA6-8119-C908A3150697}" dt="2020-03-05T18:41:54.837" v="1059"/>
          <ac:inkMkLst>
            <pc:docMk/>
            <pc:sldMk cId="3414565308" sldId="273"/>
            <ac:inkMk id="45" creationId="{5D4C68D4-EFB4-495D-87FC-6669FB4B3449}"/>
          </ac:inkMkLst>
        </pc:inkChg>
        <pc:inkChg chg="add mod">
          <ac:chgData name="Lewin, Gregory C" userId="3941b25c-b098-480f-83ca-0746e1143ad5" providerId="ADAL" clId="{B18638A7-DC7C-4FA6-8119-C908A3150697}" dt="2020-03-05T18:41:54.837" v="1059"/>
          <ac:inkMkLst>
            <pc:docMk/>
            <pc:sldMk cId="3414565308" sldId="273"/>
            <ac:inkMk id="46" creationId="{23B41C1A-0860-4FA3-82EA-9F9D5146FC0B}"/>
          </ac:inkMkLst>
        </pc:inkChg>
        <pc:inkChg chg="add mod">
          <ac:chgData name="Lewin, Gregory C" userId="3941b25c-b098-480f-83ca-0746e1143ad5" providerId="ADAL" clId="{B18638A7-DC7C-4FA6-8119-C908A3150697}" dt="2020-03-05T18:41:54.837" v="1059"/>
          <ac:inkMkLst>
            <pc:docMk/>
            <pc:sldMk cId="3414565308" sldId="273"/>
            <ac:inkMk id="47" creationId="{1EED4F00-B12C-489F-ADE3-356F17AD07E6}"/>
          </ac:inkMkLst>
        </pc:inkChg>
        <pc:inkChg chg="add mod">
          <ac:chgData name="Lewin, Gregory C" userId="3941b25c-b098-480f-83ca-0746e1143ad5" providerId="ADAL" clId="{B18638A7-DC7C-4FA6-8119-C908A3150697}" dt="2020-03-05T18:41:54.837" v="1059"/>
          <ac:inkMkLst>
            <pc:docMk/>
            <pc:sldMk cId="3414565308" sldId="273"/>
            <ac:inkMk id="48" creationId="{E8AD9E84-19BF-48C5-84E7-8747076E12BE}"/>
          </ac:inkMkLst>
        </pc:inkChg>
        <pc:inkChg chg="add mod">
          <ac:chgData name="Lewin, Gregory C" userId="3941b25c-b098-480f-83ca-0746e1143ad5" providerId="ADAL" clId="{B18638A7-DC7C-4FA6-8119-C908A3150697}" dt="2020-03-05T18:41:57.034" v="1063"/>
          <ac:inkMkLst>
            <pc:docMk/>
            <pc:sldMk cId="3414565308" sldId="273"/>
            <ac:inkMk id="50" creationId="{64DDEEEA-81C4-48A3-AE2F-A6839EC910E0}"/>
          </ac:inkMkLst>
        </pc:inkChg>
        <pc:inkChg chg="add mod">
          <ac:chgData name="Lewin, Gregory C" userId="3941b25c-b098-480f-83ca-0746e1143ad5" providerId="ADAL" clId="{B18638A7-DC7C-4FA6-8119-C908A3150697}" dt="2020-03-05T18:41:57.034" v="1063"/>
          <ac:inkMkLst>
            <pc:docMk/>
            <pc:sldMk cId="3414565308" sldId="273"/>
            <ac:inkMk id="51" creationId="{6A10B1A0-FB62-40C5-A129-EDC4AB49144B}"/>
          </ac:inkMkLst>
        </pc:inkChg>
        <pc:inkChg chg="add mod">
          <ac:chgData name="Lewin, Gregory C" userId="3941b25c-b098-480f-83ca-0746e1143ad5" providerId="ADAL" clId="{B18638A7-DC7C-4FA6-8119-C908A3150697}" dt="2020-03-05T18:41:57.034" v="1063"/>
          <ac:inkMkLst>
            <pc:docMk/>
            <pc:sldMk cId="3414565308" sldId="273"/>
            <ac:inkMk id="52" creationId="{882EBD74-646C-401C-B9D8-4C81AF4CEDDC}"/>
          </ac:inkMkLst>
        </pc:inkChg>
        <pc:inkChg chg="add">
          <ac:chgData name="Lewin, Gregory C" userId="3941b25c-b098-480f-83ca-0746e1143ad5" providerId="ADAL" clId="{B18638A7-DC7C-4FA6-8119-C908A3150697}" dt="2020-03-05T18:41:58.799" v="1064" actId="9405"/>
          <ac:inkMkLst>
            <pc:docMk/>
            <pc:sldMk cId="3414565308" sldId="273"/>
            <ac:inkMk id="54" creationId="{64B3CE7A-7E3F-4966-9C39-EDF0D2DE15F0}"/>
          </ac:inkMkLst>
        </pc:inkChg>
        <pc:inkChg chg="add">
          <ac:chgData name="Lewin, Gregory C" userId="3941b25c-b098-480f-83ca-0746e1143ad5" providerId="ADAL" clId="{B18638A7-DC7C-4FA6-8119-C908A3150697}" dt="2020-03-05T18:42:03.003" v="1065" actId="9405"/>
          <ac:inkMkLst>
            <pc:docMk/>
            <pc:sldMk cId="3414565308" sldId="273"/>
            <ac:inkMk id="55" creationId="{879248CE-8D3A-45BD-A030-320CF4692F3E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56" creationId="{770A60CD-1FA3-4222-96A4-DB583AC24C29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57" creationId="{525FF36C-DA04-482A-B2B6-EF3B15ACBE5B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58" creationId="{94EAD8D7-036E-4369-A620-21074B416199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59" creationId="{CDBBB7CB-7061-4CBB-A11C-F4980B3227C0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60" creationId="{11690416-4EDB-4D66-AE84-B2BDB514C8F2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61" creationId="{09C8070A-A72A-4B79-AC7B-539754976D85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62" creationId="{0A68DE32-9152-4BAD-83CD-4151A6C407C5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63" creationId="{6D92CE91-245B-4930-B8BB-34F674325501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64" creationId="{C76F2FE8-705F-40AE-84D6-91BFD5DA42BF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65" creationId="{E4058100-C984-4261-AAB2-23781C62DB6E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66" creationId="{C27FD26C-AF26-4F47-B9DF-6B9E02ABBBAD}"/>
          </ac:inkMkLst>
        </pc:inkChg>
        <pc:inkChg chg="add mod">
          <ac:chgData name="Lewin, Gregory C" userId="3941b25c-b098-480f-83ca-0746e1143ad5" providerId="ADAL" clId="{B18638A7-DC7C-4FA6-8119-C908A3150697}" dt="2020-03-05T18:42:12.761" v="1079"/>
          <ac:inkMkLst>
            <pc:docMk/>
            <pc:sldMk cId="3414565308" sldId="273"/>
            <ac:inkMk id="67" creationId="{0615CFE7-ADEF-4313-B83B-CB164C3C3536}"/>
          </ac:inkMkLst>
        </pc:inkChg>
        <pc:inkChg chg="add">
          <ac:chgData name="Lewin, Gregory C" userId="3941b25c-b098-480f-83ca-0746e1143ad5" providerId="ADAL" clId="{B18638A7-DC7C-4FA6-8119-C908A3150697}" dt="2020-03-05T18:42:11.933" v="1078" actId="9405"/>
          <ac:inkMkLst>
            <pc:docMk/>
            <pc:sldMk cId="3414565308" sldId="273"/>
            <ac:inkMk id="68" creationId="{221B6946-1468-4AA2-A761-39CBA4141DD5}"/>
          </ac:inkMkLst>
        </pc:inkChg>
        <pc:inkChg chg="add mod">
          <ac:chgData name="Lewin, Gregory C" userId="3941b25c-b098-480f-83ca-0746e1143ad5" providerId="ADAL" clId="{B18638A7-DC7C-4FA6-8119-C908A3150697}" dt="2020-03-05T18:42:18.889" v="1086"/>
          <ac:inkMkLst>
            <pc:docMk/>
            <pc:sldMk cId="3414565308" sldId="273"/>
            <ac:inkMk id="71" creationId="{0B592909-81F4-418D-B41B-0F324E59714F}"/>
          </ac:inkMkLst>
        </pc:inkChg>
        <pc:inkChg chg="add mod">
          <ac:chgData name="Lewin, Gregory C" userId="3941b25c-b098-480f-83ca-0746e1143ad5" providerId="ADAL" clId="{B18638A7-DC7C-4FA6-8119-C908A3150697}" dt="2020-03-05T18:42:18.889" v="1086"/>
          <ac:inkMkLst>
            <pc:docMk/>
            <pc:sldMk cId="3414565308" sldId="273"/>
            <ac:inkMk id="72" creationId="{5B3A7AF4-FD52-4A03-BFBF-CA63A00F1615}"/>
          </ac:inkMkLst>
        </pc:inkChg>
        <pc:inkChg chg="add mod">
          <ac:chgData name="Lewin, Gregory C" userId="3941b25c-b098-480f-83ca-0746e1143ad5" providerId="ADAL" clId="{B18638A7-DC7C-4FA6-8119-C908A3150697}" dt="2020-03-05T18:42:18.889" v="1086"/>
          <ac:inkMkLst>
            <pc:docMk/>
            <pc:sldMk cId="3414565308" sldId="273"/>
            <ac:inkMk id="73" creationId="{C7280867-F73B-4BA0-9E43-8D407634EA8C}"/>
          </ac:inkMkLst>
        </pc:inkChg>
        <pc:inkChg chg="add mod">
          <ac:chgData name="Lewin, Gregory C" userId="3941b25c-b098-480f-83ca-0746e1143ad5" providerId="ADAL" clId="{B18638A7-DC7C-4FA6-8119-C908A3150697}" dt="2020-03-05T18:42:18.889" v="1086"/>
          <ac:inkMkLst>
            <pc:docMk/>
            <pc:sldMk cId="3414565308" sldId="273"/>
            <ac:inkMk id="74" creationId="{947B6ED1-F6E2-472F-9BBF-C36409884AB0}"/>
          </ac:inkMkLst>
        </pc:inkChg>
        <pc:inkChg chg="add mod">
          <ac:chgData name="Lewin, Gregory C" userId="3941b25c-b098-480f-83ca-0746e1143ad5" providerId="ADAL" clId="{B18638A7-DC7C-4FA6-8119-C908A3150697}" dt="2020-03-05T18:42:18.889" v="1086"/>
          <ac:inkMkLst>
            <pc:docMk/>
            <pc:sldMk cId="3414565308" sldId="273"/>
            <ac:inkMk id="75" creationId="{2F1342CE-8A31-49B1-AD94-2129638E9FB7}"/>
          </ac:inkMkLst>
        </pc:inkChg>
        <pc:inkChg chg="add mod">
          <ac:chgData name="Lewin, Gregory C" userId="3941b25c-b098-480f-83ca-0746e1143ad5" providerId="ADAL" clId="{B18638A7-DC7C-4FA6-8119-C908A3150697}" dt="2020-03-05T18:42:18.889" v="1086"/>
          <ac:inkMkLst>
            <pc:docMk/>
            <pc:sldMk cId="3414565308" sldId="273"/>
            <ac:inkMk id="76" creationId="{66ACF1DA-51DE-4269-A700-49EC532012D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7:54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57 147 2593 0 0,'-39'6'5258'0'0,"38"-6"-4991"0"0,0 0 0 0 0,1 0 0 0 0,-1 0 0 0 0,0-1-1 0 0,0 1 1 0 0,0 0 0 0 0,0-1 0 0 0,1 1 0 0 0,-1 0 0 0 0,0-1 0 0 0,0 1 0 0 0,1-1-1 0 0,-1 1 1 0 0,0-1 0 0 0,1 1 0 0 0,-1-1 0 0 0,1 0 0 0 0,-1 1 0 0 0,0-1 0 0 0,1 0 0 0 0,0 1-1 0 0,-1-1 1 0 0,1 0 0 0 0,-1 0 0 0 0,1 0-267 0 0,0 1 506 0 0,0 4 3275 0 0,1 12-2613 0 0,0-14-1133 0 0,-1-1 1 0 0,1 1 0 0 0,-1-1 0 0 0,1 1-1 0 0,0-1 1 0 0,0 1 0 0 0,0-1 0 0 0,0 1-1 0 0,0-1 1 0 0,0 0 0 0 0,0 1-1 0 0,0-1 1 0 0,1 0 0 0 0,-1 0 0 0 0,0 0-1 0 0,1 0 1 0 0,-1 0 0 0 0,1 0 0 0 0,-1-1-1 0 0,1 1 1 0 0,-1 0 0 0 0,1-1 0 0 0,0 1-1 0 0,-1-1 1 0 0,1 0 0 0 0,0 1 0 0 0,-1-1-1 0 0,1 0 1 0 0,0 0 0 0 0,0 0-36 0 0,7 1 144 0 0,13 1 215 0 0,1-1 0 0 0,19-1-359 0 0,22 0 83 0 0,15 0 63 0 0,-35-1-34 0 0,-2-3 40 0 0,-29 3-86 0 0,-1-1 0 0 0,1 2 0 0 0,8 0-66 0 0,-3 1 53 0 0,0-2 0 0 0,0 0-1 0 0,8-2-52 0 0,34-1 67 0 0,57 6 6 0 0,-85-2-56 0 0,1 1 1 0 0,-1 2-1 0 0,19 4-17 0 0,-19-2 2 0 0,0-1-1 0 0,0-2 1 0 0,21-1-2 0 0,-21-2 15 0 0,-20 1-3 0 0,0 0-1 0 0,0-1 1 0 0,1-1 0 0 0,2 0-12 0 0,-2 0 0 0 0,-1 1 0 0 0,1 0 0 0 0,0 1 1 0 0,-1 0-1 0 0,1 1 0 0 0,-1 1 0 0 0,6 1 0 0 0,-3-1 14 0 0,1 0-1 0 0,-1-1 1 0 0,0 0 0 0 0,14-2-14 0 0,48-5-17 0 0,40 3 17 0 0,-6 1 26 0 0,-36 1-9 0 0,-51 2-15 0 0,0-1 0 0 0,0-1 1 0 0,0-1-1 0 0,-1-1 0 0 0,1-1 0 0 0,0-1 0 0 0,0-2-2 0 0,-1-1 4 0 0,0 2 0 0 0,0 0 1 0 0,0 2-1 0 0,1 1 0 0 0,-1 0 0 0 0,9 1-4 0 0,63-6 15 0 0,154-4-10 0 0,-74 11 10 0 0,-108 1-11 0 0,-13 2 19 0 0,-33-3-23 0 0,-1 1 0 0 0,0 1 0 0 0,0 1 0 0 0,0 1 0 0 0,0 0 0 0 0,3 2 0 0 0,39 5 3 0 0,0-3 0 0 0,0-3 0 0 0,25-3-3 0 0,29 2 7 0 0,2 11-13 0 0,-80-12 15 0 0,0-2 0 0 0,-1-1 0 0 0,1-2 0 0 0,23-5-9 0 0,-53 8-4 0 0,46 6 12 0 0,146-3 39 0 0,-170-1-48 0 0,-2 0-3 0 0,0-2 1 0 0,2 0 3 0 0,20 3 5 0 0,-42-2-3 0 0,-1 0-1 0 0,1 0 0 0 0,-1-1 0 0 0,1 0 0 0 0,0 0 0 0 0,-1-1 1 0 0,1 0-1 0 0,-1 0 0 0 0,3-1-1 0 0,5-1 2 0 0,-1 0 0 0 0,1 1 0 0 0,0 1 0 0 0,-1 0 0 0 0,5 1-2 0 0,22-1 7 0 0,71-4 40 0 0,-87 4-37 0 0,1 1-1 0 0,-1 1 1 0 0,0 1-1 0 0,0 1 1 0 0,4 3-10 0 0,-13-5 59 0 0,0 0-1 0 0,-1 0 1 0 0,1-2-1 0 0,0 0 1 0 0,3-1-59 0 0,39-2 187 0 0,-39 4-50 0 0,0 0-1 0 0,0-2 1 0 0,0 0-1 0 0,-1-1 0 0 0,1 0 1 0 0,8-4-137 0 0,-21 5 13 0 0,0 1 0 0 0,0 0 0 0 0,0 1 0 0 0,0-1 0 0 0,0 1-1 0 0,5 1-12 0 0,23-2 24 0 0,0-5 36 0 0,1 2-1 0 0,24 1-59 0 0,-54 3 5 0 0,-1 0 0 0 0,1-1 1 0 0,-1 1-1 0 0,1-1 0 0 0,-1 0 0 0 0,1 0 0 0 0,-1-1 1 0 0,0 1-1 0 0,0-1 0 0 0,0 0 0 0 0,2-1-5 0 0,28-9 29 0 0,-13 7 5 0 0,39-5 58 0 0,1 2-45 0 0,12-4 5 0 0,4 6 62 0 0,-71 5-110 0 0,0 0 0 0 0,0-1 0 0 0,-1 0 0 0 0,1 0-1 0 0,2-1-3 0 0,-3 0 14 0 0,1 1 1 0 0,0 0-1 0 0,0 0 0 0 0,1 1 0 0 0,1-1-14 0 0,2 0 42 0 0,1 0 0 0 0,-1-1 0 0 0,9-4-42 0 0,22-5 90 0 0,-23 8-59 0 0,-10 2-22 0 0,0 0 0 0 0,0 0 1 0 0,1 1-1 0 0,-1 0 0 0 0,0 0 1 0 0,1 1-1 0 0,-1 0 0 0 0,0 0 1 0 0,1 1-1 0 0,5 2-9 0 0,-1 0-47 0 0,-9-2-18 0 0,0 0 0 0 0,0 0 0 0 0,-1 0 0 0 0,1 1 0 0 0,0-1 0 0 0,-1 1 0 0 0,1 0 0 0 0,-1 0 0 0 0,4 3 65 0 0,-7-4-590 0 0,1 0 1 0 0,-1 1 0 0 0,1-1-1 0 0,-1 0 1 0 0,0 1-1 0 0,1-1 1 0 0,-1 0 0 0 0,0 1-1 0 0,0-1 1 0 0,0 1-1 0 0,0-1 1 0 0,0 1 0 0 0,0-1-1 0 0,-1 0 1 0 0,1 1 589 0 0,0-1-310 0 0,0 0 1 0 0,0-1 0 0 0,0 1-1 0 0,0 0 1 0 0,0 0-1 0 0,0-1 1 0 0,-1 1-1 0 0,1 0 1 0 0,0-1 0 0 0,0 1-1 0 0,-1 0 1 0 0,1-1-1 0 0,0 1 1 0 0,-1-1-1 0 0,1 1 1 0 0,0 0-1 0 0,-1-1 1 0 0,1 1 0 0 0,-1-1-1 0 0,1 1 1 0 0,-1-1-1 0 0,1 1 1 0 0,-1-1-1 0 0,1 0 1 0 0,-1 1 0 0 0,0-1-1 0 0,1 0 1 0 0,-1 1-1 0 0,0-1 310 0 0,-25-6-2464 0 0,9 1 1773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8:02.7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2937 7538 0 0,'2'1'7707'0'0,"8"-1"-3794"0"0,57 2-2717 0 0,167-10-122 0 0,0 1-505 0 0,139-12 165 0 0,1 0-260 0 0,-246 18 101 0 0,85-13-575 0 0,-162 10 82 0 0,9 2-82 0 0,8 0 46 0 0,-33 2 3 0 0,-1 2 0 0 0,0 2 0 0 0,24 5-49 0 0,-12-2 70 0 0,-22-3-32 0 0,53 6 434 0 0,58 1-472 0 0,-51-12 748 0 0,62-10-748 0 0,-50 3 302 0 0,12 4-302 0 0,-35 4 53 0 0,209-6 71 0 0,-213-2-110 0 0,27-8-14 0 0,-39 5 20 0 0,0 3 0 0 0,28 0-20 0 0,196 0 74 0 0,-235 6-57 0 0,32-6-17 0 0,-31 3-1 0 0,32 0 1 0 0,-41 5 9 0 0,161-1 78 0 0,79-14-87 0 0,-62 3 29 0 0,-134 9-4 0 0,-40 3-17 0 0,1 2 1 0 0,14 4-9 0 0,39 3-7 0 0,118-10 17 0 0,-99-1-12 0 0,46 8 2 0 0,-96 2 5 0 0,-35-4 12 0 0,-1-1-1 0 0,0-1 0 0 0,10-1-16 0 0,92-3 8 0 0,10 7-8 0 0,-115-3 2 0 0,339 1 46 0 0,-295 0-44 0 0,-1-4 0 0 0,8-3-4 0 0,-47 3 0 0 0,0 1 1 0 0,-1 2-1 0 0,16 3 0 0 0,0-1 8 0 0,16-1 8 0 0,0-3-1 0 0,0-2 1 0 0,9-4-16 0 0,-31 3 42 0 0,38 1-42 0 0,-61 3 0 0 0,0 0-1 0 0,1 1 0 0 0,-1 1 1 0 0,0 1-1 0 0,0 0 0 0 0,0 1 1 0 0,3 0 10 0 0,0-1 0 0 0,0-1 0 0 0,1-1-1 0 0,-1 0 1 0 0,1-2 0 0 0,14-1-10 0 0,-13 1 5 0 0,11 0-2 0 0,-13-1-1 0 0,0 1 0 0 0,0 1 1 0 0,6 2-3 0 0,7 0 3 0 0,-22-2-2 0 0,0 0 1 0 0,-1 0-1 0 0,1 1 1 0 0,1 0-2 0 0,3 1 1 0 0,0 0 0 0 0,0-1 0 0 0,0-1 0 0 0,10-1-1 0 0,39 6 11 0 0,79 9 37 0 0,-110-10-50 0 0,-7 0-1 0 0,1-2 0 0 0,18-1 3 0 0,123 12 48 0 0,-54-8-40 0 0,4 1 0 0 0,-35 3 9 0 0,27-6-25 0 0,-82-2 14 0 0,0-1 0 0 0,0-1 0 0 0,-1-2 1 0 0,1 0-1 0 0,1-2-6 0 0,40-4 14 0 0,47 5-12 0 0,-53 2 38 0 0,9-3-40 0 0,-6-11 32 0 0,-19 7-27 0 0,-30 8-15 0 0,-8 1 16 0 0,1-1 0 0 0,-1 0 0 0 0,1-1 0 0 0,-1 0-1 0 0,1 0 1 0 0,-1-1 0 0 0,1 0 0 0 0,5-3-6 0 0,-1 0 31 0 0,0 0-1 0 0,-1-1 0 0 0,0-1 0 0 0,0 0 0 0 0,7-6-30 0 0,-14 10 18 0 0,-1-1-1 0 0,0 0 1 0 0,0 0-1 0 0,-1 0 0 0 0,1 0 1 0 0,-1-1-1 0 0,0 1 1 0 0,0-1-1 0 0,-1 0 0 0 0,1 0 1 0 0,-1 0-1 0 0,0 0 1 0 0,0-1-1 0 0,-1 1 0 0 0,1-4-17 0 0,5-36 169 0 0,-3 1-1 0 0,-1-1 0 0 0,-3-33-168 0 0,-1 42 41 0 0,0 15-6 0 0,-1 1-1 0 0,-1 0 1 0 0,-1 0 0 0 0,-3-5-35 0 0,-9-54 53 0 0,-12-130 88 0 0,18 154-100 0 0,4 0 0 0 0,1 0 0 0 0,3-21-41 0 0,2 45 13 0 0,0 0 1 0 0,-3 0-1 0 0,0 0 0 0 0,-2 1 1 0 0,-2-7-14 0 0,3 22 3 0 0,1-1 1 0 0,1 0-1 0 0,0-13-3 0 0,1 13-2 0 0,-1 0 1 0 0,0-1-1 0 0,-4-11 2 0 0,-2-8 8 0 0,2 0 0 0 0,0-8-8 0 0,-10-89 8 0 0,14 81-1 0 0,2 27-1 0 0,-1 1-1 0 0,-1 0 1 0 0,-2-3-6 0 0,-2 3-2 0 0,4 17 1 0 0,0-1 0 0 0,1 1 0 0 0,0-1 0 0 0,0 1 0 0 0,1-1 0 0 0,0-6 1 0 0,1-84 18 0 0,-2 52-12 0 0,-3 2-14 0 0,2 30 8 0 0,1 1 1 0 0,1 0-1 0 0,0-10 0 0 0,0 14-3 0 0,0 1 0 0 0,-1-1 0 0 0,0 1 0 0 0,0-1 0 0 0,-1 1 0 0 0,0-2 3 0 0,-1 0-3 0 0,2 0-1 0 0,-1 0 0 0 0,1-1 0 0 0,0 1 4 0 0,1-4 1 0 0,0-9 5 0 0,0 1-1 0 0,2-1 1 0 0,1 0 0 0 0,1-2-6 0 0,-2 12-6 0 0,-1 0 0 0 0,0 0 0 0 0,-1 0 0 0 0,0-11 6 0 0,-1-2-8 0 0,1-1-2 0 0,1 5 15 0 0,-2 0 0 0 0,-1-7-5 0 0,0 9-2 0 0,2 14 0 0 0,0 0 0 0 0,-1 1-1 0 0,0-1 1 0 0,0 0-1 0 0,-1 1 1 0 0,-1-5 2 0 0,2 7-1 0 0,1 1 0 0 0,-1-1-1 0 0,1 0 1 0 0,-1 0 0 0 0,1 0 0 0 0,0 0 0 0 0,0 0 0 0 0,0 0-1 0 0,1 0 1 0 0,-1 0 0 0 0,1 0 0 0 0,-1 0 0 0 0,1 0 1 0 0,1-3-1 0 0,-3-19-9 0 0,0 23 8 0 0,1 0 1 0 0,0 0 0 0 0,-1 0 0 0 0,1-1-1 0 0,0 1 1 0 0,0 0 0 0 0,0 0 0 0 0,1 0 0 0 0,-1-1-1 0 0,0 1 1 0 0,1-2 1 0 0,0 2-1 0 0,-1 0 1 0 0,1 0-1 0 0,-1 0 0 0 0,0 0 1 0 0,0 0-1 0 0,0 0 1 0 0,0 0-1 0 0,0 0 0 0 0,0 0 1 0 0,0 0-1 0 0,-1-1 1 0 0,0 1-1 0 0,1 0 1 0 0,0 0-1 0 0,-1 0 1 0 0,1 0-1 0 0,0 0 1 0 0,0-1-1 0 0,0 1 1 0 0,1 0-1 0 0,-1 0 1 0 0,0 0-1 0 0,1 0 0 0 0,-1 0 1 0 0,1 1-1 0 0,0-1 1 0 0,0-2 3 0 0,-1 0 0 0 0,1 0 0 0 0,0 1 0 0 0,-1-1 0 0 0,0 0 0 0 0,0 0 0 0 0,0 0 0 0 0,-1 1 0 0 0,1-1 0 0 0,-1 0 0 0 0,-1-3-3 0 0,-1-16-26 0 0,1 11 32 0 0,1 11-4 0 0,1-1 0 0 0,-1 1 0 0 0,1-1-1 0 0,0 0 1 0 0,-1 1 0 0 0,1-1-1 0 0,0 0 1 0 0,0 1 0 0 0,0-1-1 0 0,0 0 1 0 0,0 1 0 0 0,0-1 0 0 0,1 1-1 0 0,-1-1 1 0 0,1 0-2 0 0,-1-1-3 0 0,1 1 0 0 0,-1 0 1 0 0,0 0-1 0 0,1 0 0 0 0,-1-1 0 0 0,0 1 1 0 0,-1 0-1 0 0,1 0 0 0 0,0-1 0 0 0,-1 1 1 0 0,1-1 2 0 0,-2-7-14 0 0,2 10 6 0 0,0 0 1 0 0,0 0-1 0 0,1 1 0 0 0,-1-1 1 0 0,0 0-1 0 0,0 0 0 0 0,0 0 1 0 0,0 0-1 0 0,0 1 0 0 0,0-1 1 0 0,0 0-1 0 0,0 0 0 0 0,0 0 1 0 0,1 0-1 0 0,-1 0 0 0 0,0 0 1 0 0,0 0-1 0 0,0 1 0 0 0,0-1 1 0 0,0 0-1 0 0,1 0 0 0 0,-1 0 1 0 0,0 0-1 0 0,0 0 0 0 0,0 0 1 0 0,0 0-1 0 0,1 0 0 0 0,-1 0 1 0 0,0 0-1 0 0,0 0 0 0 0,0 0 1 0 0,0 0-1 0 0,1 0 0 0 0,-1 0 1 0 0,0 0-1 0 0,0 0 0 0 0,0 0 1 0 0,1 0-1 0 0,-1 0 0 0 0,0 0 1 0 0,0 0-1 0 0,0 0 0 0 0,0 0 1 0 0,0 0-1 0 0,1-1 0 0 0,-1 1 1 0 0,0 0-1 0 0,0 0 0 0 0,0 0 1 0 0,0 0-1 0 0,0 0 0 0 0,1 0 8 0 0,-2 1-128 0 0,0 1-1 0 0,1-1 0 0 0,0 1 0 0 0,-1-1 0 0 0,1 1 1 0 0,0-1-1 0 0,0 1 0 0 0,0-1 0 0 0,0 1 1 0 0,0-1-1 0 0,0 1 0 0 0,0 0 0 0 0,1-1 0 0 0,-1 1 1 0 0,0-1-1 0 0,1 1 129 0 0,6 13-5775 0 0,-7-15 5556 0 0,1 1 1 0 0,-1-1-1 0 0,1 0 0 0 0,0 1 0 0 0,-1-1 0 0 0,1 0 0 0 0,0 1 0 0 0,-1-1 1 0 0,1 0-1 0 0,0 0 0 0 0,-1 0 0 0 0,1 0 0 0 0,0 0 0 0 0,-1 0 0 0 0,1 0 1 0 0,0 0-1 0 0,0 0 0 0 0,-1 0 0 0 0,1 0 219 0 0,6-1-1647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8:04.2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52 249 4817 0 0,'0'-5'7142'0'0,"2"-5"-5253"0"0,-1 9-1703 0 0,1-1 0 0 0,-1 1 0 0 0,0-1 0 0 0,0 1 0 0 0,0-1 0 0 0,0 1 0 0 0,0-1 0 0 0,-1 0 0 0 0,1 1 0 0 0,0-1 0 0 0,-1 0 0 0 0,1 0 0 0 0,-1 1 0 0 0,0-1 0 0 0,1 0 0 0 0,-1 0 0 0 0,0 0 0 0 0,0 1 0 0 0,0-1 0 0 0,-1 0 0 0 0,1 0 0 0 0,0 0 0 0 0,-1 0 0 0 0,1 1 0 0 0,-1-1 0 0 0,0-1-186 0 0,1 3 27 0 0,0-1 0 0 0,-1 1 0 0 0,1-1 0 0 0,0 1-1 0 0,0-1 1 0 0,0 1 0 0 0,0-1 0 0 0,-1 1 0 0 0,1-1 0 0 0,0 1 0 0 0,0-1 0 0 0,0 0-1 0 0,0 1 1 0 0,0-1 0 0 0,0 1 0 0 0,0-1 0 0 0,0 1 0 0 0,1-1 0 0 0,-1 1 0 0 0,0-1 0 0 0,0 1-1 0 0,0-1 1 0 0,0 1 0 0 0,1-1 0 0 0,-1 1 0 0 0,0-1 0 0 0,1 1 0 0 0,-1-1 0 0 0,0 1 0 0 0,1 0-28 0 0,14-16 215 0 0,-6 7-138 0 0,-7 8-63 0 0,-1 0-1 0 0,0 0 1 0 0,1 0-1 0 0,-1 0 1 0 0,1 0 0 0 0,0 0-1 0 0,-1 0 1 0 0,1 1-1 0 0,0-1 1 0 0,-1 0-1 0 0,1 1 1 0 0,0-1-1 0 0,0 1 1 0 0,0 0-1 0 0,-1 0 1 0 0,1 0 0 0 0,0 0-1 0 0,0 0 1 0 0,0 0-1 0 0,0 0 1 0 0,-1 0-1 0 0,1 1-12 0 0,-1-1 5 0 0,0 0-1 0 0,0 0 1 0 0,-1 1 0 0 0,1-1-1 0 0,0 0 1 0 0,-1 0 0 0 0,1 1-1 0 0,0-1 1 0 0,-1 0-1 0 0,1 1 1 0 0,0-1 0 0 0,-1 1-1 0 0,1-1 1 0 0,-1 1-1 0 0,1-1 1 0 0,-1 1 0 0 0,1-1-1 0 0,-1 1 1 0 0,1 0-1 0 0,-1-1 1 0 0,0 1 0 0 0,1 0-1 0 0,-1-1 1 0 0,0 1-1 0 0,0 0 1 0 0,1-1 0 0 0,-1 1-1 0 0,0 0 1 0 0,0 0-1 0 0,0-1 1 0 0,0 1 0 0 0,0 0-1 0 0,0-1 1 0 0,0 1-1 0 0,0 0 1 0 0,0 0 0 0 0,0-1-1 0 0,0 1 1 0 0,-1 0-1 0 0,1 0 1 0 0,0-1 0 0 0,0 1-1 0 0,-1 0 1 0 0,1-1 0 0 0,0 1-1 0 0,-1 0 1 0 0,1-1-1 0 0,-1 1 1 0 0,1-1 0 0 0,-1 1-1 0 0,1-1 1 0 0,-1 1-1 0 0,0-1-4 0 0,-1 3 31 0 0,0 0-1 0 0,0 0 0 0 0,-1 0 1 0 0,0-1-1 0 0,1 1 0 0 0,-1-1 0 0 0,0 0 1 0 0,0 0-1 0 0,0 0 0 0 0,0 0 1 0 0,-1-1-1 0 0,1 1 0 0 0,-1-1-30 0 0,2 0 43 0 0,0-1 0 0 0,0 1 1 0 0,0-1-1 0 0,0 1 0 0 0,0-1 0 0 0,0 0 0 0 0,0 0 0 0 0,0 0 0 0 0,0 0 0 0 0,0-1 0 0 0,0 1 0 0 0,0-1 0 0 0,0 1 0 0 0,0-1 0 0 0,0 1 1 0 0,0-1-1 0 0,0 0 0 0 0,1 0 0 0 0,-1 0 0 0 0,0 0 0 0 0,0 0 0 0 0,1 0 0 0 0,-1-1 0 0 0,1 1 0 0 0,-2-2-43 0 0,-9-19 762 0 0,7 9-406 0 0,4 11-326 0 0,0 1 1 0 0,1-1-1 0 0,-1 0 1 0 0,0 0 0 0 0,1 0-1 0 0,0 0 1 0 0,-1 0-1 0 0,1 0 1 0 0,0 1-1 0 0,0-1 1 0 0,0 0-1 0 0,0 0 1 0 0,0 0-1 0 0,0 0 1 0 0,1 0-1 0 0,-1 0 1 0 0,1 0-1 0 0,-1 0-30 0 0,18-29 385 0 0,-8 17-275 0 0,-9 12-104 0 0,1 0 1 0 0,-1 1-1 0 0,1-1 0 0 0,0 1 1 0 0,-1 0-1 0 0,1-1 0 0 0,0 1 1 0 0,0 0-1 0 0,0 0 0 0 0,0 0 1 0 0,0 0-1 0 0,0 1 0 0 0,0-1 1 0 0,0 1-1 0 0,1-1 0 0 0,-1 1 1 0 0,0-1-1 0 0,0 1 0 0 0,2 0-6 0 0,3 0 15 0 0,-1 0-1 0 0,1 0 1 0 0,-1 1 0 0 0,1-1-1 0 0,-1 1 1 0 0,2 1-15 0 0,-6-1 0 0 0,1 0 1 0 0,0 1-1 0 0,-1-1 0 0 0,1 1 0 0 0,-1 0 0 0 0,1-1 1 0 0,-1 1-1 0 0,0 0 0 0 0,0 0 0 0 0,0 1 0 0 0,0-1 1 0 0,0 0-1 0 0,0 1 0 0 0,-1-1 0 0 0,1 1 0 0 0,-1-1 1 0 0,1 1-1 0 0,-1 0 0 0 0,0 0 0 0 0,0-1 0 0 0,0 1 1 0 0,-1 0-1 0 0,1 0 0 0 0,-1 0 0 0 0,0 0 0 0 0,1 0 1 0 0,-1 0-1 0 0,-1 0 0 0 0,1 0 0 0 0,0 0 1 0 0,-1 0-1 0 0,1 0 0 0 0,-1 0 0 0 0,0-1 0 0 0,0 1 1 0 0,0 0-1 0 0,0 0 0 0 0,-1-1 0 0 0,-1 3 0 0 0,-1 2 11 0 0,-1 0-1 0 0,0-1 1 0 0,-1 1-1 0 0,1-1 1 0 0,-1 0-1 0 0,-5 3-10 0 0,8-7 12 0 0,1-1 1 0 0,0 0-1 0 0,0 1 1 0 0,0-1-1 0 0,-1 0 0 0 0,1 0 1 0 0,0 0-1 0 0,-1-1 0 0 0,1 1 1 0 0,-1-1-1 0 0,1 1 1 0 0,-1-1-1 0 0,1 0 0 0 0,-1 0 1 0 0,1 0-1 0 0,-1 0 1 0 0,1 0-1 0 0,-1 0 0 0 0,1-1 1 0 0,-1 1-1 0 0,1-1 0 0 0,-1 0 1 0 0,1 0-1 0 0,-2 0-12 0 0,2-1 22 0 0,1 1 0 0 0,-1-1 0 0 0,0 0 0 0 0,0 1 0 0 0,1-1 0 0 0,-1 0 0 0 0,1 0 0 0 0,0 0-1 0 0,0 0 1 0 0,-1 0 0 0 0,1 0 0 0 0,0 0 0 0 0,1-1 0 0 0,-1 1 0 0 0,0 0 0 0 0,1 0 0 0 0,-1-2-22 0 0,-5-41 217 0 0,6 37-203 0 0,0 0 1 0 0,1 0 0 0 0,0 1-1 0 0,0-1 1 0 0,0 0 0 0 0,2-1-15 0 0,-3 7 0 0 0,1 0 0 0 0,0 0 1 0 0,0-1-1 0 0,0 1 1 0 0,0 0-1 0 0,1 0 1 0 0,-1 0-1 0 0,0 0 0 0 0,1 0 1 0 0,-1 0-1 0 0,1 1 1 0 0,0-1-1 0 0,0 0 1 0 0,0 1-1 0 0,-1-1 0 0 0,1 1 1 0 0,1 0-1 0 0,-1 0 1 0 0,0 0-1 0 0,0 0 1 0 0,0 0-1 0 0,3-1 0 0 0,6-1-4 0 0,0 1 0 0 0,0-1 0 0 0,1 2 1 0 0,-1 0-1 0 0,0 0 0 0 0,12 1 4 0 0,-20 0 0 0 0,-1 0 1 0 0,1 1-1 0 0,-1-1 1 0 0,1 0-1 0 0,-1 1 1 0 0,0 0-1 0 0,1 0 1 0 0,-1-1-1 0 0,0 2 1 0 0,1-1-1 0 0,-1 0 1 0 0,0 0-1 0 0,0 1 0 0 0,0-1 1 0 0,0 1-1 0 0,0-1 1 0 0,0 1-1 0 0,0 0 1 0 0,-1 0-1 0 0,1 0 1 0 0,-1 0-1 0 0,1 0 1 0 0,-1 0-1 0 0,0 0 1 0 0,0 1-1 0 0,0-1 1 0 0,0 0-1 0 0,0 1 1 0 0,0-1-1 0 0,-1 0 0 0 0,1 1 1 0 0,-1-1-1 0 0,1 1 1 0 0,-1-1-1 0 0,0 1 0 0 0,0 4 8 0 0,0-1-1 0 0,-1 1 1 0 0,0-1-1 0 0,0 1 1 0 0,0-1 0 0 0,-1 0-1 0 0,1 1 1 0 0,-2-1-1 0 0,1 0 1 0 0,-1 0-1 0 0,-1 1-7 0 0,-3 7 32 0 0,-2 0 1 0 0,0-1-1 0 0,0 0 0 0 0,-3 1-32 0 0,9-12 20 0 0,0 1 0 0 0,0 0 1 0 0,0-1-1 0 0,0 0 0 0 0,0 0 0 0 0,-1 0 0 0 0,1 0 0 0 0,-1-1 0 0 0,0 1 0 0 0,0-1 0 0 0,1 0 0 0 0,-1 0 0 0 0,0 0 0 0 0,0 0 0 0 0,0-1 0 0 0,0 0 0 0 0,-2 0-20 0 0,4 1 18 0 0,-1-1 0 0 0,0 0 0 0 0,1 0 0 0 0,-1-1 0 0 0,1 1 0 0 0,-1-1 1 0 0,1 1-1 0 0,-1-1 0 0 0,1 0 0 0 0,-1 1 0 0 0,1-1 0 0 0,-1-1 0 0 0,1 1 0 0 0,0 0 0 0 0,0 0 0 0 0,-1-1 0 0 0,1 0 1 0 0,0 1-1 0 0,0-1 0 0 0,1 0 0 0 0,-1 0 0 0 0,0 0 0 0 0,1 0 0 0 0,-1 0 0 0 0,1 0 0 0 0,-2-3-18 0 0,3 3 3 0 0,-1-1-1 0 0,1 1 1 0 0,0-1-1 0 0,0 0 0 0 0,0 1 1 0 0,1-1-1 0 0,-1 1 1 0 0,0-1-1 0 0,1 1 0 0 0,0-1 1 0 0,-1 1-1 0 0,1-1 1 0 0,0 1-1 0 0,1 0 1 0 0,-1-1-1 0 0,0 1 0 0 0,0 0 1 0 0,1 0-1 0 0,0 0 1 0 0,0-1-3 0 0,2-3 2 0 0,0 1 0 0 0,1 0 1 0 0,0 0-1 0 0,0 0 1 0 0,0 1-1 0 0,0-1 1 0 0,5-2-3 0 0,-7 6-4 0 0,0-1 1 0 0,0 1 0 0 0,0-1-1 0 0,0 1 1 0 0,0 0 0 0 0,0 0 0 0 0,0 0-1 0 0,0 0 1 0 0,0 1 0 0 0,0-1 0 0 0,1 1-1 0 0,-1 0 1 0 0,0 0 0 0 0,0 0-1 0 0,1 0 1 0 0,2 1 3 0 0,-4 0-3 0 0,0 0 1 0 0,1 0-1 0 0,-1 0 0 0 0,0 0 1 0 0,0 0-1 0 0,0 1 0 0 0,0-1 0 0 0,0 1 1 0 0,0-1-1 0 0,0 1 0 0 0,0 0 1 0 0,-1 0-1 0 0,1 0 0 0 0,-1 0 1 0 0,1 0-1 0 0,-1 0 0 0 0,0 0 0 0 0,0 0 1 0 0,0 1-1 0 0,0-1 0 0 0,0 0 1 0 0,0 1 2 0 0,0 2 3 0 0,0-1 1 0 0,0 1 0 0 0,0 0-1 0 0,0 0 1 0 0,-1 0 0 0 0,0 0-1 0 0,0 0 1 0 0,0 0-1 0 0,0 0 1 0 0,-1 0 0 0 0,0 0-1 0 0,0-1 1 0 0,-1 4-4 0 0,-1 1 26 0 0,-1 0 1 0 0,0 0-1 0 0,0-1 0 0 0,-1 1 1 0 0,0-1-1 0 0,-3 4-26 0 0,5-9 24 0 0,1 0 0 0 0,-1 0 0 0 0,0-1 0 0 0,-1 1 0 0 0,1-1 0 0 0,0 0 1 0 0,-1 1-1 0 0,0-2 0 0 0,1 1 0 0 0,-1 0 0 0 0,0-1 0 0 0,0 1 0 0 0,0-1 0 0 0,0 0 0 0 0,0-1 0 0 0,-3 1-24 0 0,4-1 33 0 0,0 0-1 0 0,0 0 1 0 0,0 0-1 0 0,1-1 1 0 0,-1 1-1 0 0,0-1 1 0 0,0 0-1 0 0,1 0 0 0 0,-1 0 1 0 0,0 0-1 0 0,1 0 1 0 0,-1-1-1 0 0,1 1 1 0 0,-1-1-1 0 0,1 1 1 0 0,0-1-1 0 0,0 0 1 0 0,0 0-1 0 0,0 0 1 0 0,-1-2-33 0 0,-2-1 70 0 0,1-1 1 0 0,0 1 0 0 0,0-1-1 0 0,0 0 1 0 0,1-1 0 0 0,0 1 0 0 0,-2-6-71 0 0,3 5 10 0 0,0 0 0 0 0,1 1 0 0 0,0-1 0 0 0,0 0 0 0 0,0 0 0 0 0,1 0 1 0 0,0 1-1 0 0,0-1 0 0 0,1 0 0 0 0,0 0 0 0 0,0 0 0 0 0,1 1 0 0 0,0-1 0 0 0,0 0 0 0 0,0 1 1 0 0,1 0-1 0 0,0 0 0 0 0,0 0 0 0 0,1 0 0 0 0,0 0 0 0 0,0 0 0 0 0,0 1 0 0 0,0 0 1 0 0,1 0-1 0 0,0 0 0 0 0,0 0 0 0 0,2-1-10 0 0,-2 4-5 0 0,-1 0 0 0 0,1 0 0 0 0,-1 1 0 0 0,1-1 0 0 0,0 1 0 0 0,0 0 0 0 0,0 0 0 0 0,0 1 0 0 0,-1 0 0 0 0,1-1-1 0 0,0 1 1 0 0,0 1 0 0 0,0-1 0 0 0,0 1 0 0 0,0 0 0 0 0,0 0 5 0 0,-1 0-4 0 0,0 0 0 0 0,1 0 0 0 0,-1 0 0 0 0,0 1 0 0 0,0 0 0 0 0,0-1-1 0 0,0 1 1 0 0,0 1 0 0 0,-1-1 0 0 0,1 1 0 0 0,-1-1 0 0 0,1 1 0 0 0,-1 0 0 0 0,0 0 0 0 0,0 1-1 0 0,0-1 1 0 0,2 4 4 0 0,-4-4 4 0 0,0-1 0 0 0,0 1 0 0 0,0 0 0 0 0,0 0 0 0 0,-1 0 0 0 0,1 0-1 0 0,-1 0 1 0 0,0 0 0 0 0,0 0 0 0 0,0 0 0 0 0,0 0 0 0 0,0 1 0 0 0,-1-1-1 0 0,1 0 1 0 0,-1 0 0 0 0,0-1 0 0 0,0 1 0 0 0,0 0 0 0 0,0 0 0 0 0,0 0 0 0 0,-1-1-1 0 0,1 1 1 0 0,-1 0 0 0 0,0-1 0 0 0,0 0 0 0 0,0 1 0 0 0,0-1 0 0 0,-2 2-4 0 0,1-1 18 0 0,-1 1 0 0 0,0-1 0 0 0,0 0 0 0 0,0 0 0 0 0,0 0 0 0 0,0 0 0 0 0,0-1 0 0 0,-1 0 0 0 0,1 0 0 0 0,-1 0 0 0 0,0 0 0 0 0,0-1 0 0 0,0 1 0 0 0,1-1 0 0 0,-1-1 0 0 0,0 1 0 0 0,-2-1-18 0 0,0 0 26 0 0,1-1 1 0 0,-1 0-1 0 0,1 0 0 0 0,-1 0 0 0 0,1-1 1 0 0,0 0-1 0 0,-1-1 0 0 0,1 1 0 0 0,0-1 0 0 0,0 0 1 0 0,1-1-1 0 0,-3-1-26 0 0,5 3 6 0 0,0 0 0 0 0,1-1 0 0 0,-1 1 0 0 0,0-1 0 0 0,1 0 0 0 0,0 0 0 0 0,0 0 0 0 0,0 0 0 0 0,0 0 1 0 0,0 0-1 0 0,0 0 0 0 0,1-1 0 0 0,0 1 0 0 0,0-1 0 0 0,0 1 0 0 0,0-1 0 0 0,0 1 0 0 0,1-1 0 0 0,-1 0 0 0 0,1 1 0 0 0,0-1 0 0 0,0-3-6 0 0,1 2-6 0 0,-1 1-1 0 0,1-1 1 0 0,0 1 0 0 0,0-1-1 0 0,0 1 1 0 0,1 0-1 0 0,0 0 1 0 0,0 0 0 0 0,0-1-1 0 0,0 2 1 0 0,0-1 0 0 0,1 0-1 0 0,0 0 1 0 0,0 1-1 0 0,0 0 1 0 0,0-1 0 0 0,0 1-1 0 0,1 0 1 0 0,1-1 6 0 0,41-21-62 0 0,-43 23 61 0 0,-1 0-1 0 0,1 1 1 0 0,1-1-1 0 0,-1 1 0 0 0,0 0 1 0 0,0 0-1 0 0,0 0 1 0 0,1 0-1 0 0,-1 1 0 0 0,3-1 2 0 0,-4 1-5 0 0,0-1 0 0 0,0 1 0 0 0,0 0 0 0 0,0 0 0 0 0,0 0 0 0 0,1 0 0 0 0,-1 0 0 0 0,0 0 0 0 0,0 1 0 0 0,0-1 0 0 0,0 1 0 0 0,0-1 0 0 0,0 1 0 0 0,0 0 0 0 0,0 0 0 0 0,2 1 5 0 0,-4-1-2 0 0,1 0 0 0 0,-1 0-1 0 0,0 0 1 0 0,1 0-1 0 0,-1 0 1 0 0,0 0 0 0 0,0 0-1 0 0,0 0 1 0 0,0 0-1 0 0,0 0 1 0 0,0 0 0 0 0,0 0-1 0 0,0 0 1 0 0,0 0-1 0 0,0 0 1 0 0,0 0 0 0 0,-1 1-1 0 0,1-1 1 0 0,0-1-1 0 0,-1 1 1 0 0,1 0 0 0 0,-1 0-1 0 0,1 0 1 0 0,-1 0 2 0 0,-14 24-359 0 0,11-22-5 0 0,1 1-1 0 0,-1 0 0 0 0,0-1 0 0 0,0 0 0 0 0,0 0 1 0 0,0 0-1 0 0,0-1 0 0 0,-1 1 365 0 0,-12 7-2918 0 0,7-2 397 0 0,2-8 707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8:07.3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268 3465 5473 0 0,'-15'-18'8547'0'0,"13"16"-7871"0"0,0-1 1 0 0,0 1 0 0 0,0-1-1 0 0,0 1 1 0 0,0-1-1 0 0,0 0 1 0 0,1 0 0 0 0,-1 0-1 0 0,1 0 1 0 0,-1-1-677 0 0,-1-8 468 0 0,1 0 0 0 0,0 0 0 0 0,1 0 0 0 0,0 0 0 0 0,1 0 0 0 0,1 0 0 0 0,1-9-468 0 0,-1 3 258 0 0,-1 1 0 0 0,0 0 0 0 0,-2-12-258 0 0,0 8 189 0 0,1-1 0 0 0,1 0 0 0 0,2-14-189 0 0,0 16 110 0 0,-2-1 1 0 0,0 0 0 0 0,-1 1 0 0 0,-2-4-111 0 0,-11-23 96 0 0,3 14-8 0 0,-2 1 13 0 0,10 26-68 0 0,0-1 0 0 0,1 0 0 0 0,-1 0 0 0 0,1 0 0 0 0,-1-8-33 0 0,-7-26 148 0 0,8 34-120 0 0,-1-1 1 0 0,2 1 0 0 0,-1 0 0 0 0,1-1 0 0 0,0 1-1 0 0,0-2-28 0 0,-7-123 263 0 0,3 59-198 0 0,2 49-46 0 0,1-1 0 0 0,2-14-19 0 0,0 2 75 0 0,-5-38-75 0 0,2 37 61 0 0,1-38-61 0 0,20-142 104 0 0,-17 164-32 0 0,-2-8-72 0 0,0-7 32 0 0,-1 8-13 0 0,1 21 8 0 0,2-1-1 0 0,2-11-26 0 0,2 6 16 0 0,-2 0 0 0 0,-2 0 0 0 0,-2-1 0 0 0,-2 1 0 0 0,-2 0 0 0 0,-3-7-16 0 0,1 28 31 0 0,4 18-24 0 0,2 1-1 0 0,-1 0 1 0 0,1-1 0 0 0,0 0 0 0 0,0 0-7 0 0,0-11 17 0 0,0-2-2 0 0,-1-1 1 0 0,-3-17-16 0 0,0 20 5 0 0,-1-7-5 0 0,1 0 1 0 0,1 0 0 0 0,1-7-1 0 0,-4-30 27 0 0,3 38-17 0 0,2 0 0 0 0,0-6-10 0 0,-6-114 16 0 0,6 111-4 0 0,-2-1 0 0 0,-1 1 0 0 0,-2 0 1 0 0,-8-26-13 0 0,-5-23 0 0 0,18 65-3 0 0,0 1 0 0 0,1 0 0 0 0,1-1 0 0 0,0 1 0 0 0,1-1 0 0 0,1 1 0 0 0,2-6 3 0 0,-2 4 15 0 0,-1 0 0 0 0,-1-12-15 0 0,0 12 2 0 0,-4-3 15 0 0,1-6-13 0 0,4 11 8 0 0,-1 11-14 0 0,0-1 0 0 0,0 1 0 0 0,1-1 0 0 0,0 0 0 0 0,0 1 0 0 0,1-1 0 0 0,-1 1 0 0 0,1 0 0 0 0,0 0 1 0 0,1-1-1 0 0,1-2 2 0 0,1 0-10 0 0,0 1-1 0 0,1 0 1 0 0,0 0 0 0 0,0 0 0 0 0,0 1 0 0 0,1-1 0 0 0,0 2 0 0 0,0-1 0 0 0,1 1 0 0 0,5-3 10 0 0,2 0-18 0 0,-1 1 0 0 0,2 1 0 0 0,-1 0 0 0 0,1 1 0 0 0,6-1 18 0 0,-1 2-15 0 0,0 0 1 0 0,0 2 0 0 0,0 0-1 0 0,0 1 1 0 0,0 1-1 0 0,0 1 1 0 0,-1 2 0 0 0,1-1-1 0 0,0 2 1 0 0,2 2 14 0 0,16 2-9 0 0,0-2 0 0 0,23 1 9 0 0,10 1-3 0 0,162 20 0 0 0,-200-23 7 0 0,0-2 1 0 0,1-1-1 0 0,-1-1 1 0 0,1-3 0 0 0,19-2-5 0 0,-4-3-14 0 0,-1 3 1 0 0,2 3 0 0 0,-1 1 0 0 0,0 2 0 0 0,0 3 0 0 0,7 3 13 0 0,46 14-17 0 0,-55-10 16 0 0,1-3-1 0 0,-1-1 1 0 0,1-3-1 0 0,6-1 2 0 0,-25-4-2 0 0,23 0 23 0 0,-1-2 0 0 0,40-6-21 0 0,-27 1-10 0 0,0 2-1 0 0,44 5 11 0 0,-73 0 4 0 0,39 0 37 0 0,74-11-41 0 0,-115 9-3 0 0,1 1-1 0 0,-1 1 0 0 0,17 3 4 0 0,-4 0 2 0 0,20-2-2 0 0,-3-3 5 0 0,123-8 21 0 0,-138 7-45 0 0,40 3 19 0 0,-42 0-2 0 0,0-1 0 0 0,4-2 2 0 0,14-5-7 0 0,137-13 38 0 0,-150 18-27 0 0,0 3 1 0 0,46 5-5 0 0,-34 0 8 0 0,1-3-1 0 0,0-2 1 0 0,45-7-8 0 0,-85 3 11 0 0,0-2 0 0 0,15-4-11 0 0,-18 4 4 0 0,1 0-1 0 0,0 2 1 0 0,10-1-4 0 0,30 1 4 0 0,41-4 0 0 0,67 6-4 0 0,127 1 28 0 0,-120-1-10 0 0,-147 3-14 0 0,-1 2 0 0 0,22 5-4 0 0,14 2 9 0 0,62-3 6 0 0,-71-5 3 0 0,113-1 42 0 0,-88-2-57 0 0,-56 1 9 0 0,13 0 13 0 0,37 4-25 0 0,-24 0 4 0 0,0-2 0 0 0,0-2-4 0 0,3-1 3 0 0,35 6-3 0 0,-37-2 14 0 0,0-3 0 0 0,20-2-14 0 0,23-1 15 0 0,-74 2-8 0 0,0-1 1 0 0,13-4-8 0 0,25-1 13 0 0,67-1 16 0 0,18 6-81 0 0,-122 1 0 0 0,1 1 0 0 0,-1 1 0 0 0,0 1 0 0 0,17 4 52 0 0,-34-4 585 0 0,1 0-5260 0 0,4 2-4071 0 0,-8-2 6363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8:08.1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83 38 5881 0 0,'-3'-4'1250'0'0,"0"1"0"0"0,1-1 1 0 0,-1 1-1 0 0,1-1 0 0 0,-1 0 0 0 0,1 0 0 0 0,0 0 0 0 0,0 0-1250 0 0,2 3 125 0 0,0 1 0 0 0,0 0 1 0 0,-1-1-1 0 0,1 1 0 0 0,0 0 0 0 0,-1 0 1 0 0,1 0-1 0 0,0-1 0 0 0,-1 1 0 0 0,1 0 0 0 0,0 0 1 0 0,-1 0-1 0 0,1 0 0 0 0,-1 0 0 0 0,1 0 0 0 0,0 0 1 0 0,-1 0-1 0 0,1 0 0 0 0,0 0 0 0 0,-1 0 0 0 0,1 0 1 0 0,-1 0-1 0 0,1 0 0 0 0,0 0 0 0 0,-1 0 0 0 0,1 0 1 0 0,-1 0-126 0 0,1 0 25 0 0,1 0 1 0 0,-1 0 0 0 0,0 0 0 0 0,0 0 0 0 0,0 0-1 0 0,0 1 1 0 0,0-1 0 0 0,0 0 0 0 0,0 0 0 0 0,1 0-1 0 0,-1 0 1 0 0,0 0 0 0 0,0 0 0 0 0,0 0 0 0 0,0 0-1 0 0,0 0 1 0 0,0 0 0 0 0,0 1 0 0 0,0-1 0 0 0,0 0-1 0 0,0 0 1 0 0,1 0 0 0 0,-1 0 0 0 0,0 0 0 0 0,0 0 0 0 0,0 0-1 0 0,0 1 1 0 0,0-1 0 0 0,0 0 0 0 0,0 0 0 0 0,0 0-1 0 0,0 0 1 0 0,0 0 0 0 0,0 0 0 0 0,0 1 0 0 0,0-1-1 0 0,0 0 1 0 0,0 0 0 0 0,0 0 0 0 0,0 0 0 0 0,-1 0-1 0 0,1 0 1 0 0,0 1 0 0 0,0-1 0 0 0,0 0 0 0 0,0 0-1 0 0,0 0 1 0 0,0 0 0 0 0,0 0 0 0 0,0 0 0 0 0,0 0-1 0 0,0 0 1 0 0,0 0 0 0 0,-1 1 0 0 0,1-1-26 0 0,1 0 103 0 0,0 1 0 0 0,0 0 0 0 0,0 0 0 0 0,0-1 0 0 0,0 1 0 0 0,-1 0 0 0 0,1 0 0 0 0,0 0 0 0 0,-1 0 0 0 0,1 0 0 0 0,-1 0 0 0 0,1 0 0 0 0,-1 0 0 0 0,1 0 0 0 0,-1 1-103 0 0,1 0 59 0 0,0 0 1 0 0,-1 0-1 0 0,1 0 0 0 0,0 0 0 0 0,0-1 0 0 0,1 1 0 0 0,-1 0 0 0 0,0-1 0 0 0,0 1 1 0 0,1-1-1 0 0,-1 1 0 0 0,1 0-59 0 0,13 5 144 0 0,-1 0 0 0 0,1-1 1 0 0,0-1-1 0 0,1 0 0 0 0,7 1-144 0 0,-2-1 34 0 0,-1 2 0 0 0,1 0-1 0 0,3 3-33 0 0,-18-8 17 0 0,-1 1-1 0 0,1 1 1 0 0,-1-1-1 0 0,0 1 1 0 0,0 0-1 0 0,0 0 1 0 0,0 0-1 0 0,-1 0 1 0 0,0 1-1 0 0,1 0 1 0 0,-2 0-1 0 0,4 5-16 0 0,-6-8 26 0 0,0 0 0 0 0,0 1 0 0 0,0-1 0 0 0,0 0 0 0 0,0 1 0 0 0,-1-1 0 0 0,1 0 0 0 0,-1 1 0 0 0,1-1 0 0 0,-1 1 0 0 0,0-1 0 0 0,0 1 0 0 0,0-1 0 0 0,0 1 0 0 0,-1-1 0 0 0,1 0 0 0 0,-1 3-26 0 0,-1 0 36 0 0,0-1 0 0 0,1 1 0 0 0,-2-1 1 0 0,1 0-1 0 0,0 0 0 0 0,-1 0 0 0 0,0 0 0 0 0,0 0 0 0 0,-1 0-36 0 0,-5 6 20 0 0,-1-1 0 0 0,0-1 0 0 0,-1 1 0 0 0,0-2 0 0 0,0 0 0 0 0,-6 3-20 0 0,-62 34-244 0 0,-14 13 244 0 0,87-53-97 0 0,0-1 1 0 0,0 0 0 0 0,-1-1-1 0 0,0 0 1 0 0,1 0-1 0 0,-3 0 97 0 0,9-2-53 0 0,-1 0 0 0 0,1 0 1 0 0,-1-1-1 0 0,0 1 0 0 0,1 0 0 0 0,-1 0 0 0 0,1-1 0 0 0,-1 1 0 0 0,1-1 1 0 0,0 1-1 0 0,-1 0 0 0 0,1-1 0 0 0,-1 1 0 0 0,1-1 0 0 0,0 1 0 0 0,-1-1 1 0 0,1 1-1 0 0,0-1 0 0 0,-1 0 0 0 0,1 1 0 0 0,0-1 0 0 0,0 1 0 0 0,0-1 1 0 0,0 0-1 0 0,-1 1 0 0 0,1-1 0 0 0,0 1 0 0 0,0-1 0 0 0,0 0 0 0 0,0 1 1 0 0,0-1-1 0 0,1 1 0 0 0,-1-1 0 0 0,0 0 53 0 0,3-21-1389 0 0,13 8 522 0 0,-14 14 838 0 0,-1-1 0 0 0,1 0 1 0 0,-1-1-1 0 0,1 1 0 0 0,-1 0 1 0 0,1 0-1 0 0,-1-1 1 0 0,0 1-1 0 0,0 0 0 0 0,0-1 1 0 0,0 0-1 0 0,0 1 0 0 0,0-1 1 0 0,0 1-1 0 0,0-1 0 0 0,0 0 1 0 0,-1 0-1 0 0,1 0 29 0 0,15-90 982 0 0,-14 80-772 0 0,-1 0 0 0 0,-1 0 1 0 0,0 0-1 0 0,0-1 1 0 0,-2 1-1 0 0,1 0 0 0 0,-1 0 1 0 0,-2-2-211 0 0,-15-64 983 0 0,18 73-903 0 0,-1 1 13 0 0,1-1 0 0 0,0 0 0 0 0,0 0 0 0 0,1 0 0 0 0,-1 0 0 0 0,1 0 0 0 0,0 0 0 0 0,0 0 0 0 0,1-3-93 0 0,-1 7-6 0 0,0 1-1 0 0,1 0 1 0 0,-1 0 0 0 0,0 0-1 0 0,0 0 1 0 0,0 0 0 0 0,0 0-1 0 0,0-1 1 0 0,1 1 0 0 0,-1 0-1 0 0,0 0 1 0 0,0 0 0 0 0,0 0-1 0 0,0 0 1 0 0,1 0 0 0 0,-1 0-1 0 0,0 0 1 0 0,0 0 0 0 0,0 0-1 0 0,0 0 1 0 0,1 0 0 0 0,-1 0-1 0 0,0 0 1 0 0,0 0-1 0 0,0 0 1 0 0,1 0 0 0 0,-1 0-1 0 0,0 0 1 0 0,0 0 0 0 0,0 0-1 0 0,0 0 1 0 0,1 0 0 0 0,-1 0-1 0 0,0 1 1 0 0,0-1 0 0 0,0 0-1 0 0,0 0 1 0 0,1 0 0 0 0,-1 0-1 0 0,0 0 1 0 0,0 0 0 0 0,0 1-1 0 0,0-1 1 0 0,0 0 0 0 0,0 0-1 0 0,0 0 1 0 0,1 0 0 0 0,-1 1-1 0 0,0-1 1 0 0,0 0 0 0 0,0 0-1 0 0,0 0 7 0 0,10 13-1759 0 0,-6-8 461 0 0,8 10 1701 0 0,-9-10-289 0 0,5 5 640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8:12.5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122 40 5409 0 0,'-2'-3'644'0'0,"1"1"0"0"0,0-1 1 0 0,-1 0-1 0 0,1 0 0 0 0,-1 1 0 0 0,0-1 0 0 0,0 1 0 0 0,0 0 0 0 0,0-1 1 0 0,0 1-1 0 0,0 0 0 0 0,-1 0 0 0 0,1 0 0 0 0,-1 1 0 0 0,1-1 0 0 0,-2 0-644 0 0,-5 23 2421 0 0,6-15-2234 0 0,1 0 1 0 0,1 0-1 0 0,-1 0 1 0 0,1 0-1 0 0,1 0 1 0 0,-1 0-1 0 0,1 5-187 0 0,-3 13 344 0 0,-8 44 854 0 0,-19 62-1198 0 0,22-101 149 0 0,1 0-1 0 0,1 7-148 0 0,5-25 66 0 0,0 0 0 0 0,0-1 0 0 0,1 1 0 0 0,1-1 0 0 0,0 1-1 0 0,0-1 1 0 0,1 1 0 0 0,1 1-66 0 0,-3-11 24 0 0,0 0 0 0 0,1 0 0 0 0,-1 0 1 0 0,1 0-1 0 0,0 0 0 0 0,-1 0 0 0 0,1 0 0 0 0,0 0 0 0 0,-1 0 0 0 0,1-1 1 0 0,0 1-1 0 0,0 0 0 0 0,0 0 0 0 0,0-1 0 0 0,0 1 0 0 0,0-1 1 0 0,0 1-1 0 0,0-1 0 0 0,0 1 0 0 0,0-1 0 0 0,0 0 0 0 0,0 1 0 0 0,0-1 1 0 0,0 0-1 0 0,0 0 0 0 0,0 0 0 0 0,1 0 0 0 0,-1 0 0 0 0,0 0 0 0 0,0 0 1 0 0,0 0-1 0 0,0 0 0 0 0,0 0 0 0 0,0-1 0 0 0,0 1 0 0 0,0-1 0 0 0,0 1 1 0 0,1 0-1 0 0,-2-1 0 0 0,2 0-24 0 0,6-2 125 0 0,1-1 0 0 0,-1 0 0 0 0,0 0 1 0 0,3-3-126 0 0,-10 6 3 0 0,37-17 204 0 0,-29 14-234 0 0,-1 0 1 0 0,1 0-1 0 0,-1-1 1 0 0,0 0-1 0 0,3-3 27 0 0,-4 2-663 0 0,0 0 0 0 0,0-1 0 0 0,-1 0 0 0 0,2-3 663 0 0,-5 7-888 0 0,0-1 0 0 0,-1 0 0 0 0,1 0 0 0 0,-1-1 0 0 0,0 1 1 0 0,0 0-1 0 0,-1-1 0 0 0,1 1 0 0 0,0-4 888 0 0,-2-2-1833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8:12.8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25 115 5993 0 0,'-16'1'6622'0'0,"16"-1"-6446"0"0,-1 0-1 0 0,1 0 0 0 0,-1 0 0 0 0,1 0 0 0 0,0 0 0 0 0,-1 0 0 0 0,1-1 0 0 0,-1 1 0 0 0,1 0 0 0 0,0 0 0 0 0,-1 0 0 0 0,1 0 0 0 0,0-1 0 0 0,-1 1 0 0 0,1 0 0 0 0,0 0 0 0 0,0-1 0 0 0,-1 1 0 0 0,1 0 0 0 0,0-1 0 0 0,0 1 0 0 0,-1 0 0 0 0,1-1 0 0 0,0 1 0 0 0,0 0 0 0 0,0-1 0 0 0,0 1 0 0 0,-1 0 0 0 0,1-1 0 0 0,0 1 1 0 0,0-1-1 0 0,0 1 0 0 0,0 0 0 0 0,0-1-175 0 0,4 0 653 0 0,0 0 0 0 0,0 1 1 0 0,0-1-1 0 0,0 1 1 0 0,0 0-1 0 0,3 1-653 0 0,-5-1 231 0 0,4 0-34 0 0,12 0 243 0 0,-1 0-1 0 0,1-2 1 0 0,1 0-440 0 0,-11 0-31 0 0,-1 0 1 0 0,1 0 0 0 0,-1-1 0 0 0,1 1-1 0 0,-1-2 1 0 0,0 1 0 0 0,0-1 0 0 0,2-2 30 0 0,7-6-2905 0 0,0 0-1 0 0,9-10 2906 0 0,-17 16-1793 0 0,-7 5 1405 0 0,1 0 0 0 0,-1 0 0 0 0,0 0 0 0 0,0 0 0 0 0,0 0 0 0 0,0 0 0 0 0,0 0 0 0 0,0 0 0 0 0,0 0 0 0 0,0 0 0 0 0,0 0 0 0 0,0-1 0 0 0,-1 1 0 0 0,1 0 0 0 0,0-1 388 0 0,-2-1-2222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8:13.1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 31 7810 0 0,'-1'-1'510'0'0,"1"0"-44"0"0,0 0-1 0 0,-1 0 1 0 0,1-1 0 0 0,-1 1-1 0 0,0 0 1 0 0,1 0 0 0 0,-1 0-1 0 0,0 0 1 0 0,1 0 0 0 0,-1 1-1 0 0,0-1 1 0 0,0 0 0 0 0,0 0-1 0 0,0 0 1 0 0,0 1 0 0 0,0-1-1 0 0,0 0 1 0 0,0 1 0 0 0,-1-1-466 0 0,3 1 2580 0 0,1 1-2173 0 0,1-1-1 0 0,-1 0 1 0 0,0 0 0 0 0,0 0 0 0 0,0 0 0 0 0,0 0 0 0 0,0-1 0 0 0,0 1 0 0 0,2-1-407 0 0,4-2 19 0 0,0 1 1 0 0,1 0-1 0 0,-1 1 0 0 0,1-1 0 0 0,-1 2 0 0 0,4-1-19 0 0,31 1-3269 0 0,-17 1-721 0 0,-15 0 2216 0 0,-3 4-427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8:13.5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102 110 5401 0 0,'0'0'2694'0'0,"0"12"831"0"0,-28 56 138 0 0,9-23-2744 0 0,-5 24-919 0 0,10-40 140 0 0,12-26-74 0 0,1 0 1 0 0,-1 0-1 0 0,1 1 1 0 0,-1-1-1 0 0,1 1 1 0 0,0-1-1 0 0,0 1 0 0 0,0-1 1 0 0,1 1-1 0 0,-1 1-66 0 0,-1-24 1298 0 0,2 15-1215 0 0,-1 0-1 0 0,1 0 1 0 0,0 0-1 0 0,0 0 1 0 0,0 0-1 0 0,0 0 1 0 0,1 0-1 0 0,0 0 1 0 0,0-2-83 0 0,21-83 949 0 0,-11 45-647 0 0,-9 34-219 0 0,0-1 0 0 0,1 1 0 0 0,4-9-83 0 0,3-17 140 0 0,-5 15-91 0 0,-5 21-50 0 0,0 0-1 0 0,0 0 1 0 0,0-1-1 0 0,0 1 1 0 0,0 0-1 0 0,0-1 1 0 0,1 1-1 0 0,-1 0 1 0 0,0 0-1 0 0,0-1 0 0 0,0 1 1 0 0,0 0-1 0 0,1 0 1 0 0,-1-1-1 0 0,0 1 1 0 0,0 0-1 0 0,0 0 1 0 0,1-1-1 0 0,-1 1 0 0 0,0 0 1 0 0,0 0-1 0 0,1 0 1 0 0,-1 0-1 0 0,0-1 1 0 0,0 1-1 0 0,1 0 1 0 0,-1 0-1 0 0,0 0 1 0 0,1 0-1 0 0,-1 0 0 0 0,0 0 1 0 0,1 0-1 0 0,-1 0 1 0 0,0 0-1 0 0,0 0 1 0 0,1 0-1 0 0,-1 0 1 0 0,0 0-1 0 0,1 0 1 0 0,-1 0-1 0 0,0 0 0 0 0,1 0 1 0 0,-1 0-1 0 0,0 1 1 0 0,0-1-1 0 0,1 0 1 0 0,-1 0-1 0 0,0 0 1 0 0,0 0-1 0 0,1 1 1 0 0,-1-1-1 0 0,0 0 0 0 0,0 0 1 0 0,1 0-1 0 0,-1 1 1 0 0,0-1-1 0 0,0 0 1 0 0,0 0-1 0 0,0 1 1 0 0,0-1-1 0 0,1 0 1 0 0,-1 1-1 0 0,0-1 0 0 0,0 0 2 0 0,12 20-97 0 0,-6-1 59 0 0,2-1 0 0 0,0 1 0 0 0,1-1 0 0 0,1-1 0 0 0,2 3 38 0 0,-8-16 33 0 0,-1 1-1 0 0,0 0 0 0 0,1-1 0 0 0,0 1 1 0 0,0-1-1 0 0,1 0 0 0 0,-1-1 0 0 0,1 1 1 0 0,-1-1-1 0 0,1 0 0 0 0,0 0 0 0 0,1 0 1 0 0,-1 0-1 0 0,0-1 0 0 0,1 0 0 0 0,-1 0 1 0 0,1-1-1 0 0,0 0 0 0 0,4 1-32 0 0,-4-2 89 0 0,-1-1 0 0 0,0 1 0 0 0,1-1 0 0 0,-1 0 0 0 0,0 0 0 0 0,0-1 0 0 0,0 0 0 0 0,0 0 1 0 0,0 0-1 0 0,0 0 0 0 0,0-1 0 0 0,0 0 0 0 0,-1 0 0 0 0,4-3-89 0 0,-3 2 100 0 0,-1 0 0 0 0,1 0 0 0 0,-1 0 1 0 0,0 0-1 0 0,0-1 0 0 0,0 0 1 0 0,-1 0-1 0 0,1 0 0 0 0,-1 0 0 0 0,0 0 1 0 0,-1-1-1 0 0,1 1 0 0 0,-1-1-100 0 0,6-17 229 0 0,-6 17-195 0 0,0 1 0 0 0,0 0 0 0 0,-1-1 1 0 0,1 0-1 0 0,-1 1 0 0 0,0-1 0 0 0,-1-4-34 0 0,-3-84-2000 0 0,3 93 1116 0 0,9 22-6207 0 0,-1-5 4814 0 0,0-5 814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8:14.0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67 6929 0 0,'1'-5'4741'0'0,"0"7"-1768"0"0,5 15-723 0 0,2 26-1321 0 0,-8-40-873 0 0,2 20 237 0 0,-2 1 0 0 0,0-1 1 0 0,-2 0-1 0 0,-1 3-293 0 0,-6 28 701 0 0,8-46 559 0 0,5-36 70 0 0,3-39-98 0 0,-4 41-1014 0 0,0 0 0 0 0,2 0 0 0 0,0 1 1 0 0,3-5-219 0 0,-6 26 2 0 0,0-1 0 0 0,1 0 1 0 0,0 1-1 0 0,0-1 1 0 0,0 1-1 0 0,0 0 0 0 0,0 0 1 0 0,1 0-1 0 0,0 0 1 0 0,0 1-1 0 0,0 0 0 0 0,0-1 1 0 0,1 1-1 0 0,-1 1 1 0 0,1-1-1 0 0,-1 1 0 0 0,1 0 1 0 0,0 0-1 0 0,0 0 1 0 0,0 0-1 0 0,0 1 0 0 0,0 0 1 0 0,1 0-3 0 0,4-1-2 0 0,0 1 1 0 0,0 0 0 0 0,0 0-1 0 0,1 1 1 0 0,-1 0 0 0 0,0 1-1 0 0,0 0 1 0 0,0 1-1 0 0,0 0 1 0 0,0 0 0 0 0,7 3 1 0 0,-11-2 1 0 0,0 0 1 0 0,0 1 0 0 0,0-1 0 0 0,-1 1 0 0 0,1 0 0 0 0,-1 0 0 0 0,0 1 0 0 0,0 0 0 0 0,0 0 0 0 0,-1 0 0 0 0,0 0-1 0 0,0 1 1 0 0,0-1 0 0 0,-1 1 0 0 0,1 0 0 0 0,-1 0 0 0 0,-1 1 0 0 0,1-1 0 0 0,0 3-2 0 0,-1 1 8 0 0,1-1 0 0 0,-1 1 0 0 0,-1 0 1 0 0,1-1-1 0 0,-2 1 0 0 0,1 0 0 0 0,-1 0 0 0 0,-1 0 1 0 0,0-1-1 0 0,0 1 0 0 0,-1 0 0 0 0,0-1 0 0 0,-2 3-8 0 0,-1 2 44 0 0,0 1 0 0 0,-1-1 0 0 0,-1 0-1 0 0,-1-1 1 0 0,0 0 0 0 0,0 0 0 0 0,-1 0-1 0 0,-1-1 1 0 0,0-1 0 0 0,-1 0 0 0 0,-7 6-44 0 0,8-9-80 0 0,0 0 1 0 0,-1-1-1 0 0,0 0 1 0 0,0-1 0 0 0,-1 0-1 0 0,0-1 1 0 0,0 0-1 0 0,0-1 1 0 0,0-1 0 0 0,-1 1-1 0 0,1-2 1 0 0,-1 0-1 0 0,-11 0 80 0 0,21-1-138 0 0,-20-2-2612 0 0,21 1 2147 0 0,0 0 0 0 0,1-1 0 0 0,-1 1 0 0 0,0-1 0 0 0,1 0 0 0 0,-1 1 0 0 0,0-1 0 0 0,1 0 1 0 0,-1 0-1 0 0,1 0 0 0 0,-1-1 603 0 0,-3-2-2699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17.9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78 168 4745 0 0,'-3'3'902'0'0,"1"0"-1"0"0,-1 1 1 0 0,1-1-1 0 0,-1 0 1 0 0,1 1-1 0 0,0-1 1 0 0,-1 5-902 0 0,-7 28 2271 0 0,8-16-2380 0 0,1 0-1 0 0,2 19 110 0 0,0-11 684 0 0,-1 66 822 0 0,7 22-1506 0 0,-12-93 1776 0 0,0-17-3 0 0,2-14-552 0 0,2-12-582 0 0,-6-48 936 0 0,4-1 0 0 0,5-62-1575 0 0,2 98 119 0 0,0-1-1 0 0,2 0 1 0 0,9-26-119 0 0,-12 48 20 0 0,1 0 1 0 0,1 1-1 0 0,0-1 0 0 0,0 1 1 0 0,6-8-21 0 0,-9 16 2 0 0,1-1 1 0 0,-1 1 0 0 0,1-1-1 0 0,0 1 1 0 0,0 0 0 0 0,0 0 0 0 0,0 0-1 0 0,1 1 1 0 0,-1-1 0 0 0,1 1 0 0 0,0 0-1 0 0,-1 0 1 0 0,1 0 0 0 0,0 0 0 0 0,0 1-1 0 0,0-1 1 0 0,0 1 0 0 0,1 0-3 0 0,-3 1-4 0 0,0-1 1 0 0,0 1 0 0 0,0 0-1 0 0,0 0 1 0 0,0 0-1 0 0,0 0 1 0 0,0 0 0 0 0,0 1-1 0 0,0-1 1 0 0,0 0 0 0 0,0 1-1 0 0,0 0 1 0 0,-1-1-1 0 0,1 1 1 0 0,0 0 0 0 0,0 0-1 0 0,-1 0 1 0 0,1 0-1 0 0,0 0 1 0 0,-1 0 0 0 0,1 1 3 0 0,1 1-9 0 0,-1-1 1 0 0,0 1 0 0 0,-1 0-1 0 0,1 0 1 0 0,0-1 0 0 0,-1 1 0 0 0,1 0-1 0 0,-1 1 1 0 0,0-1 0 0 0,0 0-1 0 0,0 0 1 0 0,-1 2 8 0 0,2 3-44 0 0,-1 0 0 0 0,-1 0-1 0 0,1 0 1 0 0,-1 0 0 0 0,-1 0 0 0 0,0 1-1 0 0,0-1 1 0 0,0 0 0 0 0,-1 0-1 0 0,-1 2 45 0 0,-1 0-51 0 0,0 1 0 0 0,-1-1 0 0 0,0-1 0 0 0,-1 1 0 0 0,0-1 0 0 0,-1 0 0 0 0,0 0 0 0 0,0-1 0 0 0,0 0 0 0 0,-5 3 51 0 0,9-8 15 0 0,0-1 0 0 0,-1 1 0 0 0,1-1 0 0 0,-1 0 1 0 0,0 0-1 0 0,0 0 0 0 0,0-1 0 0 0,0 0 0 0 0,0 1 0 0 0,0-1 1 0 0,0-1-1 0 0,0 1 0 0 0,-1 0-15 0 0,-10 0 296 0 0,-1-1 0 0 0,-15-1-296 0 0,3 0 466 0 0,31 3-453 0 0,0 0 0 0 0,0-1 0 0 0,-1 1 0 0 0,1 0 0 0 0,0 0 0 0 0,-1 0 0 0 0,1 1 0 0 0,-1 0-13 0 0,5 2 30 0 0,212 165 502 0 0,-199-156-1584 0 0,0 1 0 0 0,7 9 1052 0 0,-21-18-933 0 0,0 1 0 0 0,0-1 1 0 0,0 1-1 0 0,-1 1 0 0 0,0-1 1 0 0,0 1-1 0 0,-1 0 0 0 0,1 2 933 0 0,2 5-2544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7:57.1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297 77 6833 0 0,'4'-6'3483'0'0,"-4"6"-3406"0"0,0-1 0 0 0,0 1 1 0 0,0 0-1 0 0,1 0 0 0 0,-1 0 1 0 0,0-1-1 0 0,0 1 0 0 0,0 0 1 0 0,0 0-1 0 0,0 0 0 0 0,1-1 1 0 0,-1 1-1 0 0,0 0 0 0 0,0-1 1 0 0,0 1-1 0 0,0 0 0 0 0,0 0 1 0 0,0-1-1 0 0,0 1 1 0 0,0 0-1 0 0,0 0 0 0 0,0-1 1 0 0,0 1-1 0 0,0 0 0 0 0,0 0 1 0 0,0-1-1 0 0,0 1 0 0 0,0 0 1 0 0,0 0-1 0 0,0-1 0 0 0,-1 1 1 0 0,1 0-1 0 0,0 0 0 0 0,0-1-77 0 0,0 1 76 0 0,0 0-1 0 0,-1 0 0 0 0,1 0 0 0 0,0-1 0 0 0,0 1 0 0 0,0 0 0 0 0,0 0 0 0 0,0 0 1 0 0,0 0-1 0 0,0-1 0 0 0,-1 1 0 0 0,1 0 0 0 0,0 0 0 0 0,0 0 0 0 0,0-1 0 0 0,0 1 1 0 0,0 0-1 0 0,0 0 0 0 0,0-1 0 0 0,0 1 0 0 0,0 0 0 0 0,0 0 0 0 0,0 0 0 0 0,0-1 1 0 0,0 1-1 0 0,0 0 0 0 0,0 0 0 0 0,0 0 0 0 0,1-1 0 0 0,-1 1 0 0 0,0 0 0 0 0,0 0 1 0 0,0 0-1 0 0,0-1 0 0 0,0 1-75 0 0,0 0 48 0 0,0 0 0 0 0,1 0 0 0 0,-1-1 0 0 0,0 1 1 0 0,0 0-1 0 0,0 0 0 0 0,0 0 0 0 0,0 0 0 0 0,0-1 0 0 0,0 1 1 0 0,0 0-1 0 0,0 0 0 0 0,0 0 0 0 0,0 0 0 0 0,0-1 0 0 0,0 1 1 0 0,0 0-1 0 0,0 0 0 0 0,0 0 0 0 0,0-1 0 0 0,0 1 0 0 0,-1 0 0 0 0,1 0 1 0 0,0 0-1 0 0,0 0 0 0 0,0 0 0 0 0,0-1 0 0 0,0 1 0 0 0,0 0 1 0 0,0 0-1 0 0,0 0 0 0 0,-1 0 0 0 0,1 0 0 0 0,0 0 0 0 0,0-1 1 0 0,0 1-1 0 0,0 0 0 0 0,-1 0 0 0 0,1 0 0 0 0,0 0 0 0 0,0 0 1 0 0,0 0-1 0 0,0 0 0 0 0,-1 0 0 0 0,1 0 0 0 0,0 0 0 0 0,0 0 0 0 0,0 0 1 0 0,0 0-1 0 0,-1 0 0 0 0,1 0 0 0 0,0 0 0 0 0,0 0 0 0 0,0 0 1 0 0,0 0-1 0 0,-1 0 0 0 0,1 0-48 0 0,-7-3 724 0 0,-1-1-1 0 0,1 0 1 0 0,0-1 0 0 0,-3-2-724 0 0,4 3 223 0 0,1 0 0 0 0,-1 0 0 0 0,0 1 0 0 0,-1 0 0 0 0,-4-2-223 0 0,8 4 53 0 0,0 0 0 0 0,0 1 0 0 0,0 0 0 0 0,0-1 0 0 0,0 1 0 0 0,0 0 0 0 0,0 0 0 0 0,0 1 0 0 0,0-1 0 0 0,0 1 0 0 0,0-1 0 0 0,0 1 0 0 0,0 0 0 0 0,0 0 0 0 0,0 1-53 0 0,-44 23 277 0 0,23-11-171 0 0,18-9-98 0 0,1-1 0 0 0,0 1 1 0 0,0-1-1 0 0,0 1 0 0 0,1 1 0 0 0,0-1 1 0 0,0 0-1 0 0,0 1 0 0 0,0 0 1 0 0,1 0-1 0 0,0 0 0 0 0,0 1 0 0 0,-1 5-8 0 0,-12 21-2 0 0,15-32 0 0 0,1 1-1 0 0,-1 0 0 0 0,1 0 1 0 0,-1-1-1 0 0,1 1 1 0 0,0 0-1 0 0,0 0 1 0 0,0 0-1 0 0,0-1 1 0 0,0 1-1 0 0,0 0 1 0 0,0 0-1 0 0,1 0 0 0 0,-1-1 1 0 0,1 1-1 0 0,-1 0 1 0 0,1 0-1 0 0,0-1 1 0 0,-1 1-1 0 0,1-1 1 0 0,0 1-1 0 0,0 0 1 0 0,0-1-1 0 0,0 0 1 0 0,0 1-1 0 0,1-1 0 0 0,0 1 3 0 0,2 3 1 0 0,1 0-1 0 0,0-1 0 0 0,-1 0 1 0 0,2 0-1 0 0,-1 0 0 0 0,0-1 0 0 0,3 1 0 0 0,21 10-12 0 0,-16-8 43 0 0,0 0-1 0 0,0 1 1 0 0,-1 0-1 0 0,0 0 0 0 0,5 6-30 0 0,-9-6 127 0 0,0 0 0 0 0,-1 1-1 0 0,0 0 1 0 0,-1 0-1 0 0,1 0 1 0 0,-2 1-1 0 0,5 8-126 0 0,-7-12 118 0 0,-1 1-1 0 0,1-1 0 0 0,-1 1 1 0 0,-1 0-1 0 0,1-1 0 0 0,-1 1 1 0 0,0 0-1 0 0,-1 0 0 0 0,1 0 1 0 0,-1 0-1 0 0,0 0 0 0 0,0-1 1 0 0,-1 1-1 0 0,-1 5-117 0 0,2-9 72 0 0,-1 1-1 0 0,0 0 1 0 0,0 0 0 0 0,0-1 0 0 0,-1 1 0 0 0,1 0-1 0 0,0-1 1 0 0,-1 1 0 0 0,0-1 0 0 0,1 0-1 0 0,-1 1 1 0 0,0-1 0 0 0,0 0 0 0 0,-1 0-1 0 0,1 0 1 0 0,-2 0-72 0 0,-1 1 73 0 0,0 0 1 0 0,0 0-1 0 0,0-1 0 0 0,0 0 0 0 0,0 0 1 0 0,-1 0-1 0 0,1-1 0 0 0,-4 1-73 0 0,-9 0 48 0 0,1-1 0 0 0,0 0 1 0 0,-1-1-1 0 0,1-1 0 0 0,-7-1-48 0 0,8 0-263 0 0,-16 0-241 0 0,16-3-3823 0 0,15 3 440 0 0,7-2 1223 0 0,-1 2 722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18.4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78 7778 0 0,'-7'-11'6472'0'0,"-3"-6"-2647"0"0,6 13-1889 0 0,4 4-1229 0 0,3 14 308 0 0,-11 41-854 0 0,5-40-146 0 0,1-1 0 0 0,0 2 0 0 0,1-1 0 0 0,1 0 1 0 0,0 0-1 0 0,1 3-15 0 0,0-16 2 0 0,10 66 233 0 0,-9-62-148 0 0,-1 0 1 0 0,1 0-1 0 0,0 0 1 0 0,1 0-1 0 0,-1-1 1 0 0,1 1-1 0 0,0-1 0 0 0,1 1 1 0 0,2 2-88 0 0,-4-6 70 0 0,0 0 1 0 0,0-1-1 0 0,1 1 0 0 0,-1-1 1 0 0,0 1-1 0 0,1-1 0 0 0,-1 0 1 0 0,1 0-1 0 0,0 0 1 0 0,-1 0-1 0 0,1-1 0 0 0,0 1 1 0 0,0-1-1 0 0,-1 1 0 0 0,1-1 1 0 0,0 0-1 0 0,3 0-70 0 0,-3-1 81 0 0,1 1 1 0 0,0 0-1 0 0,0-1 0 0 0,0 1 0 0 0,0-1 1 0 0,-1 0-1 0 0,1-1 0 0 0,-1 1 0 0 0,1 0 1 0 0,0-1-1 0 0,-1 0 0 0 0,1-1-81 0 0,4-3 182 0 0,0 0 0 0 0,-1 0 0 0 0,0-1-1 0 0,0-1 1 0 0,-1 1 0 0 0,0-1 0 0 0,0 0 0 0 0,-1 0 0 0 0,0-1 0 0 0,0 1-1 0 0,-1-1 1 0 0,0 0 0 0 0,0 0 0 0 0,-1-2-182 0 0,0 2 99 0 0,-1 0 0 0 0,0 0 0 0 0,-1 0 0 0 0,0 0 1 0 0,0-1-1 0 0,0 1 0 0 0,-2 0 0 0 0,1-1 0 0 0,-1 1 0 0 0,0 0 0 0 0,-1 0 1 0 0,-1-2-100 0 0,1 5 16 0 0,0-1 0 0 0,0 1 1 0 0,-1 0-1 0 0,0 0 1 0 0,-1 0-1 0 0,1 0 1 0 0,-1 1-1 0 0,0-1 0 0 0,0 1 1 0 0,-1 0-1 0 0,0 0 1 0 0,0 1-1 0 0,0-1 0 0 0,0 1 1 0 0,-1 0-1 0 0,-5-3-16 0 0,6 4-150 0 0,-1 1-1 0 0,0-1 1 0 0,0 1-1 0 0,-1 0 1 0 0,1 1-1 0 0,0-1 1 0 0,-5 1 150 0 0,-15-4-3906 0 0,25 5 3746 0 0,1 0 0 0 0,0 0 0 0 0,-1 0 0 0 0,1 0 0 0 0,-1 0 0 0 0,1 0 0 0 0,0 1 0 0 0,-1-1 0 0 0,1 0 0 0 0,0 0 0 0 0,-1 0 0 0 0,1 1 0 0 0,0-1 0 0 0,-1 0 0 0 0,1 1 0 0 0,0-1 0 0 0,-1 0 0 0 0,1 0 0 0 0,0 1 0 0 0,0-1 0 0 0,-1 0 0 0 0,1 1 0 0 0,0-1 0 0 0,0 1 1 0 0,0-1-1 0 0,0 0 0 0 0,-1 1 0 0 0,1-1 0 0 0,0 1 0 0 0,0-1 0 0 0,0 0 0 0 0,0 1 0 0 0,0-1 0 0 0,0 1 0 0 0,0-1 0 0 0,0 1 160 0 0,4 9-1744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19.2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1 178 7834 0 0,'2'-15'7880'0'0,"0"-5"-2986"0"0,-1 20-4293 0 0,11 27 1956 0 0,0 17-1936 0 0,7 41-621 0 0,-9-35 130 0 0,8 22-130 0 0,-16-69 35 0 0,-1 1-1 0 0,1 0 1 0 0,0-1-1 0 0,0 1 1 0 0,0-1-1 0 0,0 1 0 0 0,1-1 1 0 0,-1 0-1 0 0,1 0 1 0 0,0 0-1 0 0,0 0 1 0 0,0-1-1 0 0,2 2-34 0 0,-4-3 37 0 0,0 0-1 0 0,1 0 1 0 0,-1 0 0 0 0,0-1-1 0 0,1 1 1 0 0,-1-1 0 0 0,1 1-1 0 0,-1-1 1 0 0,0 1-1 0 0,1-1 1 0 0,-1 0 0 0 0,1 0-1 0 0,-1 1 1 0 0,1-1 0 0 0,0 0-1 0 0,-1-1 1 0 0,1 1-1 0 0,-1 0 1 0 0,1 0 0 0 0,-1-1-1 0 0,0 1 1 0 0,1-1 0 0 0,-1 1-1 0 0,1-1 1 0 0,-1 1-1 0 0,0-1 1 0 0,1 0 0 0 0,-1 0-1 0 0,0 0 1 0 0,0 0 0 0 0,0 0-1 0 0,1 0 1 0 0,-1 0-1 0 0,0 0 1 0 0,0 0 0 0 0,-1 0-1 0 0,2-1-36 0 0,1-3 141 0 0,0 0-1 0 0,0 0 0 0 0,-1 0 0 0 0,1-1 1 0 0,-1 1-1 0 0,0-1 0 0 0,0 1 1 0 0,-1-1-1 0 0,1-4-140 0 0,5-58 647 0 0,-4 25-410 0 0,13-56 85 0 0,-8 73-271 0 0,-7 25-55 0 0,-1 0-1 0 0,1 0 0 0 0,-1 0 1 0 0,1 0-1 0 0,-1 0 1 0 0,1 0-1 0 0,-1 1 1 0 0,1-1-1 0 0,0 0 1 0 0,0 0-1 0 0,-1 1 1 0 0,1-1-1 0 0,0 0 1 0 0,0 1-1 0 0,0-1 0 0 0,0 1 1 0 0,0-1-1 0 0,0 1 1 0 0,0-1-1 0 0,0 1 1 0 0,0-1 4 0 0,1 3-36 0 0,1 0 0 0 0,-1 0 1 0 0,0 0-1 0 0,-1 0 0 0 0,1 0 0 0 0,0 0 0 0 0,-1 0 1 0 0,1 0-1 0 0,-1 1 0 0 0,1-1 0 0 0,0 2 36 0 0,22 50-193 0 0,-13-29 157 0 0,1 0 0 0 0,9 12 36 0 0,-18-31 29 0 0,1 0 1 0 0,0-1 0 0 0,0 1-1 0 0,1-1 1 0 0,0 0-1 0 0,0 0 1 0 0,0-1-1 0 0,0 1 1 0 0,1-1 0 0 0,0-1-1 0 0,-1 1 1 0 0,3 0-30 0 0,-6-3 39 0 0,-1 0 0 0 0,1-1 1 0 0,0 1-1 0 0,0-1 0 0 0,-1 1 1 0 0,1-1-1 0 0,0 0 0 0 0,0 0 1 0 0,0 0-1 0 0,-1 0 0 0 0,1 0 1 0 0,0 0-1 0 0,0 0 0 0 0,0 0 1 0 0,-1-1-1 0 0,1 1 0 0 0,0-1 1 0 0,0 1-1 0 0,-1-1 0 0 0,1 0 1 0 0,0 0-40 0 0,1-1 83 0 0,0 0 1 0 0,1-1 0 0 0,-1 1-1 0 0,0-1 1 0 0,-1 0 0 0 0,1 0-1 0 0,0 0 1 0 0,-1 0 0 0 0,2-3-84 0 0,3-5 181 0 0,-1 0 1 0 0,-1 0-1 0 0,0-1 0 0 0,0 0 1 0 0,2-9-182 0 0,1-11 7 0 0,-1 0 1 0 0,-1 0 0 0 0,-2-1 0 0 0,-1 0-1 0 0,-2-14-7 0 0,-1 31-645 0 0,-1-8-2227 0 0,2 10-2319 0 0,4 8 792 0 0,-1 6 784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20.2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70 9122 0 0,'20'-68'12757'0'0,"-20"68"-12719"0"0,0 0 0 0 0,0 0-1 0 0,0 0 1 0 0,0 0-1 0 0,0-1 1 0 0,1 1-1 0 0,-1 0 1 0 0,0 0 0 0 0,0 0-1 0 0,0 0 1 0 0,0 0-1 0 0,0 0 1 0 0,0 0 0 0 0,0 0-1 0 0,0 0 1 0 0,0 0-1 0 0,0 0 1 0 0,0 0 0 0 0,0 0-1 0 0,0 0 1 0 0,0 0-1 0 0,1 0 1 0 0,-1 0 0 0 0,0 0-1 0 0,0 0 1 0 0,0 0-1 0 0,0 0 1 0 0,0 0 0 0 0,0 0-1 0 0,0 0 1 0 0,0 0-1 0 0,0 0 1 0 0,0 0-1 0 0,0 0 1 0 0,0 0 0 0 0,1 0-1 0 0,-1 0 1 0 0,0 0-1 0 0,0 0 1 0 0,0 0 0 0 0,0 0-1 0 0,0 1 1 0 0,0-1-1 0 0,0 0 1 0 0,0 0 0 0 0,0 0-1 0 0,0 0 1 0 0,0 0-1 0 0,0 0 1 0 0,0 0 0 0 0,0 0-1 0 0,0 0 1 0 0,0 0-1 0 0,0 0 1 0 0,0 0 0 0 0,0 0-1 0 0,0 0 1 0 0,0 1-1 0 0,0-1 1 0 0,0 0-1 0 0,0 0 1 0 0,0 0 0 0 0,0 0-1 0 0,0 0 1 0 0,0 0-1 0 0,0 0-37 0 0,3 10 670 0 0,2 12-465 0 0,-2 22-26 0 0,-2-1 1 0 0,-2 1 0 0 0,-1 0 0 0 0,-3 3-180 0 0,-3 47 49 0 0,-1-8-17 0 0,5-60-162 0 0,1 0 0 0 0,1-1 0 0 0,2 1 0 0 0,0 0 0 0 0,3 11 130 0 0,-3-33-889 0 0,4 18 970 0 0,-2-17-3434 0 0,0-3-4020 0 0,-4-2 5917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20.8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18 7714 0 0,'-8'-17'8301'0'0,"9"16"-4684"0"0,3 10-1784 0 0,-2 1-1643 0 0,-1 0 0 0 0,1 0 0 0 0,-2 1 0 0 0,1-1 1 0 0,-1 1-1 0 0,-1-1 0 0 0,0 1-190 0 0,0 21 177 0 0,0 98 455 0 0,2-124-542 0 0,3 33 425 0 0,-4-37-399 0 0,1 0 1 0 0,-1 0 0 0 0,1 0 0 0 0,-1-1 0 0 0,1 1 0 0 0,0 0 0 0 0,0 0-1 0 0,0-1 1 0 0,0 1 0 0 0,0 0 0 0 0,0-1 0 0 0,1 1 0 0 0,-1-1 0 0 0,0 1 0 0 0,1-1-1 0 0,-1 0 1 0 0,2 1-117 0 0,-1-1 185 0 0,0 0 1 0 0,1 0-1 0 0,-1 0 0 0 0,1 0 0 0 0,-1-1 1 0 0,1 1-1 0 0,0-1 0 0 0,-1 1 0 0 0,1-1 0 0 0,-1 0 1 0 0,1 0-1 0 0,0 0 0 0 0,-1 0 0 0 0,1-1 1 0 0,1 0-186 0 0,43-13 753 0 0,-13 2-479 0 0,2 3-239 0 0,5-2-599 0 0,1 2 0 0 0,12 0 564 0 0,-43 9-4717 0 0,-11 0 4625 0 0,0 0 1 0 0,0 0 0 0 0,1 0-1 0 0,-1 0 1 0 0,0 0 0 0 0,0 0 0 0 0,0 0-1 0 0,0 0 1 0 0,0 0 0 0 0,1 0-1 0 0,-1 0 1 0 0,0 0 0 0 0,0 0-1 0 0,0 0 1 0 0,0 0 0 0 0,1 0-1 0 0,-1 0 1 0 0,0 0 0 0 0,0 0 0 0 0,0 0-1 0 0,0 0 1 0 0,0 0 0 0 0,0 0-1 0 0,1 1 1 0 0,-1-1 0 0 0,0 0-1 0 0,0 0 1 0 0,0 0 0 0 0,0 0-1 0 0,0 0 1 0 0,0 0 0 0 0,0 0 0 0 0,0 1-1 0 0,1-1 1 0 0,-1 0 0 0 0,0 0-1 0 0,0 0 1 0 0,0 0 0 0 0,0 0-1 0 0,0 1 1 0 0,0-1 0 0 0,0 0-1 0 0,0 0 1 0 0,0 0 0 0 0,0 0 0 0 0,0 1-1 0 0,0-1 1 0 0,0 0 0 0 0,0 0-1 0 0,0 0 1 0 0,0 0 0 0 0,0 0-1 0 0,0 1 1 0 0,0-1 0 0 0,0 0-1 0 0,-1 0 1 0 0,1 0 0 0 0,0 0 0 0 0,0 0-1 0 0,0 0 1 0 0,0 1 0 0 0,0-1 91 0 0,-6 5-2696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21.2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58 9 11739 0 0,'1'-8'5907'0'0,"2"7"-2147"0"0,6 17-800 0 0,7 30-2078 0 0,-14-35-790 0 0,1 0-1 0 0,-2-1 1 0 0,1 1 0 0 0,-2 0-1 0 0,1 0 1 0 0,-1 0 0 0 0,-1 0-1 0 0,0 0 1 0 0,-1 0-1 0 0,0 0 1 0 0,0 0 0 0 0,-1-1-1 0 0,-1 1 1 0 0,-4 9-92 0 0,2-5-974 0 0,-1 0-1 0 0,-1-1 1 0 0,0 0 0 0 0,-1 0-1 0 0,-3 2 975 0 0,-4 8-1027 0 0,10-15-488 0 0,5 0-478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22.2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1 8826 0 0,'0'0'134'0'0,"-1"0"0"0"0,1 0 0 0 0,0 0 1 0 0,0 0-1 0 0,0 0 0 0 0,-1 0 0 0 0,1 0 0 0 0,0 0 1 0 0,0 0-1 0 0,-1 0 0 0 0,1 0 0 0 0,0 0 0 0 0,0 0 1 0 0,-1 0-1 0 0,1 0 0 0 0,0 0 0 0 0,0 0 0 0 0,0 0 1 0 0,-1 0-1 0 0,1 1 0 0 0,0-1 0 0 0,0 0 0 0 0,0 0 1 0 0,-1 0-1 0 0,1 0 0 0 0,0 0 0 0 0,0 1 0 0 0,0-1 1 0 0,0 0-1 0 0,0 0 0 0 0,-1 0 0 0 0,1 1 0 0 0,0-1 1 0 0,0 0-1 0 0,0 0-134 0 0,-3 13 1818 0 0,4 20-1756 0 0,0-21 704 0 0,-5 64 692 0 0,-2 0 0 0 0,-5 7-1458 0 0,-1 10 526 0 0,3 5-526 0 0,9-41-487 0 0,1-91-3005 0 0,2 0 0 0 0,2-8 3492 0 0,1 11-1042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22.7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90 7882 0 0,'-1'-4'729'0'0,"0"-1"1"0"0,0 1 0 0 0,1 0-1 0 0,0 0 1 0 0,0-1 0 0 0,0 1 0 0 0,0 0-1 0 0,1-1 1 0 0,-1 1 0 0 0,1 0-1 0 0,0-1 1 0 0,2-2-730 0 0,-2 5 169 0 0,0 0 0 0 0,0 0 0 0 0,0 0 1 0 0,1 1-1 0 0,-1-1 0 0 0,0 0 0 0 0,1 1 0 0 0,0-1 0 0 0,-1 1 0 0 0,1 0 0 0 0,0-1 1 0 0,0 1-1 0 0,-1 0 0 0 0,1 0 0 0 0,0 0 0 0 0,0 1 0 0 0,0-1 0 0 0,0 0 1 0 0,0 1-1 0 0,1-1 0 0 0,-1 1 0 0 0,0 0 0 0 0,0-1 0 0 0,0 1 0 0 0,0 0 0 0 0,0 0 1 0 0,1 1-170 0 0,19-3 456 0 0,-16 1-373 0 0,0 1 0 0 0,0-1 0 0 0,0 1-1 0 0,0 1 1 0 0,0-1 0 0 0,2 1-83 0 0,8 3 66 0 0,1 0 0 0 0,-1 1 0 0 0,0 0-1 0 0,6 5-65 0 0,-16-7-10 0 0,-1 0-1 0 0,1 0 0 0 0,-1 0 1 0 0,1 1-1 0 0,-1 0 0 0 0,0 0 0 0 0,-1 1 1 0 0,1-1-1 0 0,-1 1 0 0 0,0 0 1 0 0,0 0-1 0 0,0 1 0 0 0,0 0 11 0 0,0 0-34 0 0,-1 1-1 0 0,0 0 0 0 0,0 0 1 0 0,-1 0-1 0 0,0 0 1 0 0,0 1-1 0 0,0-1 0 0 0,-1 1 1 0 0,0-1-1 0 0,-1 0 1 0 0,0 1-1 0 0,0 0 0 0 0,0-1 1 0 0,-1 0-1 0 0,-2 8 35 0 0,1-5-36 0 0,-2 0 1 0 0,1 0-1 0 0,-1 0 0 0 0,-1 0 0 0 0,1-1 1 0 0,-2 0-1 0 0,1 0 0 0 0,-1 0 0 0 0,-1-1 1 0 0,1 1-1 0 0,-2-1 36 0 0,5-6 27 0 0,0 1 0 0 0,0-1 0 0 0,0 0 0 0 0,0 0 0 0 0,0 0 1 0 0,-1 0-1 0 0,1-1 0 0 0,-1 1 0 0 0,-1-1-27 0 0,5 0 6 0 0,0-1 0 0 0,0 0 0 0 0,0 0 0 0 0,0 0 0 0 0,0 0 1 0 0,-1 0-1 0 0,1 0 0 0 0,0 0 0 0 0,0 1 0 0 0,0-1 0 0 0,0 0 0 0 0,-1 0 0 0 0,1 0 1 0 0,0 0-1 0 0,0 0 0 0 0,0 0 0 0 0,-1 0 0 0 0,1 0 0 0 0,0 0 0 0 0,0 0 0 0 0,0 0 1 0 0,-1 0-1 0 0,1 0 0 0 0,0 0 0 0 0,0 0 0 0 0,0 0 0 0 0,0 0 0 0 0,-1 0 0 0 0,1 0 0 0 0,0 0 1 0 0,0-1-1 0 0,0 1 0 0 0,0 0 0 0 0,-1 0 0 0 0,1 0 0 0 0,0 0 0 0 0,0 0 0 0 0,0 0 1 0 0,0-1-1 0 0,0 1 0 0 0,-1 0 0 0 0,1 0 0 0 0,0 0 0 0 0,0 0-6 0 0,15-14 78 0 0,-12 12-82 0 0,0 0 0 0 0,1 0 1 0 0,-1 0-1 0 0,0 0 0 0 0,1 1 0 0 0,-1-1 1 0 0,1 1-1 0 0,0 0 0 0 0,0 0 0 0 0,-1 0 1 0 0,1 0-1 0 0,0 1 0 0 0,0 0 0 0 0,0 0 1 0 0,0 0-1 0 0,-1 0 0 0 0,1 0 1 0 0,0 1-1 0 0,0 0 0 0 0,0-1 0 0 0,-1 2 1 0 0,1-1-1 0 0,0 0 0 0 0,-1 1 0 0 0,1-1 1 0 0,-1 1-1 0 0,0 0 0 0 0,0 0 1 0 0,1 1-1 0 0,-1-1 0 0 0,0 1 4 0 0,2 1 48 0 0,0 1 0 0 0,0 0 1 0 0,-1 0-1 0 0,0 1 0 0 0,0-1 0 0 0,0 1 0 0 0,0 0 0 0 0,-1 0 0 0 0,0 0 1 0 0,-1 0-1 0 0,1 0 0 0 0,-1 1 0 0 0,0-1 0 0 0,-1 1 0 0 0,1 0 0 0 0,-1 0 0 0 0,0 2-47 0 0,-1 0 79 0 0,-1 0 1 0 0,0 0 0 0 0,0 0 0 0 0,0-1 0 0 0,-1 1 0 0 0,-1 0-1 0 0,1-1 1 0 0,-1 0 0 0 0,-1 1 0 0 0,1-1 0 0 0,-2-1 0 0 0,1 1-1 0 0,-1 0 1 0 0,0-1 0 0 0,0 0 0 0 0,-1 0 0 0 0,0-1 0 0 0,0 0-1 0 0,-1 0 1 0 0,0 0 0 0 0,0-1 0 0 0,0 1 0 0 0,-1-2 0 0 0,1 1-1 0 0,-1-1 1 0 0,-4 1-81 0 0,-5 3 18 0 0,0 0-1 0 0,-1-1 0 0 0,0-1 1 0 0,0-1-1 0 0,-10 1-17 0 0,13-3-269 0 0,12-2-6 0 0,0 0-1 0 0,-1 0 1 0 0,1 0 0 0 0,0-1 0 0 0,-1 1 0 0 0,1-1 0 0 0,-1 0 0 0 0,1 0 0 0 0,-1 0-1 0 0,1-1 1 0 0,-1 1 0 0 0,1-1 0 0 0,-1 0 0 0 0,1 0 0 0 0,0 0 0 0 0,-1 0 0 0 0,1-1 275 0 0,2 2-138 0 0,1 0 0 0 0,0 0 0 0 0,-1-1 0 0 0,1 1 0 0 0,0 0 0 0 0,0-1 1 0 0,0 1-1 0 0,-1 0 0 0 0,1 0 0 0 0,0-1 0 0 0,0 1 0 0 0,0 0 1 0 0,0-1-1 0 0,-1 1 0 0 0,1 0 0 0 0,0-1 0 0 0,0 1 0 0 0,0 0 0 0 0,0-1 1 0 0,0 1-1 0 0,0 0 0 0 0,0-1 0 0 0,0 1 0 0 0,0 0 0 0 0,0-1 0 0 0,0 1 1 0 0,0-1-1 0 0,0 1 0 0 0,0 0 0 0 0,1-1 0 0 0,-1 1 0 0 0,0 0 0 0 0,0-1 1 0 0,0 1-1 0 0,0 0 0 0 0,1 0 0 0 0,-1-1 0 0 0,0 1 0 0 0,0 0 1 0 0,0-1 137 0 0,11-11-2597 0 0,-10 11 2478 0 0,10-9-2819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23.0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55 1 9482 0 0,'1'0'365'0'0,"0"0"-1"0"0,0 0 1 0 0,0-1-1 0 0,0 1 1 0 0,0 0 0 0 0,0 0-1 0 0,0 0 1 0 0,0 0-1 0 0,0 1 1 0 0,0-1 0 0 0,0 0-1 0 0,0 0 1 0 0,0 0-1 0 0,0 1 1 0 0,0-1-1 0 0,0 1 1 0 0,0-1 0 0 0,0 1-1 0 0,-1-1 1 0 0,1 1-1 0 0,1 0-364 0 0,-1 0 230 0 0,0 1-1 0 0,0 0 1 0 0,0-1-1 0 0,-1 1 0 0 0,1 0 1 0 0,0 0-1 0 0,-1 0 0 0 0,1 0 1 0 0,-1 0-1 0 0,0 0 1 0 0,1 0-1 0 0,-1 1-229 0 0,1 17 819 0 0,0 1-1 0 0,-2-1 1 0 0,0 0 0 0 0,-3 10-819 0 0,-1 22 602 0 0,1-18-421 0 0,-2 0-1 0 0,-2 0 1 0 0,-1 0 0 0 0,-4 8-181 0 0,4-13-4 0 0,-9 25-2004 0 0,13-47-1544 0 0,2-14-2334 0 0,2 3 3615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23.6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64 150 8322 0 0,'-5'4'8626'0'0,"-2"10"-6203"0"0,-2 19-1799 0 0,-1 13-81 0 0,4-24-420 0 0,2 1-1 0 0,0 9-122 0 0,-5 24 66 0 0,6-38 43 0 0,0 0 0 0 0,1-1-1 0 0,1 5-108 0 0,2-14 231 0 0,3-10 263 0 0,2-13 228 0 0,-2-15-194 0 0,1 0 0 0 0,2 0 1 0 0,5-11-529 0 0,4-20 221 0 0,-9 34-143 0 0,-4 21-62 0 0,-2 0 1 0 0,1 0 0 0 0,-1 0-1 0 0,0 0 1 0 0,0 0-1 0 0,0-5-16 0 0,-1 6 15 0 0,0 0 0 0 0,0-1-1 0 0,1 1 1 0 0,0 0 0 0 0,0 0-1 0 0,1 0 1 0 0,-1 0 0 0 0,1 0-1 0 0,1-2-14 0 0,0 11-38 0 0,-1-1 0 0 0,1 1 0 0 0,-1-1 0 0 0,0 1 0 0 0,0 0 0 0 0,0 0 0 0 0,1 2 38 0 0,11 30-26 0 0,-8-17 153 0 0,2 0 1 0 0,0-1-1 0 0,1 0 0 0 0,8 10-127 0 0,-15-24 121 0 0,1 0-1 0 0,0 0 1 0 0,0-1-1 0 0,0 1 1 0 0,0-1-1 0 0,0 0 0 0 0,1 0 1 0 0,0 0-1 0 0,-1 0 1 0 0,1-1-1 0 0,0 1 1 0 0,0-1-1 0 0,0 0 1 0 0,1 0-1 0 0,-1-1 1 0 0,0 1-1 0 0,1-1 1 0 0,-1 0-1 0 0,1 0 1 0 0,0-1-1 0 0,-1 1 1 0 0,1-1-121 0 0,-3 0 62 0 0,0-1-1 0 0,-1 1 1 0 0,1-1 0 0 0,0 1 0 0 0,-1-1 0 0 0,1 0 0 0 0,-1 0 0 0 0,1 0 0 0 0,-1 1 0 0 0,0-2 0 0 0,1 1 0 0 0,-1 0 0 0 0,0 0 0 0 0,0 0 0 0 0,1 0 0 0 0,-1-1 0 0 0,0 1 0 0 0,0-1 0 0 0,0 1 0 0 0,-1-1 0 0 0,1 1 0 0 0,0-2-62 0 0,17-39 645 0 0,-16 36-593 0 0,10-32 198 0 0,-2 0 1 0 0,6-38-251 0 0,-3-28-3372 0 0,-13 90 740 0 0,0 8-546 0 0,-3 10-1249 0 0,1 3 2121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24.5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8 223 7001 0 0,'0'0'400'0'0,"-1"0"0"0"0,1 0 0 0 0,0 0 0 0 0,-1 0 0 0 0,1 1 0 0 0,0-1 0 0 0,-1 0 0 0 0,1 0 0 0 0,0 0-1 0 0,-1 1 1 0 0,1-1 0 0 0,0 0 0 0 0,-1 0 0 0 0,1 1 0 0 0,0-1 0 0 0,0 0 0 0 0,-1 0 0 0 0,1 1 0 0 0,0-1-1 0 0,0 0 1 0 0,0 1 0 0 0,-1-1 0 0 0,1 1 0 0 0,0-1 0 0 0,0 0 0 0 0,0 1 0 0 0,0-1-400 0 0,2 2 3117 0 0,8-6-1500 0 0,4-7-986 0 0,-1 0 0 0 0,0-1-1 0 0,0-1 1 0 0,-2 0 0 0 0,0-1 0 0 0,7-9-631 0 0,-2 1 203 0 0,2 0-1 0 0,3 0-202 0 0,-15 15 31 0 0,1 0 0 0 0,-1 0 0 0 0,0 0 0 0 0,-1-1 0 0 0,1 0-1 0 0,1-5-30 0 0,-7 12-1 0 0,0 1 0 0 0,0 0 0 0 0,1-1-1 0 0,-1 1 1 0 0,0 0 0 0 0,0-1-1 0 0,0 1 1 0 0,0 0 0 0 0,1-1-1 0 0,-1 1 1 0 0,0 0 0 0 0,0-1 0 0 0,0 1-1 0 0,1 0 1 0 0,-1-1 0 0 0,0 1-1 0 0,1 0 1 0 0,-1 0 0 0 0,0 0-1 0 0,1-1 1 0 0,-1 1 0 0 0,0 0 0 0 0,1 0-1 0 0,-1 0 1 0 0,0 0 0 0 0,1-1-1 0 0,-1 1 1 0 0,0 0 0 0 0,1 0-1 0 0,-1 0 1 0 0,1 0 0 0 0,-1 0 0 0 0,0 0 1 0 0,12 8-130 0 0,4 18-106 0 0,-7 10 143 0 0,-1-1-1 0 0,-2 1 0 0 0,-1 0 1 0 0,-2 5 93 0 0,3 51 49 0 0,-4 4-49 0 0,-3-19-2649 0 0,-4-73-5131 0 0,5-4 5781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7:57.4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0 7882 0 0,'-1'7'8174'0'0,"1"41"-5335"0"0,-3-2-2253 0 0,0-6-339 0 0,14 183-248 0 0,-7-190-660 0 0,-1 7-3546 0 0,-3-40 4161 0 0,0 0 0 0 0,0 1-1 0 0,0-1 1 0 0,0 0 0 0 0,0 1 0 0 0,0-1 0 0 0,0 0-1 0 0,0 0 1 0 0,0 1 0 0 0,0-1 0 0 0,1 0-1 0 0,-1 1 1 0 0,0-1 0 0 0,0 0 0 0 0,0 0-1 0 0,0 1 1 0 0,0-1 0 0 0,1 0 0 0 0,-1 0 0 0 0,0 1-1 0 0,0-1 1 0 0,0 0 0 0 0,1 0 0 0 0,-1 0-1 0 0,0 1 1 0 0,0-1 0 0 0,0 0 0 0 0,1 0-1 0 0,-1 0 1 0 0,0 0 0 0 0,1 0 0 0 0,-1 1 0 0 0,0-1-1 0 0,0 0 1 0 0,1 0 0 0 0,-1 0 0 0 0,0 0-1 0 0,1 0 1 0 0,-1 0 46 0 0,7 2-1181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9:25.0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47 9418 0 0,'-3'-11'8004'0'0,"7"4"-3489"0"0,14 3-1730 0 0,-2 2-2106 0 0,8-3-76 0 0,0 1 0 0 0,1 1 0 0 0,-1 2 0 0 0,13 0-603 0 0,14-1 396 0 0,380-5 1487 0 0,-287 17-1839 0 0,-143-10-194 0 0,16-1 153 0 0,-16 1-186 0 0,-1 0 1 0 0,1 0-1 0 0,-1 0 1 0 0,1 0-1 0 0,-1 0 1 0 0,1 0-1 0 0,-1 0 1 0 0,1 0-1 0 0,-1 0 1 0 0,1 0 0 0 0,-1 0-1 0 0,1-1 1 0 0,-1 1-1 0 0,1 0 1 0 0,-1 0-1 0 0,1-1 1 0 0,-1 1-1 0 0,0 0 1 0 0,1-1-1 0 0,-1 1 1 0 0,1 0-1 0 0,-1-1 1 0 0,0 1-1 0 0,1 0 1 0 0,-1-1 182 0 0,0 0-1790 0 0,-3 5-3352 0 0,1-4 2706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46 113 2593 0 0,'-31'5'5258'0'0,"30"-6"-4991"0"0,0 1 0 0 0,1 0 0 0 0,-1 0 0 0 0,0 0-1 0 0,1 0 1 0 0,-1 0 0 0 0,0-1 0 0 0,1 1 0 0 0,-1 0 0 0 0,0-1 0 0 0,1 1 0 0 0,-1 0-1 0 0,1-1 1 0 0,-1 1 0 0 0,1-1 0 0 0,-1 1 0 0 0,1-1 0 0 0,-1 1 0 0 0,1-1 0 0 0,-1 1 0 0 0,1-1-1 0 0,0 1 1 0 0,-1-1 0 0 0,1 1 0 0 0,0-2-267 0 0,0 3 506 0 0,0 2 3275 0 0,1 9-2613 0 0,-1-11-1133 0 0,1 0 1 0 0,-1 1 0 0 0,1-1 0 0 0,-1 0-1 0 0,1 0 1 0 0,0 0 0 0 0,-1 0 0 0 0,1 0-1 0 0,0 0 1 0 0,0 0 0 0 0,0 0-1 0 0,0 0 1 0 0,0 0 0 0 0,0 0 0 0 0,0 0-1 0 0,0-1 1 0 0,0 1 0 0 0,0 0 0 0 0,1-1-1 0 0,-1 1 1 0 0,0-1 0 0 0,1 1 0 0 0,-1-1-1 0 0,0 0 1 0 0,1 1 0 0 0,-1-1 0 0 0,0 0-1 0 0,1 0 1 0 0,-1 0 0 0 0,1 0-36 0 0,5 1 144 0 0,11 1 215 0 0,0-2 0 0 0,16 0-359 0 0,18 0 83 0 0,11 0 63 0 0,-27-1-34 0 0,-3-2 40 0 0,-23 2-86 0 0,0 0 0 0 0,1 1 0 0 0,5 0-66 0 0,-1 1 53 0 0,-1-2 0 0 0,1 0-1 0 0,5-1-52 0 0,29-1 67 0 0,45 4 6 0 0,-68-1-56 0 0,0 1 1 0 0,0 1-1 0 0,15 4-17 0 0,-16-2 2 0 0,1-1-1 0 0,0-2 1 0 0,16 0-2 0 0,-16-2 15 0 0,-16 1-3 0 0,0 0-1 0 0,0-1 1 0 0,-1 0 0 0 0,4-1-12 0 0,-3 1 0 0 0,0 0 0 0 0,0 0 0 0 0,0 1 1 0 0,1 1-1 0 0,-1-1 0 0 0,0 1 0 0 0,4 2 0 0 0,-2-1 14 0 0,0-1-1 0 0,1 0 1 0 0,-1-1 0 0 0,11 0-14 0 0,39-5-17 0 0,32 3 17 0 0,-5 0 26 0 0,-29 2-9 0 0,-40 1-15 0 0,-1-1 0 0 0,0-1 1 0 0,0-1-1 0 0,1 0 0 0 0,-1-1 0 0 0,0-1 0 0 0,0-2-2 0 0,-1 1 4 0 0,1 0 0 0 0,-1 1 1 0 0,1 0-1 0 0,0 1 0 0 0,0 2 0 0 0,7-1-4 0 0,50-4 15 0 0,124-3-10 0 0,-59 7 10 0 0,-87 3-11 0 0,-11 0 19 0 0,-27-1-23 0 0,1 0 0 0 0,-1 0 0 0 0,0 2 0 0 0,0 0 0 0 0,0 1 0 0 0,3 1 0 0 0,30 3 3 0 0,1-2 0 0 0,0-2 0 0 0,20-2-3 0 0,23 2 7 0 0,2 7-13 0 0,-64-8 15 0 0,-1-2 0 0 0,0-1 0 0 0,1-1 0 0 0,18-4-9 0 0,-43 5-4 0 0,38 6 12 0 0,116-2 39 0 0,-136-2-48 0 0,-1 0-3 0 0,-1 0 1 0 0,2-2 3 0 0,17 4 5 0 0,-35-2-3 0 0,0 0-1 0 0,0-1 0 0 0,0 0 0 0 0,0 0 0 0 0,0 0 0 0 0,0 0 1 0 0,0-1-1 0 0,0 0 0 0 0,2-1-1 0 0,4 0 2 0 0,0 0 0 0 0,-1 0 0 0 0,1 1 0 0 0,0 1 0 0 0,3 0-2 0 0,18-1 7 0 0,57-3 40 0 0,-70 3-37 0 0,1 1-1 0 0,-1 1 1 0 0,0 1-1 0 0,0 0 1 0 0,4 2-10 0 0,-12-2 59 0 0,1-2-1 0 0,0 0 1 0 0,-1 0-1 0 0,1-1 1 0 0,2 0-59 0 0,32-2 187 0 0,-32 3-50 0 0,0 0-1 0 0,1-2 1 0 0,-1 1-1 0 0,0-1 0 0 0,0-1 1 0 0,6-3-137 0 0,-16 5 13 0 0,0 0 0 0 0,0 1 0 0 0,-1-1 0 0 0,1 1 0 0 0,0 0-1 0 0,5 0-12 0 0,16 0 24 0 0,2-5 36 0 0,0 2-1 0 0,20 1-59 0 0,-45 2 5 0 0,1 0 0 0 0,0-1 1 0 0,-1 1-1 0 0,1-1 0 0 0,-1 0 0 0 0,1 0 0 0 0,-1 0 1 0 0,1 0-1 0 0,-1 0 0 0 0,0-1 0 0 0,2 0-5 0 0,22-7 29 0 0,-10 5 5 0 0,31-3 58 0 0,2 0-45 0 0,8-2 5 0 0,3 5 62 0 0,-56 3-110 0 0,0 0 0 0 0,0 0 0 0 0,0-1 0 0 0,-1 0-1 0 0,2 0-3 0 0,-1 0 14 0 0,0 0 1 0 0,-1 1-1 0 0,1-1 0 0 0,0 1 0 0 0,2 0-14 0 0,1-1 42 0 0,1 1 0 0 0,-1-2 0 0 0,8-2-42 0 0,16-4 90 0 0,-17 6-59 0 0,-9 1-22 0 0,1 0 0 0 0,-1 1 1 0 0,1 0-1 0 0,0 0 0 0 0,-1 1 1 0 0,1 0-1 0 0,0 0 0 0 0,-1 0 1 0 0,1 1-1 0 0,4 1-9 0 0,0 0-47 0 0,-8-1-18 0 0,0 0 0 0 0,0 0 0 0 0,0 0 0 0 0,0 0 0 0 0,0 0 0 0 0,0 0 0 0 0,0 1 0 0 0,0-1 0 0 0,2 3 65 0 0,-5-3-590 0 0,1 0 1 0 0,-1 0 0 0 0,1 0-1 0 0,-1 0 1 0 0,0 0-1 0 0,0 0 1 0 0,0 0 0 0 0,1 0-1 0 0,-1 0 1 0 0,0 0-1 0 0,0 0 1 0 0,-1 0 0 0 0,1 1-1 0 0,0-1 1 0 0,0 0 589 0 0,0 0-310 0 0,0-1 1 0 0,0 1 0 0 0,0-1-1 0 0,0 1 1 0 0,0-1-1 0 0,-1 1 1 0 0,1-1-1 0 0,0 1 1 0 0,0-1 0 0 0,0 1-1 0 0,0-1 1 0 0,-1 1-1 0 0,1-1 1 0 0,0 1-1 0 0,-1-1 1 0 0,1 1-1 0 0,0-1 1 0 0,-1 1 0 0 0,1-1-1 0 0,0 0 1 0 0,-1 1-1 0 0,1-1 1 0 0,-1 0-1 0 0,1 1 1 0 0,-1-1 0 0 0,1 0-1 0 0,-1 0 1 0 0,1 1-1 0 0,-1-1 310 0 0,-20-5-2464 0 0,8 1 1773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239 59 6833 0 0,'3'-5'3483'0'0,"-3"5"-3406"0"0,0 0 0 0 0,0 0 1 0 0,0 0-1 0 0,0 0 0 0 0,0-1 1 0 0,1 1-1 0 0,-1 0 0 0 0,0 0 1 0 0,0 0-1 0 0,0 0 0 0 0,0-1 1 0 0,0 1-1 0 0,0 0 0 0 0,0 0 1 0 0,0 0-1 0 0,0-1 0 0 0,0 1 1 0 0,1 0-1 0 0,-1 0 1 0 0,0 0-1 0 0,0-1 0 0 0,0 1 1 0 0,0 0-1 0 0,-1 0 0 0 0,1 0 1 0 0,0-1-1 0 0,0 1 0 0 0,0 0 1 0 0,0 0-1 0 0,0 0 0 0 0,0-1 1 0 0,0 1-1 0 0,0 0 0 0 0,0 0-77 0 0,0 0 76 0 0,-1 0-1 0 0,1-1 0 0 0,0 1 0 0 0,0 0 0 0 0,0 0 0 0 0,0 0 0 0 0,0 0 0 0 0,0 0 1 0 0,0-1-1 0 0,0 1 0 0 0,-1 0 0 0 0,1 0 0 0 0,0 0 0 0 0,0 0 0 0 0,0 0 0 0 0,0-1 1 0 0,0 1-1 0 0,0 0 0 0 0,0 0 0 0 0,0 0 0 0 0,0 0 0 0 0,0-1 0 0 0,0 1 0 0 0,0 0 1 0 0,0 0-1 0 0,0 0 0 0 0,0 0 0 0 0,0-1 0 0 0,1 1 0 0 0,-1 0 0 0 0,0 0 0 0 0,0 0 1 0 0,0 0-1 0 0,0 0 0 0 0,0-1-75 0 0,0 1 48 0 0,0 0 0 0 0,0 0 0 0 0,0 0 0 0 0,0 0 1 0 0,1 0-1 0 0,-1-1 0 0 0,0 1 0 0 0,0 0 0 0 0,0 0 0 0 0,0 0 1 0 0,0 0-1 0 0,0 0 0 0 0,0-1 0 0 0,0 1 0 0 0,0 0 0 0 0,0 0 1 0 0,0 0-1 0 0,0 0 0 0 0,-1 0 0 0 0,1 0 0 0 0,0-1 0 0 0,0 1 0 0 0,0 0 1 0 0,0 0-1 0 0,0 0 0 0 0,0 0 0 0 0,0 0 0 0 0,0 0 0 0 0,0-1 1 0 0,0 1-1 0 0,0 0 0 0 0,-1 0 0 0 0,1 0 0 0 0,0 0 0 0 0,0 0 1 0 0,0 0-1 0 0,0 0 0 0 0,0 0 0 0 0,0 0 0 0 0,-1 0 0 0 0,1 0 1 0 0,0 0-1 0 0,0 0 0 0 0,0 0 0 0 0,0 0 0 0 0,0 0 0 0 0,-1 0 0 0 0,1 0 1 0 0,0 0-1 0 0,0 0 0 0 0,0 0 0 0 0,0 0 0 0 0,0 0 0 0 0,-1 0 1 0 0,1 0-1 0 0,0 0 0 0 0,0 0-48 0 0,-6-3 724 0 0,0 0-1 0 0,0 0 1 0 0,0-1 0 0 0,-2-1-724 0 0,4 2 223 0 0,-1 0 0 0 0,1 0 0 0 0,-1 0 0 0 0,0 1 0 0 0,-4-2-223 0 0,6 4 53 0 0,1-1 0 0 0,0 1 0 0 0,-1-1 0 0 0,1 1 0 0 0,-1 0 0 0 0,1 0 0 0 0,-1 0 0 0 0,1 1 0 0 0,-1-1 0 0 0,1 0 0 0 0,0 1 0 0 0,-1-1 0 0 0,1 1 0 0 0,0 0 0 0 0,-1 0-53 0 0,-35 19 277 0 0,19-9-171 0 0,15-8-98 0 0,-1 0 0 0 0,1 1 1 0 0,0-1-1 0 0,0 1 0 0 0,1 0 0 0 0,-1 0 1 0 0,1 1-1 0 0,0-1 0 0 0,0 1 1 0 0,1-1-1 0 0,-1 1 0 0 0,1 0 0 0 0,-1 4-8 0 0,-10 16-2 0 0,12-23 0 0 0,1-1-1 0 0,-1 0 0 0 0,1 1 1 0 0,0-1-1 0 0,-1 0 1 0 0,1 1-1 0 0,0-1 1 0 0,0 1-1 0 0,0-1 1 0 0,0 0-1 0 0,0 1 1 0 0,1-1-1 0 0,-1 1 0 0 0,0-1 1 0 0,1 0-1 0 0,-1 1 1 0 0,1-1-1 0 0,-1 0 1 0 0,1 0-1 0 0,-1 1 1 0 0,1-1-1 0 0,0 0 1 0 0,0 0-1 0 0,0 0 1 0 0,0 0-1 0 0,0 0 0 0 0,1 1 3 0 0,1 2 1 0 0,1-1-1 0 0,-1 0 0 0 0,1 1 1 0 0,0-2-1 0 0,1 1 0 0 0,-1 0 0 0 0,2 0 0 0 0,18 8-12 0 0,-14-7 43 0 0,1 1-1 0 0,-1 0 1 0 0,0 1-1 0 0,-1-1 0 0 0,5 5-30 0 0,-8-4 127 0 0,1-1 0 0 0,-2 1-1 0 0,1 0 1 0 0,-1 0-1 0 0,0 0 1 0 0,0 1-1 0 0,3 6-126 0 0,-6-9 118 0 0,0 1-1 0 0,0-1 0 0 0,-1 0 1 0 0,0 0-1 0 0,1 1 0 0 0,-1-1 1 0 0,-1 1-1 0 0,1-1 0 0 0,-1 1 1 0 0,0-1-1 0 0,0 1 0 0 0,0 0 1 0 0,-1-1-1 0 0,0 4-117 0 0,1-6 72 0 0,-1 0-1 0 0,0 0 1 0 0,0 0 0 0 0,0 1 0 0 0,0-1 0 0 0,0 0-1 0 0,0-1 1 0 0,0 1 0 0 0,0 0 0 0 0,-1 0-1 0 0,1 0 1 0 0,-1-1 0 0 0,0 1 0 0 0,1-1-1 0 0,-1 1 1 0 0,-1 0-72 0 0,-1 0 73 0 0,0 0 1 0 0,0 0-1 0 0,0 0 0 0 0,-1 0 0 0 0,1-1 1 0 0,0 0-1 0 0,0 0 0 0 0,-4 1-73 0 0,-6 0 48 0 0,0-1 0 0 0,0-1 1 0 0,0 0-1 0 0,0-1 0 0 0,-5-1-48 0 0,6 2-263 0 0,-12-3-241 0 0,11 0-3823 0 0,13 1 440 0 0,6-1 1223 0 0,-1 2 722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0 7882 0 0,'0'6'8174'0'0,"-1"30"-5335"0"0,-1 0-2253 0 0,0-6-339 0 0,11 142-248 0 0,-6-147-660 0 0,0 5-3546 0 0,-3-29 4161 0 0,0-1 0 0 0,0 0-1 0 0,0 0 1 0 0,0 1 0 0 0,0-1 0 0 0,0 0 0 0 0,0 0-1 0 0,0 0 1 0 0,0 1 0 0 0,0-1 0 0 0,0 0-1 0 0,0 0 1 0 0,0 0 0 0 0,0 1 0 0 0,0-1-1 0 0,0 0 1 0 0,1 0 0 0 0,-1 0 0 0 0,0 1 0 0 0,0-1-1 0 0,0 0 1 0 0,0 0 0 0 0,0 0 0 0 0,1 0-1 0 0,-1 1 1 0 0,0-1 0 0 0,0 0 0 0 0,0 0-1 0 0,1 0 1 0 0,-1 0 0 0 0,0 0 0 0 0,0 0 0 0 0,1 0-1 0 0,-1 0 1 0 0,0 0 0 0 0,0 0 0 0 0,0 1-1 0 0,1-1 1 0 0,-1 0 46 0 0,5 1-1181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19 125 13443 0 0,'-12'4'3336'0'0,"12"-4"-3242"0"0,-1 0 1 0 0,1 0-1 0 0,0 1 1 0 0,-1-1-1 0 0,1 0 1 0 0,0 0-1 0 0,-1 1 1 0 0,1-1-1 0 0,0 0 0 0 0,-1 0 1 0 0,1 1-1 0 0,0-1 1 0 0,0 0-1 0 0,-1 1 1 0 0,1-1-1 0 0,0 0 1 0 0,0 1-1 0 0,0-1 1 0 0,-1 0-1 0 0,1 1 0 0 0,0-1 1 0 0,0 0-1 0 0,0 1 1 0 0,0-1-1 0 0,0 1 1 0 0,0-1-1 0 0,0 0 1 0 0,0 1-1 0 0,0-1 1 0 0,0 1-1 0 0,0-1 0 0 0,0 0 1 0 0,0 1-1 0 0,0-1 1 0 0,0 0-1 0 0,0 1 1 0 0,1-1-95 0 0,23 4 2116 0 0,-18-3-1988 0 0,0-1 0 0 0,0-1 0 0 0,0 1 0 0 0,0-1-1 0 0,0 0 1 0 0,0 0 0 0 0,-1-1 0 0 0,4-1-128 0 0,45-19 8 0 0,-10 2-564 0 0,-32 15-307 0 0,0-2 0 0 0,0 1 0 0 0,0-2 1 0 0,-1 1-1 0 0,6-6 863 0 0,4-3-2342 0 0,-8 8-33 0 0,-1 1 1 0 0,12-5 2374 0 0,-22 12-140 0 0,9-6-978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46 11 3889 0 0,'-4'23'7463'0'0,"1"0"-3946"0"0,2-11-2549 0 0,-1 0 0 0 0,0 0 0 0 0,-2 7-968 0 0,-2 5 494 0 0,1 1 1 0 0,2 0-1 0 0,0 0 0 0 0,2 22-494 0 0,-2 20 246 0 0,0-38-181 0 0,-2 37 417 0 0,13-99 762 0 0,0-20-749 0 0,3 0 0 0 0,11-29-495 0 0,-14 51 77 0 0,-6 23-64 0 0,14-41 44 0 0,-15 45-61 0 0,1 0 0 0 0,0 0 0 0 0,0 0-1 0 0,0 1 1 0 0,0-1 0 0 0,1 1 0 0 0,-1-1 0 0 0,1 1-1 0 0,0 0 1 0 0,2-2 4 0 0,-4 5-4 0 0,-1 0 0 0 0,0 0-1 0 0,1-1 1 0 0,-1 1 0 0 0,1 0-1 0 0,-1 0 1 0 0,1-1 0 0 0,-1 1 0 0 0,1 0-1 0 0,-1 0 1 0 0,1 0 0 0 0,-1 0-1 0 0,1 0 1 0 0,-1 0 0 0 0,1 0-1 0 0,-1 0 1 0 0,1 0 0 0 0,-1 0 0 0 0,1 0-1 0 0,-1 0 1 0 0,1 0 0 0 0,-1 0-1 0 0,1 0 1 0 0,-1 0 0 0 0,1 0-1 0 0,-1 1 1 0 0,1-1 0 0 0,-1 0 0 0 0,1 0-1 0 0,-1 1 1 0 0,0-1 0 0 0,1 0-1 0 0,-1 1 1 0 0,1-1 0 0 0,-1 0-1 0 0,0 1 1 0 0,1-1 0 0 0,-1 1-1 0 0,0-1 1 0 0,1 0 0 0 0,-1 1 0 0 0,0-1-1 0 0,0 1 5 0 0,11 22-79 0 0,-10-18 59 0 0,16 39-80 0 0,-4 1-1 0 0,1 6 101 0 0,1 5-450 0 0,-10-36-7 0 0,-2-7-378 0 0,0-1 0 0 0,1 0 0 0 0,2 2 835 0 0,-2-8-1773 0 0,-1-9-783 0 0,-3 2 2364 0 0,0 0-1 0 0,0 0 1 0 0,0 0-1 0 0,0 0 1 0 0,0 0-1 0 0,0 0 1 0 0,-1 0-1 0 0,1 0 1 0 0,0 0 0 0 0,-1 0-1 0 0,1 0 1 0 0,-1-1 192 0 0,-4-5-184 0 0,0 0 0 0 0,0 0 0 0 0,-1 0 0 0 0,0 0 0 0 0,-1 1 0 0 0,1 0 0 0 0,-1 1 1 0 0,-1-1-1 0 0,-2-1 184 0 0,-2 0 1098 0 0,-1-1 1 0 0,0 2-1 0 0,-4-2-1098 0 0,18 8 1364 0 0,18 9 3385 0 0,66 33-4266 0 0,-84-42-468 0 0,0 1-1 0 0,0 0 1 0 0,0 0-1 0 0,1-1 1 0 0,-1 1 0 0 0,0-1-1 0 0,0 1 1 0 0,1-1-1 0 0,-1 0 1 0 0,0 0 0 0 0,0 1-1 0 0,1-1 1 0 0,-1 0-1 0 0,0 0 1 0 0,1 0 0 0 0,-1 0-1 0 0,0 0 1 0 0,1 0-1 0 0,-1-1-14 0 0,0 1 39 0 0,0-1 0 0 0,0 0 0 0 0,0 1 0 0 0,0-1 0 0 0,-1 0 0 0 0,1 0 0 0 0,0 0 0 0 0,-1 1 0 0 0,1-1 0 0 0,0 0 0 0 0,-1 0 0 0 0,1 0 0 0 0,-1 0 0 0 0,0 0 0 0 0,1 0 0 0 0,-1 0 0 0 0,0 0 0 0 0,0-1 0 0 0,1 1 0 0 0,-1 0 0 0 0,0 0 0 0 0,0 0 0 0 0,0-1-39 0 0,0-15 603 0 0,0 0 1 0 0,-2-12-604 0 0,1 18 103 0 0,0-1-1 0 0,1 0 0 0 0,0 0 1 0 0,1 1-1 0 0,0-1 1 0 0,1 0-1 0 0,1 0-102 0 0,-1 4-12 0 0,0-1-1 0 0,1 1 1 0 0,0 0 0 0 0,0 1-1 0 0,1-1 1 0 0,0 0 0 0 0,1 1 0 0 0,-1 0-1 0 0,2 0 1 0 0,-1 0 0 0 0,1 1-1 0 0,0 0 1 0 0,0 0 0 0 0,1 0-1 0 0,0 1 1 0 0,0-1 0 0 0,7-3 12 0 0,-10 7-17 0 0,-1 1 1 0 0,1-1 0 0 0,-1 0 0 0 0,1 1 0 0 0,-1 0 0 0 0,1 0-1 0 0,0 0 1 0 0,2 0 16 0 0,-4 1-3 0 0,-1 0 1 0 0,0 0-1 0 0,0 0 0 0 0,1 0 0 0 0,-1 0 0 0 0,0 0 1 0 0,0 1-1 0 0,1-1 0 0 0,-1 0 0 0 0,0 1 0 0 0,0-1 1 0 0,0 1-1 0 0,0-1 0 0 0,0 1 0 0 0,0 0 0 0 0,0 0 1 0 0,0-1-1 0 0,0 1 0 0 0,0 0 0 0 0,0 0 0 0 0,0 0 1 0 0,0 0-1 0 0,-1 0 0 0 0,1 0 0 0 0,0 0 0 0 0,-1 0 1 0 0,1 0-1 0 0,-1 0 0 0 0,1 1 3 0 0,6 8-8 0 0,-7-9 8 0 0,1-1 1 0 0,0 1-1 0 0,-1 0 1 0 0,1 0-1 0 0,0 0 1 0 0,-1 0-1 0 0,1 0 1 0 0,-1 0-1 0 0,0 0 1 0 0,1 0-1 0 0,-1 0 1 0 0,0 0-1 0 0,0 0 1 0 0,1 1-1 0 0,-1-1-1 0 0,-1 15 31 0 0,1-15-27 0 0,0 0 0 0 0,0-1-1 0 0,-1 1 1 0 0,1 0-1 0 0,0-1 1 0 0,-1 1-1 0 0,1-1 1 0 0,-1 1 0 0 0,1 0-1 0 0,-1-1 1 0 0,1 1-1 0 0,-1-1 1 0 0,1 1-1 0 0,-1-1 1 0 0,0 0 0 0 0,1 1-1 0 0,-1-1 1 0 0,0 0-1 0 0,0 1-2 0 0,-6 2 56 0 0,0 1 0 0 0,0 0 0 0 0,1 0 0 0 0,-3 2-56 0 0,0 3 98 0 0,8-9-97 0 0,1 1 0 0 0,-1-1 0 0 0,1 1 0 0 0,-1-1 0 0 0,1 1 0 0 0,-1-1 0 0 0,1 1 0 0 0,0 0 0 0 0,-1-1 0 0 0,1 1 0 0 0,0-1 0 0 0,-1 1 0 0 0,1 0 0 0 0,0-1 0 0 0,0 1 0 0 0,0 0 0 0 0,-1 0 0 0 0,1-1 0 0 0,0 1 0 0 0,0 0 0 0 0,0-1 0 0 0,0 1 0 0 0,0 0 0 0 0,1-1 1 0 0,-1 1-1 0 0,0 0 0 0 0,0 0 0 0 0,0-1 0 0 0,1 1 0 0 0,-1 0 0 0 0,0-1 0 0 0,1 1-1 0 0,0 2 3 0 0,0-1 0 0 0,0 1 1 0 0,1 0-1 0 0,-1-1 0 0 0,1 1 0 0 0,0-1 1 0 0,0 1-4 0 0,12 12 54 0 0,2-1 0 0 0,6 5-54 0 0,-16-15-128 0 0,1 1-1 0 0,-1-1 1 0 0,1 0 0 0 0,0 0-1 0 0,0-1 1 0 0,0 1-1 0 0,0-2 1 0 0,1 1 128 0 0,-7-3-450 0 0,1 1 1 0 0,-1-1-1 0 0,1 0 0 0 0,-1 0 1 0 0,1 0-1 0 0,-1 0 0 0 0,1 0 1 0 0,-1 0-1 0 0,1 0 1 0 0,-1-1-1 0 0,1 1 0 0 0,-1 0 1 0 0,1-1-1 0 0,-1 1 0 0 0,0-1 1 0 0,1 0-1 0 0,-1 1 0 0 0,0-1 1 0 0,1 0-1 0 0,-1 0 1 0 0,0 0-1 0 0,0 0 0 0 0,1-1 450 0 0,4-2-1187 0 0,1-1-887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7594 0 0,'3'48'6687'0'0,"9"25"-3571"0"0,-4-21-1646 0 0,-2-20-920 0 0,-3-16-1049 0 0,0-1 0 0 0,-2 1 0 0 0,0 4 499 0 0,-3-37-4202 0 0,2 9 2775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63 5777 0 0,'-3'-4'1468'0'0,"0"0"0"0"0,0 0 0 0 0,0 0-1 0 0,-1 0 1 0 0,1 1 0 0 0,-1 0 0 0 0,0-1 0 0 0,-2 0-1468 0 0,6 3 101 0 0,-1 1 0 0 0,1 0 0 0 0,0 0 0 0 0,0 0 0 0 0,-1-1 0 0 0,1 1 0 0 0,0 0 0 0 0,0-1 0 0 0,0 1 0 0 0,0 0 0 0 0,0 0 0 0 0,-1-1 0 0 0,1 1 0 0 0,0 0 0 0 0,0-1 0 0 0,0 1 1 0 0,0 0-1 0 0,0-1 0 0 0,0 1 0 0 0,0 0 0 0 0,0-1 0 0 0,0 1 0 0 0,0 0 0 0 0,0 0 0 0 0,0-1 0 0 0,0 1 0 0 0,1 0 0 0 0,-1-1 0 0 0,0 1 0 0 0,0 0 0 0 0,0-1 0 0 0,0 1 0 0 0,0 0 0 0 0,1 0 0 0 0,-1-1 0 0 0,0 1 0 0 0,0 0 0 0 0,1 0 1 0 0,-1 0-1 0 0,0-1 0 0 0,0 1 0 0 0,1 0 0 0 0,-1 0 0 0 0,0 0 0 0 0,0-1 0 0 0,1 1 0 0 0,-1 0 0 0 0,0 0 0 0 0,1 0 0 0 0,-1 0 0 0 0,0 0 0 0 0,1 0 0 0 0,-1 0 0 0 0,0 0-101 0 0,18-6 1599 0 0,7 1-479 0 0,-21 4-1025 0 0,1 0 1 0 0,-1 0-1 0 0,1 0 1 0 0,-1 1-1 0 0,1-1 1 0 0,0 1-1 0 0,-1 0-95 0 0,6 1-151 0 0,-1 0-1 0 0,0 1 1 0 0,0 0-1 0 0,7 3 152 0 0,1 0-2013 0 0,-1 2 0 0 0,0 0 0 0 0,13 8 2013 0 0,-14-5-1674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0 104 0 0,'11'0'-8'0'0,"-20"0"8"0"0,6 3 0 0 0,3-2 0 0 0,1 4 0 0 0,3-2 0 0 0,3 3-8 0 0,-6-2 8 0 0,3 1 0 0 0,4 2-8 0 0,-4-2 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17 84 40 0 0</inkml:trace>
  <inkml:trace contextRef="#ctx0" brushRef="#br0" timeOffset="1">35 88 40 0 0,'7'0'16'0'0</inkml:trace>
  <inkml:trace contextRef="#ctx0" brushRef="#br0" timeOffset="2">55 27 32 0 0,'-2'-1'16'0'0,"0"1"-16"0"0,0-1 0 0 0,-1 1 0 0 0,2 0 8 0 0,-5 0 0 0 0</inkml:trace>
  <inkml:trace contextRef="#ctx0" brushRef="#br0" timeOffset="3">1 3 32 0 0</inkml:trace>
  <inkml:trace contextRef="#ctx0" brushRef="#br0" timeOffset="4">2 3 32 0 0,'0'0'8'0'0,"0"-1"0"0"0,3-1 0 0 0,-2 2 0 0 0,0 0-8 0 0</inkml:trace>
  <inkml:trace contextRef="#ctx0" brushRef="#br0" timeOffset="5">6 16 40 0 0,'1'1'16'0'0,"-1"0"-16"0"0,0-1 0 0 0,0 3 8 0 0,2-3-8 0 0,-2 2 0 0 0,0-4 0 0 0,0 2 0 0 0,0 0 0 0 0,2 0 0 0 0</inkml:trace>
  <inkml:trace contextRef="#ctx0" brushRef="#br0" timeOffset="6">17 18 24 0 0,'0'-2'16'0'0,"1"-1"-16"0"0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7:57.8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23 163 13443 0 0,'-14'5'3336'0'0,"13"-5"-3242"0"0,1 0 1 0 0,-1 1-1 0 0,1-1 1 0 0,0 0-1 0 0,-1 0 1 0 0,1 1-1 0 0,-1-1 1 0 0,1 0-1 0 0,0 1 0 0 0,-1-1 1 0 0,1 0-1 0 0,-1 1 1 0 0,1-1-1 0 0,0 1 1 0 0,0-1-1 0 0,-1 1 1 0 0,1-1-1 0 0,0 0 1 0 0,0 1-1 0 0,0-1 0 0 0,-1 1 1 0 0,1-1-1 0 0,0 1 1 0 0,0-1-1 0 0,0 1 1 0 0,0-1-1 0 0,0 1 1 0 0,0-1-1 0 0,0 1 1 0 0,0-1-1 0 0,0 1 0 0 0,0-1 1 0 0,0 1-1 0 0,0-1 1 0 0,1 1-1 0 0,-1-1 1 0 0,0 1-95 0 0,30 4 2116 0 0,-22-4-1988 0 0,-1-1 0 0 0,1-1 0 0 0,-1 1 0 0 0,1-1-1 0 0,-1-1 1 0 0,0 1 0 0 0,0-1 0 0 0,5-2-128 0 0,54-26 8 0 0,-11 5-564 0 0,-40 18-307 0 0,0-1 0 0 0,0-1 0 0 0,0-1 1 0 0,-1 0-1 0 0,6-6 863 0 0,7-5-2342 0 0,-12 11-33 0 0,1 1 1 0 0,13-7 2374 0 0,-26 15-140 0 0,11-6-978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2255 7538 0 0,'3'0'7707'0'0,"4"1"-3794"0"0,48 0-2717 0 0,133-7-122 0 0,-1 1-505 0 0,113-10 165 0 0,1 0-260 0 0,-198 15 101 0 0,68-11-575 0 0,-130 8 82 0 0,7 2-82 0 0,7-1 46 0 0,-28 2 3 0 0,1 2 0 0 0,-1 0 0 0 0,20 5-49 0 0,-10-1 70 0 0,-18-4-32 0 0,43 7 434 0 0,47-1-472 0 0,-42-9 748 0 0,51-7-748 0 0,-41 2 302 0 0,10 2-302 0 0,-29 5 53 0 0,169-6 71 0 0,-172-1-110 0 0,23-7-14 0 0,-33 5 20 0 0,1 2 0 0 0,22 0-20 0 0,158 0 74 0 0,-189 4-57 0 0,26-4-17 0 0,-26 2-1 0 0,27 0 1 0 0,-33 4 9 0 0,129 0 78 0 0,63-12-87 0 0,-50 3 29 0 0,-107 6-4 0 0,-32 4-17 0 0,0 0 1 0 0,12 4-9 0 0,32 1-7 0 0,94-6 17 0 0,-80-1-12 0 0,38 5 2 0 0,-78 2 5 0 0,-29-3 12 0 0,1 0-1 0 0,0-2 0 0 0,7-1-16 0 0,74-1 8 0 0,8 5-8 0 0,-92-3 2 0 0,272 2 46 0 0,-237-1-44 0 0,1-3 0 0 0,4-1-4 0 0,-37 1 0 0 0,0 1 1 0 0,0 1-1 0 0,12 2 0 0 0,0 1 8 0 0,13-2 8 0 0,0-1-1 0 0,0-3 1 0 0,7-3-16 0 0,-24 3 42 0 0,29 0-42 0 0,-48 3 0 0 0,1 0-1 0 0,-1 1 0 0 0,0 0 1 0 0,0 0-1 0 0,-1 2 0 0 0,1-1 1 0 0,2 1 10 0 0,1-1 0 0 0,-1 0 0 0 0,1-2-1 0 0,-1 1 1 0 0,1-2 0 0 0,12-1-10 0 0,-11 1 5 0 0,8 0-2 0 0,-9-1-1 0 0,-1 1 0 0 0,1 1 1 0 0,4 1-3 0 0,5 1 3 0 0,-17-3-2 0 0,0 1 1 0 0,0 0-1 0 0,-1 0 1 0 0,2 1-2 0 0,2 1 1 0 0,1-1 0 0 0,-1-1 0 0 0,1 0 0 0 0,6-1-1 0 0,33 4 11 0 0,63 8 37 0 0,-88-8-50 0 0,-6-1-1 0 0,1 0 0 0 0,14-1 3 0 0,100 8 48 0 0,-45-5-40 0 0,5 0 0 0 0,-30 3 9 0 0,23-5-25 0 0,-66-1 14 0 0,-1-1 0 0 0,1-2 0 0 0,-1 0 1 0 0,1-1-1 0 0,0-1-6 0 0,32-3 14 0 0,39 4-12 0 0,-43 1 38 0 0,7-2-40 0 0,-5-8 32 0 0,-14 4-27 0 0,-26 7-15 0 0,-5 1 16 0 0,0-1 0 0 0,0 0 0 0 0,-1-1 0 0 0,1 0-1 0 0,0 0 1 0 0,0 0 0 0 0,-1-1 0 0 0,6-1-6 0 0,-1-1 31 0 0,-1 0-1 0 0,0-1 0 0 0,-1 0 0 0 0,1 0 0 0 0,5-5-30 0 0,-11 7 18 0 0,-1 1-1 0 0,0-1 1 0 0,0-1-1 0 0,0 1 0 0 0,0 0 1 0 0,0-1-1 0 0,-1 1 1 0 0,0-1-1 0 0,0 1 0 0 0,0-1 1 0 0,0 0-1 0 0,0 0 1 0 0,-1 0-1 0 0,0 0 0 0 0,1-3-17 0 0,3-27 169 0 0,-1-1-1 0 0,-2 1 0 0 0,-2-26-168 0 0,0 32 41 0 0,-1 12-6 0 0,-1 1-1 0 0,-1 0 1 0 0,0-1 0 0 0,-2-3-35 0 0,-8-42 53 0 0,-10-99 88 0 0,16 118-100 0 0,1 0 0 0 0,2-1 0 0 0,3-15-41 0 0,1 34 13 0 0,-1 0 1 0 0,0 1-1 0 0,-2-1 0 0 0,-1 0 1 0 0,-2-4-14 0 0,3 16 3 0 0,1 0 1 0 0,0 0-1 0 0,0-10-3 0 0,2 9-2 0 0,-2 1 1 0 0,0 0-1 0 0,-2-10 2 0 0,-3-6 8 0 0,2 0 0 0 0,1-5-8 0 0,-9-69 8 0 0,11 61-1 0 0,2 23-1 0 0,-1-1-1 0 0,-1 1 1 0 0,-1-3-6 0 0,-1 3-2 0 0,2 12 1 0 0,1 0 0 0 0,0 0 0 0 0,0 1 0 0 0,0-1 0 0 0,1 0 0 0 0,0-5 1 0 0,0-64 18 0 0,0 39-12 0 0,-3 2-14 0 0,2 24 8 0 0,0 0 1 0 0,0 0-1 0 0,1-7 0 0 0,1 10-3 0 0,-2 0 0 0 0,1 1 0 0 0,-1-1 0 0 0,0 0 0 0 0,0 1 0 0 0,-1-2 3 0 0,0 1-3 0 0,0-1-1 0 0,1 0 0 0 0,0 0 0 0 0,1 0 4 0 0,0-2 1 0 0,-1-8 5 0 0,2 1-1 0 0,0-1 1 0 0,1 1 0 0 0,1-3-6 0 0,-1 11-6 0 0,-1-1 0 0 0,0 0 0 0 0,-1 0 0 0 0,-1-8 6 0 0,1-3-8 0 0,0 0-2 0 0,1 5 15 0 0,-2-1 0 0 0,-1-6-5 0 0,1 8-2 0 0,1 11 0 0 0,0-1 0 0 0,-1 1-1 0 0,0 0 1 0 0,0-1-1 0 0,0 1 1 0 0,-1-3 2 0 0,1 4-1 0 0,0 1 0 0 0,1 0-1 0 0,0 0 1 0 0,-1 0 0 0 0,1-1 0 0 0,0 1 0 0 0,0 0 0 0 0,0-1-1 0 0,1 1 1 0 0,-1 0 0 0 0,0 0 0 0 0,1-1 0 0 0,0 1 1 0 0,0-3-1 0 0,-2-14-9 0 0,1 18 8 0 0,-1-1 1 0 0,1 0 0 0 0,0 1 0 0 0,0-1-1 0 0,0 0 1 0 0,0 1 0 0 0,0-1 0 0 0,0 0 0 0 0,0 0-1 0 0,1 1 1 0 0,0-2 1 0 0,-1 1-1 0 0,0 1 1 0 0,1-1-1 0 0,-1 1 0 0 0,0-1 1 0 0,0 0-1 0 0,0 1 1 0 0,0-1-1 0 0,0 1 0 0 0,0-1 1 0 0,-1 1-1 0 0,1-2 1 0 0,-1 2-1 0 0,1-1 1 0 0,0 1-1 0 0,0-1 1 0 0,0 0-1 0 0,0 1 1 0 0,0-1-1 0 0,0 1 1 0 0,0-1-1 0 0,0 1 1 0 0,0-1-1 0 0,1 1 0 0 0,-1-1 1 0 0,1 1-1 0 0,-1-1 1 0 0,1-1 3 0 0,0 0 0 0 0,-1 1 0 0 0,1-1 0 0 0,-1 0 0 0 0,0 0 0 0 0,0 0 0 0 0,0 0 0 0 0,-1 0 0 0 0,1 0 0 0 0,0 0 0 0 0,-2-2-3 0 0,0-13-26 0 0,0 9 32 0 0,1 8-4 0 0,1 0 0 0 0,-1-1 0 0 0,1 1-1 0 0,0 0 1 0 0,0 0 0 0 0,-1-1-1 0 0,1 1 1 0 0,0 0 0 0 0,0 0-1 0 0,0-1 1 0 0,0 1 0 0 0,1 0 0 0 0,-1 0-1 0 0,0-1 1 0 0,1 1-2 0 0,-1-1-3 0 0,1 0 0 0 0,-1 1 1 0 0,0-1-1 0 0,0 0 0 0 0,0 0 0 0 0,0 1 1 0 0,0-1-1 0 0,0 0 0 0 0,0 1 0 0 0,-1-1 1 0 0,1-1 2 0 0,-1-4-14 0 0,1 7 6 0 0,0 0 1 0 0,0 0-1 0 0,0 0 0 0 0,0 0 1 0 0,0 0-1 0 0,0 1 0 0 0,0-1 1 0 0,0 0-1 0 0,0 0 0 0 0,0 0 1 0 0,0 0-1 0 0,0 0 0 0 0,1 0 1 0 0,-1 0-1 0 0,0 1 0 0 0,0-1 1 0 0,0 0-1 0 0,0 0 0 0 0,0 0 1 0 0,0 0-1 0 0,0 0 0 0 0,1 0 1 0 0,-1 0-1 0 0,0 0 0 0 0,0 0 1 0 0,0 0-1 0 0,0 0 0 0 0,0 0 1 0 0,1 0-1 0 0,-1 0 0 0 0,0 0 1 0 0,0 0-1 0 0,0 0 0 0 0,0 0 1 0 0,0 0-1 0 0,0 0 0 0 0,1 0 1 0 0,-1 0-1 0 0,0 0 0 0 0,0 0 1 0 0,0 0-1 0 0,0 0 0 0 0,0 0 1 0 0,1 0-1 0 0,-1 0 0 0 0,0 0 1 0 0,0 0-1 0 0,0-1 0 0 0,0 1 1 0 0,0 0-1 0 0,0 0 0 0 0,0 0 8 0 0,0 1-128 0 0,0 0-1 0 0,-1 0 0 0 0,1 1 0 0 0,0-1 0 0 0,-1 0 1 0 0,1 0-1 0 0,0 0 0 0 0,0 1 0 0 0,0-1 1 0 0,0 0-1 0 0,0 0 0 0 0,1 0 0 0 0,-1 1 0 0 0,0-1 1 0 0,0 0-1 0 0,1 0 129 0 0,4 11-5775 0 0,-4-12 5556 0 0,-1 0 1 0 0,1 1-1 0 0,-1-1 0 0 0,1 0 0 0 0,-1 0 0 0 0,1 1 0 0 0,-1-1 0 0 0,1 0 1 0 0,-1 0-1 0 0,1 0 0 0 0,-1 0 0 0 0,1 0 0 0 0,0 0 0 0 0,-1 0 0 0 0,1 0 1 0 0,-1 0-1 0 0,1 0 0 0 0,-1 0 0 0 0,1 0 219 0 0,4-1-1647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42 191 4817 0 0,'0'-4'7142'0'0,"2"-3"-5253"0"0,-1 6-1703 0 0,0 0 0 0 0,-1-1 0 0 0,1 1 0 0 0,0 0 0 0 0,0 0 0 0 0,0 0 0 0 0,-1-1 0 0 0,1 1 0 0 0,0 0 0 0 0,-1 0 0 0 0,0-1 0 0 0,1 1 0 0 0,-1-1 0 0 0,0 1 0 0 0,0 0 0 0 0,1-1 0 0 0,-1 1 0 0 0,0-1 0 0 0,0 1 0 0 0,-1 0 0 0 0,1-1 0 0 0,0 1 0 0 0,0 0 0 0 0,-1-1 0 0 0,1 1 0 0 0,-1-1-186 0 0,1 1 27 0 0,-1 1 0 0 0,1 0 0 0 0,0-1 0 0 0,0 1-1 0 0,0-1 1 0 0,0 1 0 0 0,-1 0 0 0 0,1-1 0 0 0,0 1 0 0 0,0-1 0 0 0,0 1 0 0 0,0 0-1 0 0,0-1 1 0 0,0 1 0 0 0,0-1 0 0 0,0 1 0 0 0,0-1 0 0 0,0 1 0 0 0,1 0 0 0 0,-1-1 0 0 0,0 1-1 0 0,0 0 1 0 0,0-1 0 0 0,0 1 0 0 0,1-1 0 0 0,-1 1 0 0 0,0 0 0 0 0,0-1 0 0 0,1 1 0 0 0,-1 0-28 0 0,12-12 215 0 0,-4 5-138 0 0,-7 6-63 0 0,0 0-1 0 0,0 0 1 0 0,0 1-1 0 0,1-1 1 0 0,-1 0 0 0 0,0 0-1 0 0,0 1 1 0 0,1-1-1 0 0,-1 1 1 0 0,1-1-1 0 0,-1 1 1 0 0,0 0-1 0 0,1 0 1 0 0,-1-1-1 0 0,1 1 1 0 0,-1 0 0 0 0,1 0-1 0 0,-1 0 1 0 0,1 0-1 0 0,-1 0 1 0 0,1 1-1 0 0,-1-1-12 0 0,0 0 5 0 0,-1 0-1 0 0,1 0 1 0 0,-1 1 0 0 0,1-1-1 0 0,0 0 1 0 0,-1 0 0 0 0,1 0-1 0 0,-1 1 1 0 0,1-1-1 0 0,-1 0 1 0 0,1 1 0 0 0,-1-1-1 0 0,1 0 1 0 0,-1 1-1 0 0,0-1 1 0 0,1 1 0 0 0,-1-1-1 0 0,1 1 1 0 0,-1-1-1 0 0,0 0 1 0 0,1 1 0 0 0,-1-1-1 0 0,0 1 1 0 0,0 0-1 0 0,0-1 1 0 0,1 1 0 0 0,-1-1-1 0 0,0 1 1 0 0,0-1-1 0 0,0 1 1 0 0,0-1 0 0 0,0 1-1 0 0,0 0 1 0 0,0-1-1 0 0,0 1 1 0 0,0-1 0 0 0,0 1-1 0 0,0-1 1 0 0,-1 1-1 0 0,1 0 1 0 0,0-1 0 0 0,0 1-1 0 0,0-1 1 0 0,-1 1 0 0 0,1-1-1 0 0,0 1 1 0 0,-1-1-1 0 0,1 0 1 0 0,0 1 0 0 0,-1-1-1 0 0,1 1 1 0 0,-1-1-1 0 0,1 1-4 0 0,-2 1 31 0 0,0 0-1 0 0,0 0 0 0 0,0 0 1 0 0,0 0-1 0 0,0 0 0 0 0,0 0 0 0 0,-1-1 1 0 0,1 1-1 0 0,-1-1 0 0 0,1 1 1 0 0,-1-1-1 0 0,0 0 0 0 0,0 0-30 0 0,2 0 43 0 0,-1-1 0 0 0,0 0 1 0 0,1 1-1 0 0,-1-1 0 0 0,1 0 0 0 0,-1 0 0 0 0,0 0 0 0 0,1 0 0 0 0,-1 0 0 0 0,0 0 0 0 0,1-1 0 0 0,-1 1 0 0 0,1 0 0 0 0,-1-1 0 0 0,1 1 1 0 0,-1-1-1 0 0,1 0 0 0 0,-1 1 0 0 0,1-1 0 0 0,-1 0 0 0 0,1 0 0 0 0,0 0 0 0 0,-1 0 0 0 0,1 0 0 0 0,-1-1-43 0 0,-7-15 762 0 0,4 7-406 0 0,5 9-326 0 0,-1 0 1 0 0,0-1-1 0 0,1 1 1 0 0,-1-1 0 0 0,1 1-1 0 0,0-1 1 0 0,-1 1-1 0 0,1-1 1 0 0,0 1-1 0 0,0-1 1 0 0,0 1-1 0 0,0 0 1 0 0,0-1-1 0 0,1 1 1 0 0,-1-1-1 0 0,0 1 1 0 0,1-1-1 0 0,-1 1-30 0 0,14-23 385 0 0,-6 13-275 0 0,-7 9-104 0 0,0 1 1 0 0,1 0-1 0 0,-1 0 0 0 0,0 0 1 0 0,1 0-1 0 0,-1 0 0 0 0,1 0 1 0 0,-1 0-1 0 0,1 0 0 0 0,0 1 1 0 0,-1-1-1 0 0,1 0 0 0 0,0 1 1 0 0,-1 0-1 0 0,1-1 0 0 0,0 1 1 0 0,0 0-1 0 0,-1 0 0 0 0,3 0-6 0 0,1-1 15 0 0,0 1-1 0 0,0 0 1 0 0,1 1 0 0 0,-1-1-1 0 0,0 1 1 0 0,1 1-15 0 0,-4-2 0 0 0,0 1 1 0 0,1 0-1 0 0,-1 1 0 0 0,0-1 0 0 0,0 0 0 0 0,0 0 1 0 0,-1 1-1 0 0,1-1 0 0 0,0 1 0 0 0,0 0 0 0 0,-1-1 1 0 0,1 1-1 0 0,-1 0 0 0 0,0 0 0 0 0,0 0 0 0 0,1 0 1 0 0,-1 0-1 0 0,0 0 0 0 0,-1 0 0 0 0,1 1 0 0 0,0-1 1 0 0,-1 0-1 0 0,1 0 0 0 0,-1 1 0 0 0,0-1 0 0 0,0 0 1 0 0,0 0-1 0 0,0 1 0 0 0,0-1 0 0 0,0 0 1 0 0,-1 0-1 0 0,1 1 0 0 0,-1-1 0 0 0,1 0 0 0 0,-1 0 1 0 0,0 0-1 0 0,0 0 0 0 0,0 0 0 0 0,-2 2 0 0 0,0 2 11 0 0,-1-1-1 0 0,0 0 1 0 0,-1 0-1 0 0,1-1 1 0 0,-1 1-1 0 0,-4 2-10 0 0,7-6 12 0 0,1 0 1 0 0,-1 0-1 0 0,0 0 1 0 0,0 0-1 0 0,0 0 0 0 0,1 0 1 0 0,-1-1-1 0 0,0 1 0 0 0,0-1 1 0 0,0 1-1 0 0,0-1 1 0 0,0 0-1 0 0,0 0 0 0 0,0 0 1 0 0,0 0-1 0 0,0 0 1 0 0,-1 0-1 0 0,1 0 0 0 0,0-1 1 0 0,0 1-1 0 0,1-1 0 0 0,-1 1 1 0 0,0-1-1 0 0,-1 0-12 0 0,1 0 22 0 0,1 0 0 0 0,-1-1 0 0 0,1 1 0 0 0,0 0 0 0 0,-1-1 0 0 0,1 1 0 0 0,0 0 0 0 0,0-1-1 0 0,0 0 1 0 0,0 1 0 0 0,0-1 0 0 0,0 1 0 0 0,1-1 0 0 0,-1 0 0 0 0,1 0 0 0 0,-1 1 0 0 0,1-2-22 0 0,-5-32 217 0 0,5 29-203 0 0,0 0 1 0 0,0 0 0 0 0,1 0-1 0 0,0 0 1 0 0,0 1 0 0 0,1-2-15 0 0,-1 5 0 0 0,0 0 0 0 0,-1 0 1 0 0,1 1-1 0 0,0-1 1 0 0,0 0-1 0 0,0 1 1 0 0,0-1-1 0 0,0 1 0 0 0,0-1 1 0 0,1 1-1 0 0,-1 0 1 0 0,0-1-1 0 0,1 1 1 0 0,-1 0-1 0 0,1 0 0 0 0,-1 0 1 0 0,1 0-1 0 0,0 0 1 0 0,0 0-1 0 0,-1 0 1 0 0,1 1-1 0 0,2-1 0 0 0,4-2-4 0 0,1 1 0 0 0,1 1 0 0 0,-1-1 1 0 0,0 1-1 0 0,0 1 0 0 0,9 0 4 0 0,-16 0 0 0 0,0 0 1 0 0,0 0-1 0 0,0 1 1 0 0,0-1-1 0 0,0 0 1 0 0,0 1-1 0 0,0 0 1 0 0,0-1-1 0 0,0 1 1 0 0,0 0-1 0 0,-1 0 1 0 0,1 0-1 0 0,0 0 0 0 0,0 0 1 0 0,-1 0-1 0 0,1 1 1 0 0,-1-1-1 0 0,1 0 1 0 0,-1 1-1 0 0,0-1 1 0 0,0 1-1 0 0,0 0 1 0 0,0-1-1 0 0,0 1 1 0 0,0 0-1 0 0,0-1 1 0 0,0 1-1 0 0,0 0 1 0 0,-1 0-1 0 0,1 0 0 0 0,-1 0 1 0 0,0 0-1 0 0,1 0 1 0 0,-1-1-1 0 0,0 1 0 0 0,0 4 8 0 0,0-1-1 0 0,-1 0 1 0 0,1 0-1 0 0,-1-1 1 0 0,0 1 0 0 0,-1 0-1 0 0,1 0 1 0 0,-1 0-1 0 0,0 0 1 0 0,0-1-1 0 0,-1 2-7 0 0,-3 5 32 0 0,-1-1 1 0 0,0 0-1 0 0,-1 0 0 0 0,-1 1-32 0 0,7-9 20 0 0,-1 0 0 0 0,1 0 1 0 0,-1-1-1 0 0,1 1 0 0 0,-1 0 0 0 0,0-1 0 0 0,0 0 0 0 0,0 1 0 0 0,0-1 0 0 0,0 0 0 0 0,0 0 0 0 0,0-1 0 0 0,0 1 0 0 0,0-1 0 0 0,0 1 0 0 0,0-1 0 0 0,-2 0-20 0 0,3 0 18 0 0,0 0 0 0 0,-1 0 0 0 0,1 0 0 0 0,0 0 0 0 0,0 0 0 0 0,0-1 1 0 0,0 1-1 0 0,0-1 0 0 0,0 1 0 0 0,0-1 0 0 0,0 0 0 0 0,0 0 0 0 0,0 1 0 0 0,1-1 0 0 0,-1-1 0 0 0,0 1 0 0 0,0 0 1 0 0,1 0-1 0 0,-1-1 0 0 0,1 1 0 0 0,-1 0 0 0 0,1-1 0 0 0,0 0 0 0 0,0 1 0 0 0,-1-1 0 0 0,1-1-18 0 0,0 1 3 0 0,1 0-1 0 0,0 0 1 0 0,0 0-1 0 0,0 0 0 0 0,0 0 1 0 0,0 0-1 0 0,0 0 1 0 0,1 0-1 0 0,-1 0 0 0 0,1 0 1 0 0,-1 0-1 0 0,1 0 1 0 0,0 0-1 0 0,0 1 1 0 0,0-1-1 0 0,0 0 0 0 0,0 0 1 0 0,0 1-1 0 0,0-1 1 0 0,1 0-3 0 0,2-2 2 0 0,-1 0 0 0 0,1 0 1 0 0,0 0-1 0 0,0 0 1 0 0,0 1-1 0 0,0 0 1 0 0,4-3-3 0 0,-6 5-4 0 0,1 0 1 0 0,-1 0 0 0 0,0-1-1 0 0,1 1 1 0 0,-1 1 0 0 0,1-1 0 0 0,-1 0-1 0 0,1 1 1 0 0,-1-1 0 0 0,1 1 0 0 0,-1 0-1 0 0,1-1 1 0 0,0 1 0 0 0,-1 0-1 0 0,1 1 1 0 0,2-1 3 0 0,-3 1-3 0 0,-1 0 1 0 0,1-1-1 0 0,0 1 0 0 0,0 0 1 0 0,0 0-1 0 0,-1 0 0 0 0,1 0 0 0 0,-1 1 1 0 0,1-1-1 0 0,-1 0 0 0 0,1 1 1 0 0,-1-1-1 0 0,0 1 0 0 0,0-1 1 0 0,1 1-1 0 0,-1-1 0 0 0,0 1 0 0 0,-1 0 1 0 0,1 0-1 0 0,0-1 0 0 0,0 1 1 0 0,-1 0 2 0 0,1 2 3 0 0,0-1 1 0 0,0 1 0 0 0,0 0-1 0 0,-1 0 1 0 0,1 0 0 0 0,-1-1-1 0 0,0 1 1 0 0,0 0-1 0 0,-1 0 1 0 0,1-1 0 0 0,-1 1-1 0 0,0 0 1 0 0,-1 2-4 0 0,0 1 26 0 0,-1 0 1 0 0,0-1-1 0 0,-1 1 0 0 0,1-1 1 0 0,-1 1-1 0 0,-3 2-26 0 0,5-7 24 0 0,0 0 0 0 0,-1 1 0 0 0,1-1 0 0 0,-1 0 0 0 0,1-1 0 0 0,-1 1 1 0 0,0 0-1 0 0,0-1 0 0 0,0 0 0 0 0,0 1 0 0 0,0-1 0 0 0,0 0 0 0 0,0 0 0 0 0,0-1 0 0 0,-1 1 0 0 0,-2 0-24 0 0,4-1 33 0 0,0 0-1 0 0,-1-1 1 0 0,1 1-1 0 0,0 0 1 0 0,0-1-1 0 0,-1 1 1 0 0,1-1-1 0 0,0 1 0 0 0,0-1 1 0 0,0 0-1 0 0,0 0 1 0 0,0 0-1 0 0,0 0 1 0 0,0-1-1 0 0,0 1 1 0 0,0 0-1 0 0,0-1 1 0 0,1 1-1 0 0,-1-1 1 0 0,0 0-33 0 0,-2-3 70 0 0,1 1 1 0 0,-1 0 0 0 0,1-1-1 0 0,0 1 1 0 0,1-1 0 0 0,-1 0 0 0 0,-1-5-71 0 0,2 5 10 0 0,1 0 0 0 0,0 0 0 0 0,0 0 0 0 0,0 0 0 0 0,1-1 0 0 0,0 1 1 0 0,0 0-1 0 0,0 0 0 0 0,1-1 0 0 0,0 1 0 0 0,0 0 0 0 0,0 0 0 0 0,0 0 0 0 0,1 0 0 0 0,0 0 1 0 0,0 0-1 0 0,1 0 0 0 0,-1 0 0 0 0,1 1 0 0 0,0-1 0 0 0,0 1 0 0 0,1 0 0 0 0,-1 0 1 0 0,1 0-1 0 0,0 1 0 0 0,0-1 0 0 0,2 0-10 0 0,-3 2-5 0 0,1 0 0 0 0,0 1 0 0 0,-1 0 0 0 0,1 0 0 0 0,0 0 0 0 0,0 0 0 0 0,0 0 0 0 0,0 1 0 0 0,0 0 0 0 0,0 0-1 0 0,0 0 1 0 0,0 0 0 0 0,0 0 0 0 0,0 1 0 0 0,-1-1 0 0 0,1 1 5 0 0,0 0-4 0 0,-1 0 0 0 0,1 0 0 0 0,-1 0 0 0 0,0 0 0 0 0,1 0 0 0 0,-1 1-1 0 0,0-1 1 0 0,0 1 0 0 0,0 0 0 0 0,0 0 0 0 0,0 0 0 0 0,-1 0 0 0 0,1 0 0 0 0,-1 1 0 0 0,1-1-1 0 0,-1 1 1 0 0,2 2 4 0 0,-3-3 4 0 0,0 0 0 0 0,0 0 0 0 0,-1 1 0 0 0,1-1 0 0 0,0 0 0 0 0,-1 1-1 0 0,0-1 1 0 0,0 0 0 0 0,0 1 0 0 0,0-1 0 0 0,0 0 0 0 0,0 1 0 0 0,0-1-1 0 0,-1 0 1 0 0,0 1 0 0 0,1-1 0 0 0,-1 0 0 0 0,0 0 0 0 0,0 0 0 0 0,0 0 0 0 0,0 1-1 0 0,0-1 1 0 0,-1-1 0 0 0,1 1 0 0 0,-1 0 0 0 0,1 0 0 0 0,-1 0 0 0 0,-1 1-4 0 0,0-1 18 0 0,0 1 0 0 0,0 0 0 0 0,0-1 0 0 0,0 0 0 0 0,-1 0 0 0 0,1 0 0 0 0,-1 0 0 0 0,1 0 0 0 0,-1 0 0 0 0,0-1 0 0 0,1 0 0 0 0,-1 0 0 0 0,0 0 0 0 0,0 0 0 0 0,0 0 0 0 0,0-1 0 0 0,-1 0-18 0 0,-1 0 26 0 0,1 0 1 0 0,0-1-1 0 0,-1 0 0 0 0,1 0 0 0 0,0 0 1 0 0,0-1-1 0 0,0 0 0 0 0,0 0 0 0 0,0 0 0 0 0,1 0 1 0 0,-1-1-1 0 0,-1-1-26 0 0,4 2 6 0 0,-1 1 0 0 0,1-1 0 0 0,0 0 0 0 0,0 0 0 0 0,0-1 0 0 0,0 1 0 0 0,1 0 0 0 0,-1 0 0 0 0,0-1 1 0 0,1 1-1 0 0,0-1 0 0 0,0 0 0 0 0,0 1 0 0 0,0-1 0 0 0,0 0 0 0 0,0 1 0 0 0,1-1 0 0 0,-1 0 0 0 0,1 0 0 0 0,0 0 0 0 0,0 1 0 0 0,0-4-6 0 0,0 3-6 0 0,1-1-1 0 0,-1 1 1 0 0,1-1 0 0 0,0 1-1 0 0,0 0 1 0 0,0-1-1 0 0,1 1 1 0 0,-1 0 0 0 0,1 0-1 0 0,0 0 1 0 0,0 0 0 0 0,0 0-1 0 0,0 0 1 0 0,0 1-1 0 0,1-1 1 0 0,-1 1 0 0 0,1-1-1 0 0,0 1 1 0 0,1-1 6 0 0,33-17-62 0 0,-35 19 61 0 0,1 0-1 0 0,-1-1 1 0 0,0 1-1 0 0,1 0 0 0 0,0 1 1 0 0,-1-1-1 0 0,1 0 1 0 0,-1 1-1 0 0,1-1 0 0 0,2 1 2 0 0,-4-1-5 0 0,1 1 0 0 0,0 0 0 0 0,-1 0 0 0 0,1 0 0 0 0,0 0 0 0 0,0 0 0 0 0,-1 0 0 0 0,1 0 0 0 0,0 0 0 0 0,-1 1 0 0 0,1-1 0 0 0,0 1 0 0 0,-1-1 0 0 0,1 1 0 0 0,0 0 0 0 0,0 0 5 0 0,-1 0-2 0 0,-1 0 0 0 0,0-1-1 0 0,1 1 1 0 0,-1 0-1 0 0,0 0 1 0 0,0-1 0 0 0,0 1-1 0 0,1 0 1 0 0,-1 0-1 0 0,0 0 1 0 0,0 0 0 0 0,-1-1-1 0 0,1 1 1 0 0,0 0-1 0 0,0 0 1 0 0,0 0 0 0 0,0-1-1 0 0,-1 1 1 0 0,1 0-1 0 0,0 0 1 0 0,-1-1 0 0 0,1 1-1 0 0,-1 0 1 0 0,1 0 2 0 0,-12 17-359 0 0,9-15-5 0 0,0 0-1 0 0,0 0 0 0 0,0-1 0 0 0,0 1 0 0 0,0-1 1 0 0,-1 0-1 0 0,1 0 0 0 0,-1 0 365 0 0,-9 6-2918 0 0,4-2 397 0 0,3-6 707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215 2660 5473 0 0,'-11'-13'8547'0'0,"9"11"-7871"0"0,0 0 1 0 0,0 0 0 0 0,1 0-1 0 0,-1 0 1 0 0,1 0-1 0 0,-1 0 1 0 0,1-1 0 0 0,0 1-1 0 0,0 0 1 0 0,-1-2-677 0 0,0-5 468 0 0,0 0 0 0 0,1 0 0 0 0,0 0 0 0 0,0-1 0 0 0,1 1 0 0 0,1 0 0 0 0,0-7-468 0 0,0 3 258 0 0,-1-1 0 0 0,0 1 0 0 0,-1-9-258 0 0,-1 5 189 0 0,1 1 0 0 0,1-1 0 0 0,2-10-189 0 0,-1 11 110 0 0,0 0 1 0 0,-2 0 0 0 0,0 0 0 0 0,-1-2-111 0 0,-9-18 96 0 0,2 11-8 0 0,-1 0 13 0 0,7 20-68 0 0,1 0 0 0 0,0-1 0 0 0,0 1 0 0 0,0-1 0 0 0,0-4-33 0 0,-6-22 148 0 0,6 26-120 0 0,0 0 1 0 0,1 1 0 0 0,-1-1 0 0 0,1 0 0 0 0,1 1-1 0 0,-1-2-28 0 0,-5-94 263 0 0,1 45-198 0 0,3 37-46 0 0,1 0 0 0 0,0-10-19 0 0,1 0 75 0 0,-3-29-75 0 0,0 29 61 0 0,2-29-61 0 0,15-110 104 0 0,-13 127-32 0 0,-2-7-72 0 0,0-5 32 0 0,0 6-13 0 0,0 16 8 0 0,1 0-1 0 0,3-8-26 0 0,1 3 16 0 0,-2 1 0 0 0,-1-1 0 0 0,-2 1 0 0 0,-1-1 0 0 0,-2 1 0 0 0,-3-6-16 0 0,2 22 31 0 0,3 14-24 0 0,0 0-1 0 0,1 0 1 0 0,0 0 0 0 0,0 0 0 0 0,0-1-7 0 0,1-8 17 0 0,-1-1-2 0 0,0-1 1 0 0,-4-14-16 0 0,2 17 5 0 0,-2-6-5 0 0,1-1 1 0 0,0 1 0 0 0,2-6-1 0 0,-4-22 27 0 0,3 29-17 0 0,1-1 0 0 0,1-4-10 0 0,-6-87 16 0 0,5 84-4 0 0,0 0 0 0 0,-2 1 0 0 0,-2-1 1 0 0,-6-19-13 0 0,-4-18 0 0 0,14 50-3 0 0,1 1 0 0 0,0-1 0 0 0,1 1 0 0 0,0-1 0 0 0,1 0 0 0 0,1 1 0 0 0,0-5 3 0 0,0 3 15 0 0,-1 0 0 0 0,-1-9-15 0 0,-1 10 2 0 0,-1-4 15 0 0,-1-3-13 0 0,4 8 8 0 0,-1 7-14 0 0,0 1 0 0 0,0 0 0 0 0,1-1 0 0 0,0 1 0 0 0,0 0 0 0 0,0 0 0 0 0,0 0 0 0 0,1 0 0 0 0,-1 0 1 0 0,1 0-1 0 0,2-3 2 0 0,0 1-10 0 0,0 1-1 0 0,0-1 1 0 0,1 1 0 0 0,0 0 0 0 0,0 0 0 0 0,1 0 0 0 0,-1 0 0 0 0,1 1 0 0 0,0 0 0 0 0,5-2 10 0 0,1 0-18 0 0,-1 1 0 0 0,2 0 0 0 0,-1 0 0 0 0,1 2 0 0 0,5-2 18 0 0,-2 2-15 0 0,1 0 1 0 0,0 1 0 0 0,0 1-1 0 0,0 0 1 0 0,-1 1-1 0 0,1 1 1 0 0,0 1 0 0 0,0 0-1 0 0,-1 1 1 0 0,3 1 14 0 0,12 2-9 0 0,1-1 0 0 0,18 0 9 0 0,7 2-3 0 0,131 14 0 0 0,-160-17 7 0 0,-1-2 1 0 0,1 0-1 0 0,0-2 1 0 0,-1-1 0 0 0,17-2-5 0 0,-4-2-14 0 0,0 2 1 0 0,0 1 0 0 0,0 3 0 0 0,1 0 0 0 0,-1 3 0 0 0,6 2 13 0 0,37 11-17 0 0,-44-8 16 0 0,-1-2-1 0 0,2-1 1 0 0,-1-2-1 0 0,5-1 2 0 0,-20-3-2 0 0,18 0 23 0 0,0-1 0 0 0,32-6-21 0 0,-22 2-10 0 0,1 2-1 0 0,34 2 11 0 0,-58 1 4 0 0,31 0 37 0 0,60-8-41 0 0,-92 6-3 0 0,0 1-1 0 0,-1 2 0 0 0,14 1 4 0 0,-3 1 2 0 0,15-3-2 0 0,-1-2 5 0 0,98-5 21 0 0,-110 4-45 0 0,31 3 19 0 0,-33 1-2 0 0,0-2 0 0 0,3-2 2 0 0,11-3-7 0 0,110-10 38 0 0,-120 14-27 0 0,0 2 1 0 0,36 3-5 0 0,-26 1 8 0 0,1-2-1 0 0,-1-2 1 0 0,36-6-8 0 0,-68 3 11 0 0,0-1 0 0 0,12-4-11 0 0,-14 3 4 0 0,0 1-1 0 0,1 1 1 0 0,7 0-4 0 0,25-1 4 0 0,33-2 0 0 0,53 4-4 0 0,103 2 28 0 0,-97-2-10 0 0,-119 3-14 0 0,0 1 0 0 0,18 5-4 0 0,12 0 9 0 0,49-2 6 0 0,-58-3 3 0 0,92-1 42 0 0,-71-2-57 0 0,-46 1 9 0 0,12 0 13 0 0,29 3-25 0 0,-19 0 4 0 0,-1-1 0 0 0,1-3-4 0 0,2 1 3 0 0,29 3-3 0 0,-30 0 14 0 0,-1-3 0 0 0,17-2-14 0 0,18 0 15 0 0,-59 1-8 0 0,-1 0 1 0 0,11-3-8 0 0,21-2 13 0 0,52 0 16 0 0,16 4-81 0 0,-98 1 0 0 0,0 1 0 0 0,-1 1 0 0 0,1 1 0 0 0,13 2 52 0 0,-27-3 585 0 0,1 2-5260 0 0,2 0-4071 0 0,-5-2 6363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67 29 5881 0 0,'-3'-3'1250'0'0,"1"1"0"0"0,0-1 1 0 0,0 0-1 0 0,0 0 0 0 0,0 0 0 0 0,0 0 0 0 0,1 0 0 0 0,-1 0-1250 0 0,2 3 125 0 0,0-1 0 0 0,0 1 1 0 0,-1 0-1 0 0,1 0 0 0 0,0 0 0 0 0,0-1 1 0 0,-1 1-1 0 0,1 0 0 0 0,0 0 0 0 0,0 0 0 0 0,-1 0 1 0 0,1 0-1 0 0,0 0 0 0 0,-1 0 0 0 0,1-1 0 0 0,0 1 1 0 0,-1 0-1 0 0,1 0 0 0 0,0 0 0 0 0,0 0 0 0 0,-1 0 1 0 0,1 1-1 0 0,0-1 0 0 0,-1 0 0 0 0,1 0 0 0 0,0 0 1 0 0,-1 0-126 0 0,1 0 25 0 0,0 0 1 0 0,1 0 0 0 0,-1 0 0 0 0,0 0 0 0 0,0 0-1 0 0,0 0 1 0 0,0 0 0 0 0,0 0 0 0 0,0 0 0 0 0,0 0-1 0 0,0 0 1 0 0,0 0 0 0 0,0 1 0 0 0,1-1 0 0 0,-1 0-1 0 0,0 0 1 0 0,0 0 0 0 0,0 0 0 0 0,0 0 0 0 0,0 0-1 0 0,0 0 1 0 0,0 0 0 0 0,0 0 0 0 0,0 0 0 0 0,0 1 0 0 0,0-1-1 0 0,0 0 1 0 0,0 0 0 0 0,0 0 0 0 0,0 0 0 0 0,0 0-1 0 0,0 0 1 0 0,0 0 0 0 0,0 0 0 0 0,0 1 0 0 0,0-1-1 0 0,0 0 1 0 0,0 0 0 0 0,0 0 0 0 0,0 0 0 0 0,0 0-1 0 0,0 0 1 0 0,0 0 0 0 0,0 0 0 0 0,0 0 0 0 0,0 0-1 0 0,0 1 1 0 0,0-1 0 0 0,0 0 0 0 0,-1 0 0 0 0,1 0-1 0 0,0 0 1 0 0,0 0 0 0 0,0 0 0 0 0,0 0-26 0 0,1 1 103 0 0,0-1 0 0 0,-1 1 0 0 0,1-1 0 0 0,0 1 0 0 0,-1 0 0 0 0,1-1 0 0 0,-1 1 0 0 0,1 0 0 0 0,-1 0 0 0 0,1-1 0 0 0,-1 1 0 0 0,1 0 0 0 0,-1 0 0 0 0,0 0 0 0 0,1 0-103 0 0,-1 1 59 0 0,1-1 1 0 0,0 1-1 0 0,-1-1 0 0 0,1 0 0 0 0,0 1 0 0 0,0-1 0 0 0,0 0 0 0 0,0 0 0 0 0,0 1 1 0 0,0-1-1 0 0,0 0 0 0 0,1 0-59 0 0,9 5 144 0 0,1-1 0 0 0,0 0 1 0 0,0-1-1 0 0,1-1 0 0 0,6 2-144 0 0,-3-1 34 0 0,1 1 0 0 0,-1 1-1 0 0,3 1-33 0 0,-14-5 17 0 0,0 1-1 0 0,-1-1 1 0 0,0 1-1 0 0,0-1 1 0 0,0 1-1 0 0,0 1 1 0 0,0-1-1 0 0,0 0 1 0 0,-1 1-1 0 0,0 0 1 0 0,0 0-1 0 0,3 3-16 0 0,-5-5 26 0 0,0 0 0 0 0,0-1 0 0 0,-1 1 0 0 0,1 0 0 0 0,0 0 0 0 0,-1-1 0 0 0,0 1 0 0 0,1 0 0 0 0,-1 0 0 0 0,0 0 0 0 0,0 0 0 0 0,0 0 0 0 0,0 0 0 0 0,0-1 0 0 0,0 1 0 0 0,-1 0 0 0 0,0 2-26 0 0,0-1 36 0 0,0 1 0 0 0,-1-1 0 0 0,0 0 1 0 0,1 1-1 0 0,-1-1 0 0 0,-1 0 0 0 0,1 0 0 0 0,0 0 0 0 0,-2 0-36 0 0,-3 5 20 0 0,-1-2 0 0 0,0 1 0 0 0,0-1 0 0 0,-1 0 0 0 0,0 0 0 0 0,-5 1-20 0 0,-50 27-244 0 0,-10 10 244 0 0,69-42-97 0 0,0 1 1 0 0,0-1 0 0 0,0 0-1 0 0,-1 0 1 0 0,1-1-1 0 0,-2 1 97 0 0,7-2-53 0 0,-1-1 0 0 0,1 1 1 0 0,-1 0-1 0 0,1 0 0 0 0,0 0 0 0 0,-1-1 0 0 0,1 1 0 0 0,-1 0 0 0 0,1-1 1 0 0,0 1-1 0 0,-1 0 0 0 0,1-1 0 0 0,0 1 0 0 0,-1 0 0 0 0,1-1 0 0 0,0 1 1 0 0,0-1-1 0 0,-1 1 0 0 0,1 0 0 0 0,0-1 0 0 0,0 1 0 0 0,0-1 0 0 0,0 1 1 0 0,-1-1-1 0 0,1 1 0 0 0,0-1 0 0 0,0 1 0 0 0,0-1 0 0 0,0 1 0 0 0,0 0 1 0 0,0-1-1 0 0,0 1 0 0 0,1-1 0 0 0,-1 1 53 0 0,2-17-1389 0 0,11 6 522 0 0,-11 10 838 0 0,-1 1 0 0 0,0-1 1 0 0,0 0-1 0 0,0 0 0 0 0,1 0 1 0 0,-1 0-1 0 0,0 0 1 0 0,0 0-1 0 0,0 0 0 0 0,-1 0 1 0 0,1 0-1 0 0,0-1 0 0 0,0 1 1 0 0,-1 0-1 0 0,1 0 0 0 0,0-1 1 0 0,-1 1-1 0 0,1-1 29 0 0,12-68 982 0 0,-12 60-772 0 0,0 1 0 0 0,-1 0 1 0 0,0-1-1 0 0,0 1 1 0 0,-1-1-1 0 0,-1 1 0 0 0,1 0 1 0 0,-2-2-211 0 0,-13-49 983 0 0,15 57-903 0 0,0-1 13 0 0,0 0 0 0 0,0 1 0 0 0,1-1 0 0 0,-1 0 0 0 0,1 0 0 0 0,0 0 0 0 0,0 0 0 0 0,0 1 0 0 0,1-4-93 0 0,-1 7-6 0 0,0 0-1 0 0,0 0 1 0 0,0 0 0 0 0,0 0-1 0 0,0 0 1 0 0,1 0 0 0 0,-1-1-1 0 0,0 1 1 0 0,0 0 0 0 0,0 0-1 0 0,0 0 1 0 0,0 0 0 0 0,0 0-1 0 0,1 0 1 0 0,-1 0 0 0 0,0 0-1 0 0,0 0 1 0 0,0 0 0 0 0,0 0-1 0 0,1 0 1 0 0,-1 0 0 0 0,0 0-1 0 0,0 0 1 0 0,0 0-1 0 0,0 0 1 0 0,0 0 0 0 0,1 0-1 0 0,-1 0 1 0 0,0 0 0 0 0,0 0-1 0 0,0 0 1 0 0,0 0 0 0 0,0 0-1 0 0,0 0 1 0 0,1 1 0 0 0,-1-1-1 0 0,0 0 1 0 0,0 0 0 0 0,0 0-1 0 0,0 0 1 0 0,0 0 0 0 0,0 0-1 0 0,0 0 1 0 0,1 0 0 0 0,-1 1-1 0 0,0-1 1 0 0,0 0 0 0 0,0 0-1 0 0,0 0 1 0 0,0 0 0 0 0,0 0-1 0 0,0 1 7 0 0,8 8-1759 0 0,-5-5 461 0 0,7 8 1701 0 0,-8-9-289 0 0,5 5 640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98 31 5409 0 0,'-1'-2'644'0'0,"0"0"0"0"0,0-1 1 0 0,0 1-1 0 0,-1 0 0 0 0,1 0 0 0 0,-1 0 0 0 0,1 0 0 0 0,-1 1 0 0 0,1-1 1 0 0,-1 0-1 0 0,0 1 0 0 0,0-1 0 0 0,0 1 0 0 0,0-1 0 0 0,0 1 0 0 0,-1 0-644 0 0,-5 17 2421 0 0,7-11-2234 0 0,-1-1 1 0 0,1 1-1 0 0,0-1 1 0 0,0 1-1 0 0,0 0 1 0 0,1-1-1 0 0,-1 5-187 0 0,0 9 344 0 0,-9 34 854 0 0,-14 48-1198 0 0,18-78 149 0 0,1 0-1 0 0,-1 7-148 0 0,5-21 66 0 0,1 0 0 0 0,-1 0 0 0 0,1 0 0 0 0,1 0 0 0 0,-1 0-1 0 0,1 0 1 0 0,1 0 0 0 0,0 2-66 0 0,-2-9 24 0 0,1-1 0 0 0,-1 1 0 0 0,1 0 1 0 0,-1 0-1 0 0,1-1 0 0 0,-1 1 0 0 0,1 0 0 0 0,-1-1 0 0 0,1 1 0 0 0,-1 0 1 0 0,1-1-1 0 0,0 1 0 0 0,0-1 0 0 0,-1 1 0 0 0,1-1 0 0 0,0 1 1 0 0,0-1-1 0 0,-1 0 0 0 0,1 1 0 0 0,0-1 0 0 0,0 0 0 0 0,0 0 0 0 0,0 1 1 0 0,0-1-1 0 0,0 0 0 0 0,-1 0 0 0 0,1 0 0 0 0,0 0 0 0 0,0 0 0 0 0,0 0 1 0 0,0 0-1 0 0,0 0 0 0 0,0-1 0 0 0,0 1 0 0 0,-1 0 0 0 0,1 0 0 0 0,0-1 1 0 0,0 1-1 0 0,0-1 0 0 0,0 1-24 0 0,6-3 125 0 0,-1 1 0 0 0,1-1 0 0 0,-1-1 1 0 0,4-1-126 0 0,-10 4 3 0 0,31-13 204 0 0,-24 11-234 0 0,-1 0 1 0 0,1 0-1 0 0,0-1 1 0 0,-1 0-1 0 0,3-2 27 0 0,-3 1-663 0 0,0 1 0 0 0,-1-2 0 0 0,0 1 0 0 0,1-2 663 0 0,-3 4-888 0 0,-1 0 0 0 0,0 0 0 0 0,0 0 0 0 0,0-1 0 0 0,-1 1 1 0 0,1 0-1 0 0,-1-1 0 0 0,0 1 0 0 0,1-3 888 0 0,-2-2-1833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88 5993 0 0,'-13'1'6622'0'0,"13"-1"-6446"0"0,0 0-1 0 0,-1 0 0 0 0,1 0 0 0 0,0 0 0 0 0,-1 0 0 0 0,1 0 0 0 0,0 0 0 0 0,-1 0 0 0 0,1-1 0 0 0,0 1 0 0 0,0 0 0 0 0,-1 0 0 0 0,1 0 0 0 0,0 0 0 0 0,0-1 0 0 0,-1 1 0 0 0,1 0 0 0 0,0 0 0 0 0,0 0 0 0 0,-1-1 0 0 0,1 1 0 0 0,0 0 0 0 0,0 0 0 0 0,0-1 0 0 0,0 1 0 0 0,0 0 0 0 0,-1-1 0 0 0,1 1 0 0 0,0 0 0 0 0,0 0 1 0 0,0-1-1 0 0,0 1 0 0 0,0 0 0 0 0,0-1-175 0 0,3 0 653 0 0,0 1 0 0 0,1-1 1 0 0,-1 1-1 0 0,0 0 1 0 0,0 0-1 0 0,3 1-653 0 0,-5-1 231 0 0,4 0-34 0 0,9 0 243 0 0,1-1-1 0 0,-1 0 1 0 0,1 0-440 0 0,-9-1-31 0 0,0 1 1 0 0,1-1 0 0 0,-1 0 0 0 0,-1 0-1 0 0,1-1 1 0 0,0 0 0 0 0,-1 1 0 0 0,3-3 30 0 0,5-4-2905 0 0,0-1-1 0 0,7-7 2906 0 0,-14 13-1793 0 0,-5 3 1405 0 0,0 1 0 0 0,0-1 0 0 0,0 0 0 0 0,0 1 0 0 0,0-1 0 0 0,0 0 0 0 0,0 0 0 0 0,-1 0 0 0 0,1 1 0 0 0,0-1 0 0 0,-1 0 0 0 0,1 0 0 0 0,0 0 0 0 0,-1 0 0 0 0,1-1 388 0 0,-2 0-2222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23 7810 0 0,'0'0'510'0'0,"0"-1"-44"0"0,0 0-1 0 0,-1 0 1 0 0,1 1 0 0 0,-1-1-1 0 0,1 0 1 0 0,-1 0 0 0 0,1 0-1 0 0,-1 1 1 0 0,0-1 0 0 0,1 0-1 0 0,-1 1 1 0 0,0-1 0 0 0,1 0-1 0 0,-1 1 1 0 0,0-1 0 0 0,0 1-1 0 0,0-1 1 0 0,0 1 0 0 0,0-1-466 0 0,2 1 2580 0 0,1 1-2173 0 0,-1-1-1 0 0,1 0 1 0 0,0 0 0 0 0,0 0 0 0 0,-1 0 0 0 0,1 0 0 0 0,0-1 0 0 0,-1 1 0 0 0,2-1-407 0 0,4-1 19 0 0,0 1 1 0 0,-1-1-1 0 0,1 1 0 0 0,0 0 0 0 0,0 0 0 0 0,3 1-19 0 0,24 0-3269 0 0,-14 0-721 0 0,-11 1 2216 0 0,-2 4-427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82 85 5401 0 0,'0'0'2694'0'0,"0"8"831"0"0,-22 45 138 0 0,6-18-2744 0 0,-3 17-919 0 0,8-29 140 0 0,9-21-74 0 0,1 0 1 0 0,0 1-1 0 0,-1-1 1 0 0,1 1-1 0 0,0 0 1 0 0,1-1-1 0 0,-1 1 0 0 0,0 0 1 0 0,1 0-1 0 0,-1 0-66 0 0,0-17 1298 0 0,0 11-1215 0 0,1 0-1 0 0,0 0 1 0 0,0 0-1 0 0,0 0 1 0 0,0-1-1 0 0,0 1 1 0 0,1 0-1 0 0,-1 0 1 0 0,1-1-83 0 0,17-65 949 0 0,-9 36-647 0 0,-8 25-219 0 0,1 0 0 0 0,1 0 0 0 0,2-7-83 0 0,3-13 140 0 0,-4 13-91 0 0,-4 15-50 0 0,0-1-1 0 0,0 1 1 0 0,0 0-1 0 0,0 0 1 0 0,0 0-1 0 0,0-1 1 0 0,0 1-1 0 0,1 0 1 0 0,-1 0-1 0 0,0-1 0 0 0,0 1 1 0 0,0 0-1 0 0,0 0 1 0 0,0 0-1 0 0,1-1 1 0 0,-1 1-1 0 0,0 0 1 0 0,0 0-1 0 0,0 0 0 0 0,1 0 1 0 0,-1 0-1 0 0,0-1 1 0 0,0 1-1 0 0,0 0 1 0 0,1 0-1 0 0,-1 0 1 0 0,0 0-1 0 0,0 0 1 0 0,1 0-1 0 0,-1 0 0 0 0,0 0 1 0 0,0 0-1 0 0,1 0 1 0 0,-1 0-1 0 0,0 0 1 0 0,0 0-1 0 0,1 0 1 0 0,-1 0-1 0 0,0 0 1 0 0,0 0-1 0 0,0 0 0 0 0,1 0 1 0 0,-1 0-1 0 0,0 0 1 0 0,0 0-1 0 0,1 1 1 0 0,-1-1-1 0 0,0 0 1 0 0,0 0-1 0 0,0 0 1 0 0,1 0-1 0 0,-1 0 0 0 0,0 1 1 0 0,0-1-1 0 0,0 0 1 0 0,0 0-1 0 0,1 0 1 0 0,-1 1-1 0 0,0-1 1 0 0,0 0-1 0 0,0 0 1 0 0,0 0-1 0 0,0 1 0 0 0,0-1 2 0 0,10 15-97 0 0,-5 0 59 0 0,1-1 0 0 0,1 0 0 0 0,0 0 0 0 0,1-1 0 0 0,2 2 38 0 0,-8-11 33 0 0,1-1-1 0 0,0 1 0 0 0,0-1 0 0 0,0 1 1 0 0,0-1-1 0 0,1 0 0 0 0,-1 0 0 0 0,1-1 1 0 0,0 1-1 0 0,0-1 0 0 0,0 1 0 0 0,0-1 1 0 0,0 0-1 0 0,1-1 0 0 0,-1 1 0 0 0,1-1 1 0 0,-1 0-1 0 0,1 0 0 0 0,3 1-32 0 0,-3-2 89 0 0,-1-1 0 0 0,0 1 0 0 0,0-1 0 0 0,1 0 0 0 0,-1 0 0 0 0,0 0 0 0 0,0 0 0 0 0,0-1 1 0 0,0 1-1 0 0,0-1 0 0 0,0 0 0 0 0,0-1 0 0 0,-1 1 0 0 0,4-3-89 0 0,-4 3 100 0 0,1-1 0 0 0,0 0 0 0 0,-1-1 1 0 0,1 1-1 0 0,-1-1 0 0 0,0 1 1 0 0,-1-1-1 0 0,1 0 0 0 0,0 0 0 0 0,-1 0 1 0 0,0 0-1 0 0,0-1 0 0 0,0 1-100 0 0,4-14 229 0 0,-4 14-195 0 0,-1 0 0 0 0,1 0 0 0 0,-1-1 1 0 0,0 1-1 0 0,0 0 0 0 0,0-1 0 0 0,-1-3-34 0 0,-2-64-2000 0 0,2 72 1116 0 0,7 16-6207 0 0,-1-4 4814 0 0,1-3 814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52 6929 0 0,'0'-4'4741'0'0,"2"5"-1768"0"0,2 12-723 0 0,3 20-1321 0 0,-7-30-873 0 0,1 14 237 0 0,0 1 0 0 0,-2 0 1 0 0,0 0-1 0 0,-1 2-293 0 0,-6 21 701 0 0,7-35 559 0 0,4-27 70 0 0,3-30-98 0 0,-4 31-1014 0 0,1 0 0 0 0,1 0 0 0 0,0 0 1 0 0,2-2-219 0 0,-4 18 2 0 0,0 0 0 0 0,0 1 1 0 0,0-1-1 0 0,0 1 1 0 0,1 0-1 0 0,0 0 0 0 0,-1-1 1 0 0,1 2-1 0 0,0-1 1 0 0,1 0-1 0 0,-1 0 0 0 0,0 1 1 0 0,1 0-1 0 0,-1 0 1 0 0,1 0-1 0 0,0 0 0 0 0,0 0 1 0 0,0 1-1 0 0,0-1 1 0 0,0 1-1 0 0,0 0 0 0 0,0 0 1 0 0,0 1-3 0 0,4-2-2 0 0,1 1 1 0 0,-1 0 0 0 0,0 1-1 0 0,0 0 1 0 0,0 0 0 0 0,1 0-1 0 0,-1 1 1 0 0,0 1-1 0 0,0-1 1 0 0,0 1 0 0 0,5 2 1 0 0,-8-2 1 0 0,0 1 1 0 0,0-1 0 0 0,-1 1 0 0 0,1 0 0 0 0,-1 0 0 0 0,0 0 0 0 0,1 1 0 0 0,-2-1 0 0 0,1 1 0 0 0,0 0 0 0 0,-1 0-1 0 0,0 1 1 0 0,0-1 0 0 0,0 0 0 0 0,0 1 0 0 0,-1 0 0 0 0,0 0 0 0 0,0-1 0 0 0,1 4-2 0 0,-1-1 8 0 0,0 0 0 0 0,-1 1 0 0 0,1-1 1 0 0,-1 0-1 0 0,-1 1 0 0 0,1-1 0 0 0,-2 1 0 0 0,1 0 1 0 0,-1-1-1 0 0,0 1 0 0 0,0-1 0 0 0,-1 0 0 0 0,-1 2-8 0 0,-1 2 44 0 0,0 0 0 0 0,-1 0 0 0 0,-1 0-1 0 0,0-1 1 0 0,0 0 0 0 0,-1 0 0 0 0,0 0-1 0 0,-1-1 1 0 0,0 0 0 0 0,-1-1 0 0 0,-6 5-44 0 0,7-7-80 0 0,0 0 1 0 0,0 0-1 0 0,-1-1 1 0 0,0 0 0 0 0,-1-1-1 0 0,1 0 1 0 0,-1 0-1 0 0,1-1 1 0 0,-1 0 0 0 0,0-1-1 0 0,-1 0 1 0 0,1 0-1 0 0,-9-1 80 0 0,16-1-138 0 0,-15 0-2612 0 0,16 0 2147 0 0,1 0 0 0 0,0-1 0 0 0,-1 1 0 0 0,1 0 0 0 0,0-1 0 0 0,-1 0 0 0 0,1 1 0 0 0,0-1 1 0 0,-1 0-1 0 0,1 1 0 0 0,0-2 603 0 0,-3-1-2699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63 129 4745 0 0,'-3'2'902'0'0,"1"1"-1"0"0,0-1 1 0 0,0 1-1 0 0,1 0 1 0 0,-1-1-1 0 0,0 1 1 0 0,0 3-902 0 0,-6 22 2271 0 0,6-13-2380 0 0,1 0-1 0 0,2 15 110 0 0,-1-8 684 0 0,1 49 822 0 0,4 19-1506 0 0,-9-73 1776 0 0,1-12-3 0 0,0-11-552 0 0,2-9-582 0 0,-4-38 936 0 0,2 0 0 0 0,5-47-1575 0 0,1 74 119 0 0,0 0-1 0 0,2 0 1 0 0,7-20-119 0 0,-9 37 20 0 0,0 0 1 0 0,1 0-1 0 0,0 0 0 0 0,0 1 1 0 0,5-7-21 0 0,-8 13 2 0 0,1-1 1 0 0,0 0 0 0 0,1 1-1 0 0,-1-1 1 0 0,0 1 0 0 0,1 0 0 0 0,-1 0-1 0 0,1-1 1 0 0,0 2 0 0 0,0-1 0 0 0,0 0-1 0 0,0 1 1 0 0,0-1 0 0 0,0 1 0 0 0,0 0-1 0 0,1 0 1 0 0,-1 0 0 0 0,1 0-3 0 0,-2 1-4 0 0,-1-1 1 0 0,1 1 0 0 0,-1 0-1 0 0,1 0 1 0 0,-1 0-1 0 0,1 0 1 0 0,0 0 0 0 0,-1 0-1 0 0,1 1 1 0 0,-1-1 0 0 0,1 1-1 0 0,-1-1 1 0 0,1 1-1 0 0,-1-1 1 0 0,1 1 0 0 0,-1-1-1 0 0,0 1 1 0 0,1 0-1 0 0,-1 0 1 0 0,0 0 0 0 0,1 0 3 0 0,0 1-9 0 0,-1 0 1 0 0,1 0 0 0 0,0 0-1 0 0,-1 1 1 0 0,0-1 0 0 0,0 0 0 0 0,0 0-1 0 0,0 1 1 0 0,0-1 0 0 0,0 1-1 0 0,0-1 1 0 0,-1 2 8 0 0,1 2-44 0 0,0 0 0 0 0,0 0-1 0 0,-1 1 1 0 0,0-1 0 0 0,0 0 0 0 0,-1 0-1 0 0,0 1 1 0 0,0-1 0 0 0,-1 0-1 0 0,0 2 45 0 0,-1 0-51 0 0,-1 0 0 0 0,0-1 0 0 0,0 1 0 0 0,0-1 0 0 0,-1 0 0 0 0,-1 0 0 0 0,1 0 0 0 0,-1-1 0 0 0,0 1 0 0 0,-3 1 51 0 0,6-6 15 0 0,1 0 0 0 0,-1 0 0 0 0,0-1 0 0 0,0 1 1 0 0,0-1-1 0 0,0 1 0 0 0,0-1 0 0 0,0 0 0 0 0,-1 0 0 0 0,1-1 1 0 0,0 1-1 0 0,-1 0 0 0 0,1-1-15 0 0,-10 1 296 0 0,0-1 0 0 0,-11 0-296 0 0,1-1 466 0 0,25 2-453 0 0,1 0 0 0 0,-1 1 0 0 0,0-1 0 0 0,0 0 0 0 0,0 1 0 0 0,0 0 0 0 0,0 0 0 0 0,1 0-13 0 0,2 2 30 0 0,171 127 502 0 0,-160-121-1584 0 0,0 2 0 0 0,5 6 1052 0 0,-15-13-933 0 0,-1 0 0 0 0,-1 0 1 0 0,1 0-1 0 0,-1 1 0 0 0,0 0 1 0 0,0 0-1 0 0,-1 0 0 0 0,1 1 933 0 0,2 5-2544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7:58.6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57 14 3889 0 0,'-5'30'7463'0'0,"2"0"-3946"0"0,1-14-2549 0 0,0-1 0 0 0,0 1 0 0 0,-4 9-968 0 0,-1 7 494 0 0,1 0 1 0 0,2 0-1 0 0,1 1 0 0 0,1 28-494 0 0,-2 27 246 0 0,0-50-181 0 0,-2 46 417 0 0,16-126 762 0 0,0-27-749 0 0,4 0 0 0 0,13-38-495 0 0,-17 67 77 0 0,-7 29-64 0 0,16-53 44 0 0,-17 59-61 0 0,0 0 0 0 0,1 0 0 0 0,-1 0-1 0 0,1 1 1 0 0,0-1 0 0 0,0 0 0 0 0,0 1 0 0 0,1 0-1 0 0,-1 0 1 0 0,3-2 4 0 0,-5 5-4 0 0,-1 1 0 0 0,1 0-1 0 0,-1-1 1 0 0,1 1 0 0 0,0 0-1 0 0,-1-1 1 0 0,1 1 0 0 0,-1 0 0 0 0,1 0-1 0 0,0-1 1 0 0,-1 1 0 0 0,1 0-1 0 0,-1 0 1 0 0,1 0 0 0 0,0 0-1 0 0,-1 0 1 0 0,1 0 0 0 0,0 0 0 0 0,-1 0-1 0 0,1 0 1 0 0,0 0 0 0 0,-1 1-1 0 0,1-1 1 0 0,-1 0 0 0 0,1 0-1 0 0,0 0 1 0 0,-1 1 0 0 0,1-1 0 0 0,-1 0-1 0 0,1 1 1 0 0,-1-1 0 0 0,1 1-1 0 0,-1-1 1 0 0,1 0 0 0 0,-1 1-1 0 0,1-1 1 0 0,-1 1 0 0 0,1-1-1 0 0,-1 1 1 0 0,0 0 0 0 0,0-1 0 0 0,1 1-1 0 0,-1 0 5 0 0,13 29-79 0 0,-11-24 59 0 0,18 51-80 0 0,-2 2-1 0 0,-2 8 101 0 0,3 5-450 0 0,-13-45-7 0 0,-2-11-378 0 0,0 0 0 0 0,1-1 0 0 0,2 3 835 0 0,-1-10-1773 0 0,-3-11-783 0 0,-3 2 2364 0 0,0 0-1 0 0,0-1 1 0 0,0 1-1 0 0,0 0 1 0 0,0-1-1 0 0,-1 1 1 0 0,1 0-1 0 0,0-1 1 0 0,0 1 0 0 0,-1 0-1 0 0,1-1 1 0 0,-1 0 192 0 0,-5-8-184 0 0,-1 1 0 0 0,0 0 0 0 0,0 0 0 0 0,-1 1 0 0 0,0-1 0 0 0,0 2 0 0 0,-1-1 1 0 0,0 1-1 0 0,-3-2 184 0 0,-4-1 1098 0 0,1 1 1 0 0,-1 0-1 0 0,-6-1-1098 0 0,23 10 1364 0 0,22 12 3385 0 0,84 42-4266 0 0,-106-53-468 0 0,0 0-1 0 0,1 0 1 0 0,-1 0-1 0 0,1 0 1 0 0,-1-1 0 0 0,1 1-1 0 0,-1-1 1 0 0,1 1-1 0 0,-1-1 1 0 0,1 1 0 0 0,0-1-1 0 0,-1 0 1 0 0,1 0-1 0 0,0 0 1 0 0,-1 0 0 0 0,1 0-1 0 0,0 0 1 0 0,-1 0-1 0 0,1 0-14 0 0,-1-1 39 0 0,0 0 0 0 0,0 0 0 0 0,0 0 0 0 0,0 0 0 0 0,0 0 0 0 0,0 0 0 0 0,0 0 0 0 0,0 0 0 0 0,0-1 0 0 0,-1 1 0 0 0,1 0 0 0 0,0 0 0 0 0,-1-1 0 0 0,1 1 0 0 0,-1 0 0 0 0,0-1 0 0 0,1 1 0 0 0,-1 0 0 0 0,0-1 0 0 0,0 1 0 0 0,0-1 0 0 0,0 1 0 0 0,0-2-39 0 0,1-19 603 0 0,-1 0 1 0 0,-3-15-604 0 0,2 21 103 0 0,0 1-1 0 0,0 0 0 0 0,2-1 1 0 0,0 1-1 0 0,0 0 1 0 0,2-1-1 0 0,0 1-102 0 0,-1 4-12 0 0,1 0-1 0 0,1 1 1 0 0,-1-1 0 0 0,2 1-1 0 0,-1 0 1 0 0,2 0 0 0 0,-1 1 0 0 0,1-1-1 0 0,1 1 1 0 0,-1 1 0 0 0,2-1-1 0 0,-1 1 1 0 0,1 0 0 0 0,0 1-1 0 0,1 0 1 0 0,0 0 0 0 0,9-5 12 0 0,-14 10-17 0 0,0-1 1 0 0,0 1 0 0 0,1 0 0 0 0,-1 0 0 0 0,1 1 0 0 0,0 0-1 0 0,-1-1 1 0 0,4 1 16 0 0,-6 1-3 0 0,0 0 1 0 0,-1 0-1 0 0,1 0 0 0 0,-1 0 0 0 0,1 0 0 0 0,-1 1 1 0 0,1-1-1 0 0,-1 1 0 0 0,1-1 0 0 0,-1 1 0 0 0,1-1 1 0 0,-1 1-1 0 0,0 0 0 0 0,1 0 0 0 0,-1 0 0 0 0,0 0 1 0 0,1 0-1 0 0,-1 0 0 0 0,0 0 0 0 0,0 0 0 0 0,0 0 1 0 0,0 0-1 0 0,0 1 0 0 0,0-1 0 0 0,-1 0 0 0 0,1 1 1 0 0,0-1-1 0 0,-1 0 0 0 0,1 2 3 0 0,7 10-8 0 0,-7-12 8 0 0,0 0 1 0 0,0 0-1 0 0,0 0 1 0 0,0 1-1 0 0,-1-1 1 0 0,1 0-1 0 0,0 0 1 0 0,-1 1-1 0 0,1-1 1 0 0,-1 0-1 0 0,0 1 1 0 0,1-1-1 0 0,-1 1 1 0 0,0 0-1 0 0,0-1-1 0 0,0 20 31 0 0,0-20-27 0 0,-1 0 0 0 0,1 0-1 0 0,0 0 1 0 0,-1 0-1 0 0,1-1 1 0 0,-1 1-1 0 0,1 0 1 0 0,-1 0 0 0 0,0-1-1 0 0,1 1 1 0 0,-1 0-1 0 0,0-1 1 0 0,1 1-1 0 0,-1-1 1 0 0,0 1 0 0 0,0-1-1 0 0,0 1 1 0 0,1-1-1 0 0,-2 1-2 0 0,-7 3 56 0 0,1 1 0 0 0,-1 0 0 0 0,1 1 0 0 0,-2 1-56 0 0,-2 5 98 0 0,11-12-97 0 0,0 1 0 0 0,1 0 0 0 0,-1-1 0 0 0,1 1 0 0 0,-1 0 0 0 0,0-1 0 0 0,1 1 0 0 0,-1 0 0 0 0,1 0 0 0 0,0 0 0 0 0,-1 0 0 0 0,1-1 0 0 0,0 1 0 0 0,-1 0 0 0 0,1 0 0 0 0,0 0 0 0 0,0 0 0 0 0,0 0 0 0 0,0 0 0 0 0,0 0 0 0 0,0 0 0 0 0,0-1 0 0 0,0 1 0 0 0,0 0 1 0 0,0 0-1 0 0,0 0 0 0 0,1 0 0 0 0,-1 0 0 0 0,0 0 0 0 0,1 0 0 0 0,-1-1 0 0 0,1 1-1 0 0,0 3 3 0 0,0 0 0 0 0,1-1 1 0 0,0 1-1 0 0,0-1 0 0 0,0 0 0 0 0,0 0 1 0 0,1 1-4 0 0,15 15 54 0 0,1 0 0 0 0,9 5-54 0 0,-21-18-128 0 0,1 0-1 0 0,0 0 1 0 0,1-1 0 0 0,-1 0-1 0 0,1-1 1 0 0,0 0-1 0 0,0 0 1 0 0,1-1 128 0 0,-9-2-450 0 0,1-1 1 0 0,0 1-1 0 0,0-1 0 0 0,0 0 1 0 0,0 0-1 0 0,0 0 0 0 0,0 0 1 0 0,-1 0-1 0 0,1-1 1 0 0,0 1-1 0 0,0-1 0 0 0,0 1 1 0 0,-1-1-1 0 0,1 1 0 0 0,0-1 1 0 0,0 0-1 0 0,-1 0 0 0 0,1 0 1 0 0,-1 0-1 0 0,1 0 1 0 0,-1 0-1 0 0,1 0 0 0 0,0-2 450 0 0,5-2-1187 0 0,2-2-887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 60 7778 0 0,'-5'-9'6472'0'0,"-4"-3"-2647"0"0,6 8-1889 0 0,3 4-1229 0 0,3 11 308 0 0,-10 31-854 0 0,5-31-146 0 0,0 1 0 0 0,1-1 0 0 0,0 1 0 0 0,1 0 1 0 0,0-1-1 0 0,1 4-15 0 0,-1-14 2 0 0,10 51 233 0 0,-9-48-148 0 0,0 1 1 0 0,0 0-1 0 0,1-1 1 0 0,0 1-1 0 0,0-1 1 0 0,0 0-1 0 0,1 1 0 0 0,0-1 1 0 0,1 2-88 0 0,-2-4 70 0 0,0-1 1 0 0,0 0-1 0 0,0 0 0 0 0,0 0 1 0 0,0 0-1 0 0,0 0 0 0 0,0 0 1 0 0,0 0-1 0 0,0 0 1 0 0,0-1-1 0 0,0 1 0 0 0,0-1 1 0 0,1 1-1 0 0,-1-1 0 0 0,0 0 1 0 0,0 0-1 0 0,3 0-70 0 0,-2 0 81 0 0,0 0 1 0 0,0-1-1 0 0,0 1 0 0 0,0-1 0 0 0,0 1 1 0 0,0-1-1 0 0,0 0 0 0 0,0 0 0 0 0,0 0 1 0 0,0-1-1 0 0,-1 1 0 0 0,2-1-81 0 0,2-3 182 0 0,0 0 0 0 0,0 0 0 0 0,0 0-1 0 0,-1 0 1 0 0,0-1 0 0 0,0 0 0 0 0,0 0 0 0 0,-1-1 0 0 0,0 1 0 0 0,0-1-1 0 0,-1 0 1 0 0,1 0 0 0 0,-2 0 0 0 0,1-1-182 0 0,-1 2 99 0 0,0-1 0 0 0,0 0 0 0 0,-1 0 0 0 0,0-1 1 0 0,-1 1-1 0 0,0 0 0 0 0,0 0 0 0 0,0 0 0 0 0,-1 0 0 0 0,0 0 0 0 0,0-1 1 0 0,-1 0-100 0 0,0 4 16 0 0,0-1 0 0 0,0 0 1 0 0,0 0-1 0 0,0 0 1 0 0,-1 1-1 0 0,0-1 1 0 0,0 1-1 0 0,0 0 0 0 0,-1 0 1 0 0,0 0-1 0 0,1 0 1 0 0,-1 1-1 0 0,0-1 0 0 0,-1 1 1 0 0,1 0-1 0 0,-5-2-16 0 0,4 3-150 0 0,1 0-1 0 0,-1 0 1 0 0,0 0-1 0 0,0 1 1 0 0,0 0-1 0 0,0 0 1 0 0,-4-1 150 0 0,-12-1-3906 0 0,21 3 3746 0 0,-1 0 0 0 0,1 0 0 0 0,0 0 0 0 0,-1 0 0 0 0,1 0 0 0 0,0 0 0 0 0,0 0 0 0 0,-1 0 0 0 0,1 1 0 0 0,0-1 0 0 0,-1 0 0 0 0,1 0 0 0 0,0 0 0 0 0,0 0 0 0 0,-1 1 0 0 0,1-1 0 0 0,0 0 0 0 0,0 0 0 0 0,0 1 0 0 0,-1-1 0 0 0,1 0 0 0 0,0 0 0 0 0,0 1 0 0 0,0-1 1 0 0,0 0-1 0 0,0 1 0 0 0,-1-1 0 0 0,1 0 0 0 0,0 1 0 0 0,0-1 0 0 0,0 0 0 0 0,0 1 0 0 0,0-1 0 0 0,0 0 0 0 0,0 0 0 0 0,0 1 160 0 0,3 7-1744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1 136 7834 0 0,'1'-11'7880'0'0,"1"-4"-2986"0"0,-1 15-4293 0 0,8 20 1956 0 0,1 14-1936 0 0,5 32-621 0 0,-7-28 130 0 0,7 17-130 0 0,-14-52 35 0 0,0 0-1 0 0,1 0 1 0 0,-1-1-1 0 0,1 1 1 0 0,0 0-1 0 0,-1-1 0 0 0,1 1 1 0 0,0-1-1 0 0,1 0 1 0 0,-1 1-1 0 0,0-1 1 0 0,1 0-1 0 0,1 1-34 0 0,-3-2 37 0 0,0-1-1 0 0,0 1 1 0 0,0-1 0 0 0,0 1-1 0 0,0-1 1 0 0,0 1 0 0 0,0-1-1 0 0,1 0 1 0 0,-1 1-1 0 0,0-1 1 0 0,0 0 0 0 0,0 0-1 0 0,1 0 1 0 0,-1 0 0 0 0,0 0-1 0 0,0 0 1 0 0,1 0-1 0 0,-1 0 1 0 0,0 0 0 0 0,0-1-1 0 0,0 1 1 0 0,0 0 0 0 0,1-1-1 0 0,-1 1 1 0 0,0-1-1 0 0,0 1 1 0 0,0-1 0 0 0,0 0-1 0 0,0 1 1 0 0,0-1 0 0 0,0 0-1 0 0,0 0 1 0 0,-1 1-1 0 0,1-1 1 0 0,0 0 0 0 0,0 0-1 0 0,0 0-36 0 0,1-3 141 0 0,1 0-1 0 0,-1 0 0 0 0,0 0 0 0 0,0 0 1 0 0,0 0-1 0 0,-1 0 0 0 0,1-1 1 0 0,-1 1-1 0 0,1-4-140 0 0,3-44 647 0 0,-2 19-410 0 0,9-43 85 0 0,-5 56-271 0 0,-7 19-55 0 0,1 0-1 0 0,-1 1 0 0 0,0-1 1 0 0,1 0-1 0 0,-1 1 1 0 0,1-1-1 0 0,-1 0 1 0 0,1 1-1 0 0,0-1 1 0 0,-1 0-1 0 0,1 1 1 0 0,-1-1-1 0 0,1 1 1 0 0,0-1-1 0 0,0 1 0 0 0,-1 0 1 0 0,1-1-1 0 0,0 1 1 0 0,0 0-1 0 0,-1-1 1 0 0,2 1 4 0 0,-1 1-36 0 0,1 1 0 0 0,0-1 1 0 0,-1 0-1 0 0,1 1 0 0 0,-1 0 0 0 0,1-1 0 0 0,-1 1 1 0 0,0 0-1 0 0,0-1 0 0 0,0 1 0 0 0,1 2 36 0 0,18 37-193 0 0,-12-22 157 0 0,2 0 0 0 0,7 10 36 0 0,-15-25 29 0 0,1 1 1 0 0,1-1 0 0 0,-1 0-1 0 0,1 0 1 0 0,0 0-1 0 0,0 0 1 0 0,0-1-1 0 0,0 0 1 0 0,1 0 0 0 0,-1 0-1 0 0,1 0 1 0 0,1 0-30 0 0,-5-2 39 0 0,1 0 0 0 0,-1-1 1 0 0,1 0-1 0 0,-1 1 0 0 0,0-1 1 0 0,1 0-1 0 0,-1 0 0 0 0,1 1 1 0 0,-1-1-1 0 0,1 0 0 0 0,-1 0 1 0 0,1-1-1 0 0,-1 1 0 0 0,0 0 1 0 0,1 0-1 0 0,-1-1 0 0 0,1 1 1 0 0,-1-1-1 0 0,0 1 0 0 0,1-1 1 0 0,-1 1-40 0 0,2-2 83 0 0,0 0 1 0 0,-1 0 0 0 0,1 0-1 0 0,-1 0 1 0 0,0 0 0 0 0,0 0-1 0 0,0-1 1 0 0,0 1 0 0 0,2-3-84 0 0,1-3 181 0 0,0-1 1 0 0,-1 1-1 0 0,0-1 0 0 0,0 0 1 0 0,1-7-182 0 0,2-9 7 0 0,-1 1 1 0 0,-2-1 0 0 0,0-1 0 0 0,-2 1-1 0 0,-1-11-7 0 0,-1 24-645 0 0,-1-7-2227 0 0,2 8-2319 0 0,3 7 792 0 0,-1 4 784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54 9122 0 0,'16'-53'12757'0'0,"-16"53"-12719"0"0,0 0 0 0 0,0 0-1 0 0,0 0 1 0 0,0 0-1 0 0,0 0 1 0 0,1 0-1 0 0,-1 0 1 0 0,0 0 0 0 0,0 0-1 0 0,0 0 1 0 0,0 0-1 0 0,0 0 1 0 0,0 0 0 0 0,0 0-1 0 0,0 0 1 0 0,0 0-1 0 0,0 0 1 0 0,0 0 0 0 0,0 0-1 0 0,0 0 1 0 0,0 0-1 0 0,0 0 1 0 0,0 0 0 0 0,0 0-1 0 0,1 0 1 0 0,-1 0-1 0 0,0 0 1 0 0,0 0 0 0 0,0 0-1 0 0,0 0 1 0 0,0 0-1 0 0,0 0 1 0 0,0 0-1 0 0,0 0 1 0 0,0 0 0 0 0,0 0-1 0 0,0 0 1 0 0,0 0-1 0 0,0 0 1 0 0,0 0 0 0 0,0 0-1 0 0,0 0 1 0 0,0 0-1 0 0,0 0 1 0 0,0 0 0 0 0,1 0-1 0 0,-1 0 1 0 0,0 0-1 0 0,0 0 1 0 0,0 1 0 0 0,0-1-1 0 0,0 0 1 0 0,0 0-1 0 0,0 0 1 0 0,0 0 0 0 0,0 0-1 0 0,0 0 1 0 0,0 0-1 0 0,0 0 1 0 0,0 0-1 0 0,0 0 1 0 0,0 0 0 0 0,0 0-1 0 0,0 0 1 0 0,0 0-1 0 0,0 0-37 0 0,2 8 670 0 0,2 9-465 0 0,-2 16-26 0 0,-1 1 1 0 0,-2 0 0 0 0,-1-1 0 0 0,-2 4-180 0 0,-2 34 49 0 0,-1-4-17 0 0,4-48-162 0 0,0 1 0 0 0,2 0 0 0 0,0 0 0 0 0,2 0 0 0 0,1 8 130 0 0,-2-25-889 0 0,3 14 970 0 0,-1-13-3434 0 0,-1-2-4020 0 0,-2-2 5917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 14 7714 0 0,'-6'-13'8301'0'0,"7"12"-4684"0"0,2 8-1784 0 0,-2 0-1643 0 0,1 1 0 0 0,-1 0 0 0 0,-1 0 0 0 0,1 0 1 0 0,-1 0-1 0 0,-1 0 0 0 0,0 1-190 0 0,0 15 177 0 0,1 76 455 0 0,0-95-542 0 0,4 24 425 0 0,-4-27-399 0 0,0-1 1 0 0,1 1 0 0 0,-1-1 0 0 0,1 1 0 0 0,-1-1 0 0 0,1 1 0 0 0,0-1-1 0 0,-1 0 1 0 0,1 0 0 0 0,0 1 0 0 0,0-1 0 0 0,0 0 0 0 0,0 0 0 0 0,0 0 0 0 0,1 0-1 0 0,-1 0 1 0 0,1 1-117 0 0,0-2 185 0 0,-1 1 1 0 0,1 0-1 0 0,0 0 0 0 0,0-1 0 0 0,0 1 1 0 0,1-1-1 0 0,-1 1 0 0 0,0-1 0 0 0,0 0 0 0 0,0 0 1 0 0,0 0-1 0 0,0 0 0 0 0,0 0 0 0 0,0-1 1 0 0,2 1-186 0 0,34-12 753 0 0,-11 4-479 0 0,1 1-239 0 0,6-2-599 0 0,-1 2 0 0 0,11 1 564 0 0,-35 5-4717 0 0,-9 1 4625 0 0,0 0 1 0 0,0 0 0 0 0,0 0-1 0 0,0 0 1 0 0,0 0 0 0 0,0 0 0 0 0,1 0-1 0 0,-1 0 1 0 0,0 0 0 0 0,0 0-1 0 0,0 0 1 0 0,0 0 0 0 0,0 0-1 0 0,0 0 1 0 0,1 0 0 0 0,-1 0-1 0 0,0 0 1 0 0,0 0 0 0 0,0 0 0 0 0,0 0-1 0 0,0 1 1 0 0,0-1 0 0 0,0 0-1 0 0,1 0 1 0 0,-1 0 0 0 0,0 0-1 0 0,0 0 1 0 0,0 0 0 0 0,0 0-1 0 0,0 0 1 0 0,0 0 0 0 0,0 0 0 0 0,0 1-1 0 0,0-1 1 0 0,0 0 0 0 0,0 0-1 0 0,0 0 1 0 0,0 0 0 0 0,0 0-1 0 0,0 0 1 0 0,1 0 0 0 0,-1 1-1 0 0,0-1 1 0 0,0 0 0 0 0,0 0 0 0 0,0 0-1 0 0,0 0 1 0 0,0 0 0 0 0,-1 0-1 0 0,1 0 1 0 0,0 1 0 0 0,0-1-1 0 0,0 0 1 0 0,0 0 0 0 0,0 0-1 0 0,0 0 1 0 0,0 0 0 0 0,0 0 0 0 0,0 0-1 0 0,0 1 1 0 0,0-1 0 0 0,0 0 91 0 0,-5 3-2696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47 7 11739 0 0,'1'-7'5907'0'0,"1"7"-2147"0"0,5 13-800 0 0,6 22-2078 0 0,-11-27-790 0 0,0 0-1 0 0,-1 0 1 0 0,0 1 0 0 0,0-1-1 0 0,-1 1 1 0 0,0-1 0 0 0,-1 1-1 0 0,0-1 1 0 0,0 0-1 0 0,-1 1 1 0 0,0-1 0 0 0,0 0-1 0 0,-1 0 1 0 0,-3 8-92 0 0,1-5-974 0 0,-1 0-1 0 0,0 0 1 0 0,-1 0 0 0 0,0 0-1 0 0,-2 1 975 0 0,-5 6-1027 0 0,10-10-488 0 0,3-2-478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1 8826 0 0,'0'0'134'0'0,"0"0"0"0"0,0 0 0 0 0,-1 0 1 0 0,1 0-1 0 0,0 0 0 0 0,0 0 0 0 0,0 0 0 0 0,-1 0 1 0 0,1 0-1 0 0,0 0 0 0 0,0 0 0 0 0,0 0 0 0 0,0 0 1 0 0,-1 0-1 0 0,1 0 0 0 0,0 0 0 0 0,0 0 0 0 0,0 0 1 0 0,-1 0-1 0 0,1 0 0 0 0,0 0 0 0 0,0 0 0 0 0,0 1 1 0 0,0-1-1 0 0,0 0 0 0 0,-1 0 0 0 0,1 0 0 0 0,0 0 1 0 0,0 0-1 0 0,0 0 0 0 0,0 1 0 0 0,0-1 0 0 0,0 0 1 0 0,0 0-1 0 0,0 0-134 0 0,-3 10 1818 0 0,4 16-1756 0 0,-1-17 704 0 0,-2 49 692 0 0,-4 0 0 0 0,-2 6-1458 0 0,-2 7 526 0 0,3 5-526 0 0,7-32-487 0 0,1-71-3005 0 0,1 1 0 0 0,2-6 3492 0 0,1 9-1042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69 7882 0 0,'-1'-3'729'0'0,"1"0"1"0"0,-1-1 0 0 0,1 1-1 0 0,0 0 1 0 0,0-1 0 0 0,0 1 0 0 0,0 0-1 0 0,0-1 1 0 0,1 1 0 0 0,0 0-1 0 0,-1 0 1 0 0,2-3-730 0 0,-1 4 169 0 0,0 1 0 0 0,0-1 0 0 0,0 1 1 0 0,0 0-1 0 0,0-1 0 0 0,0 1 0 0 0,1 0 0 0 0,-1 0 0 0 0,0 0 0 0 0,1 0 0 0 0,-1 0 1 0 0,1 0-1 0 0,-1 0 0 0 0,1 0 0 0 0,-1 1 0 0 0,1-1 0 0 0,-1 0 0 0 0,1 1 1 0 0,0 0-1 0 0,-1-1 0 0 0,1 1 0 0 0,0 0 0 0 0,0 0 0 0 0,-1 0 0 0 0,1 0 0 0 0,0 0 1 0 0,0 0-170 0 0,16-1 456 0 0,-14 0-373 0 0,1 1 0 0 0,0-1 0 0 0,0 1-1 0 0,0 1 1 0 0,0-1 0 0 0,1 1-83 0 0,7 1 66 0 0,0 2 0 0 0,0-1 0 0 0,0 2-1 0 0,5 2-65 0 0,-14-5-10 0 0,1 0-1 0 0,-1 1 0 0 0,1 0 1 0 0,-1-1-1 0 0,0 1 0 0 0,0 1 0 0 0,0-1 1 0 0,0 1-1 0 0,-1-1 0 0 0,0 1 1 0 0,0 0-1 0 0,0 0 0 0 0,1 1 11 0 0,-2 0-34 0 0,1 0-1 0 0,0 1 0 0 0,-1-1 1 0 0,0 0-1 0 0,-1 1 1 0 0,1-1-1 0 0,-1 1 0 0 0,0 0 1 0 0,0 0-1 0 0,-1-1 1 0 0,0 1-1 0 0,0 0 0 0 0,0 0 1 0 0,-1-1-1 0 0,-1 7 35 0 0,0-5-36 0 0,-1 1 1 0 0,1 0-1 0 0,-2-1 0 0 0,1 1 0 0 0,-1-1 1 0 0,0 0-1 0 0,-1 0 0 0 0,0 0 0 0 0,0-1 1 0 0,0 0-1 0 0,-1 0 36 0 0,4-4 27 0 0,-1 0 0 0 0,1 0 0 0 0,-1 0 0 0 0,1-1 0 0 0,-1 1 1 0 0,0-1-1 0 0,0 0 0 0 0,0 0 0 0 0,0 1-27 0 0,3-2 6 0 0,-1 0 0 0 0,1 0 0 0 0,0 0 0 0 0,0 0 0 0 0,0 0 1 0 0,0 0-1 0 0,0 0 0 0 0,0 0 0 0 0,-1 1 0 0 0,1-1 0 0 0,0 0 0 0 0,0 0 0 0 0,0 0 1 0 0,0 0-1 0 0,0 0 0 0 0,-1 0 0 0 0,1 0 0 0 0,0 0 0 0 0,0 0 0 0 0,0 0 0 0 0,0 0 1 0 0,0 0-1 0 0,-1 0 0 0 0,1 0 0 0 0,0 0 0 0 0,0 0 0 0 0,0 0 0 0 0,0 0 0 0 0,-1 0 0 0 0,1-1 1 0 0,0 1-1 0 0,0 0 0 0 0,0 0 0 0 0,0 0 0 0 0,0 0 0 0 0,0 0 0 0 0,-1 0 0 0 0,1 0 1 0 0,0 0-1 0 0,0 0 0 0 0,0-1 0 0 0,0 1 0 0 0,0 0 0 0 0,0 0-6 0 0,12-10 78 0 0,-10 8-82 0 0,1 0 0 0 0,-1 1 1 0 0,1-1-1 0 0,0 1 0 0 0,0 0 0 0 0,0 0 1 0 0,0 0-1 0 0,0 0 0 0 0,0 0 0 0 0,0 1 1 0 0,0-1-1 0 0,0 1 0 0 0,0 0 0 0 0,0-1 1 0 0,0 2-1 0 0,0-1 0 0 0,0 0 1 0 0,0 0-1 0 0,0 1 0 0 0,0 0 0 0 0,0-1 1 0 0,0 1-1 0 0,0 0 0 0 0,0 1 0 0 0,0-1 1 0 0,-1 0-1 0 0,1 1 0 0 0,0 0 1 0 0,-1-1-1 0 0,1 1 0 0 0,-1 0 4 0 0,2 2 48 0 0,0-1 0 0 0,0 1 1 0 0,0 0-1 0 0,-1 0 0 0 0,0 1 0 0 0,0-1 0 0 0,0 0 0 0 0,0 1 0 0 0,-1 0 1 0 0,0 0-1 0 0,0-1 0 0 0,0 1 0 0 0,-1 0 0 0 0,1 1 0 0 0,-1-1 0 0 0,0 0 0 0 0,-1 2-47 0 0,0 0 79 0 0,0 0 1 0 0,-1 0 0 0 0,0 0 0 0 0,0-1 0 0 0,0 1 0 0 0,-1-1-1 0 0,0 1 1 0 0,-1-1 0 0 0,0 1 0 0 0,0-1 0 0 0,0 0 0 0 0,-1 0-1 0 0,1-1 1 0 0,-2 1 0 0 0,1-1 0 0 0,0 1 0 0 0,-1-1 0 0 0,0-1-1 0 0,-1 1 1 0 0,1-1 0 0 0,-1 0 0 0 0,0 0 0 0 0,0 0 0 0 0,0-1-1 0 0,0 0 1 0 0,-4 2-81 0 0,-3 1 18 0 0,-1 0-1 0 0,0-1 0 0 0,-1-1 1 0 0,1 0-1 0 0,-9 1-17 0 0,11-2-269 0 0,10-3-6 0 0,-1 1-1 0 0,0 0 1 0 0,1-1 0 0 0,-1 1 0 0 0,0-1 0 0 0,0 0 0 0 0,0 0 0 0 0,1 0 0 0 0,-1 0-1 0 0,0 0 1 0 0,0-1 0 0 0,0 1 0 0 0,1-1 0 0 0,-1 1 0 0 0,0-1 0 0 0,1 0 0 0 0,-1-1 275 0 0,2 2-138 0 0,1 0 0 0 0,0 0 0 0 0,0 0 0 0 0,0-1 0 0 0,-1 1 0 0 0,1 0 1 0 0,0 0-1 0 0,0 0 0 0 0,0-1 0 0 0,0 1 0 0 0,-1 0 0 0 0,1 0 1 0 0,0-1-1 0 0,0 1 0 0 0,0 0 0 0 0,0 0 0 0 0,0-1 0 0 0,0 1 0 0 0,0 0 1 0 0,0 0-1 0 0,0-1 0 0 0,0 1 0 0 0,0 0 0 0 0,0-1 0 0 0,0 1 0 0 0,0 0 1 0 0,0 0-1 0 0,0-1 0 0 0,0 1 0 0 0,0 0 0 0 0,0 0 0 0 0,0-1 0 0 0,1 1 1 0 0,-1 0-1 0 0,0 0 0 0 0,0-1 0 0 0,0 1 0 0 0,0 0 0 0 0,1 0 1 0 0,-1 0 137 0 0,8-10-2597 0 0,-7 10 2478 0 0,8-8-2819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44 1 9482 0 0,'1'0'365'0'0,"0"0"-1"0"0,0-1 1 0 0,-1 1-1 0 0,1 0 1 0 0,0 0 0 0 0,0 0-1 0 0,0 0 1 0 0,-1 0-1 0 0,1 0 1 0 0,0 1 0 0 0,0-1-1 0 0,0 0 1 0 0,-1 0-1 0 0,1 0 1 0 0,0 1-1 0 0,0-1 1 0 0,-1 0 0 0 0,1 1-1 0 0,0-1 1 0 0,-1 1-1 0 0,1-1-364 0 0,0 2 230 0 0,0-1-1 0 0,0 0 1 0 0,0 1-1 0 0,-1-1 0 0 0,1 0 1 0 0,-1 1-1 0 0,1-1 0 0 0,-1 1 1 0 0,1-1-1 0 0,-1 1 1 0 0,0-1-1 0 0,0 2-229 0 0,1 12 819 0 0,0 1-1 0 0,-2 0 1 0 0,0-1 0 0 0,-2 8-819 0 0,-1 17 602 0 0,1-14-421 0 0,-2 0-1 0 0,-1 0 1 0 0,-1 0 0 0 0,-4 6-181 0 0,4-9-4 0 0,-8 18-2004 0 0,11-35-1544 0 0,1-12-2334 0 0,3 3 3615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51 115 8322 0 0,'-4'3'8626'0'0,"-1"8"-6203"0"0,-3 14-1799 0 0,0 10-81 0 0,4-17-420 0 0,0-1-1 0 0,1 8-122 0 0,-4 18 66 0 0,4-30 43 0 0,1 1 0 0 0,1 0-1 0 0,0 3-108 0 0,2-11 231 0 0,2-8 263 0 0,2-9 228 0 0,-2-13-194 0 0,1 1 0 0 0,2 1 1 0 0,3-10-529 0 0,4-15 221 0 0,-7 26-143 0 0,-4 17-62 0 0,-1-1 1 0 0,0 0 0 0 0,0 1-1 0 0,0-1 1 0 0,0 0-1 0 0,-1-3-16 0 0,0 4 15 0 0,1 0 0 0 0,-1 0-1 0 0,1 0 1 0 0,-1 0 0 0 0,1 0-1 0 0,0 0 1 0 0,1 0 0 0 0,-1 1-1 0 0,1-2-14 0 0,1 7-38 0 0,-1 1 0 0 0,0 0 0 0 0,0 0 0 0 0,-1 0 0 0 0,1 0 0 0 0,0 0 0 0 0,-1 1 38 0 0,11 24-26 0 0,-7-14 153 0 0,1 1 1 0 0,1-1-1 0 0,0 0 0 0 0,6 7-127 0 0,-11-18 121 0 0,0 0-1 0 0,1 0 1 0 0,-1 0-1 0 0,1-1 1 0 0,-1 1-1 0 0,1-1 0 0 0,0 1 1 0 0,0-1-1 0 0,0 0 1 0 0,0 0-1 0 0,0 0 1 0 0,0-1-1 0 0,1 1 1 0 0,-1-1-1 0 0,1 0 1 0 0,-1 1-1 0 0,1-2 1 0 0,-1 1-1 0 0,1 0 1 0 0,0-1-1 0 0,-1 1 1 0 0,2-1-121 0 0,-4 0 62 0 0,0-1-1 0 0,1 1 1 0 0,-1 0 0 0 0,0-1 0 0 0,0 1 0 0 0,1-1 0 0 0,-1 0 0 0 0,0 1 0 0 0,0-1 0 0 0,0 0 0 0 0,0 0 0 0 0,0 0 0 0 0,0 1 0 0 0,0-1 0 0 0,0 0 0 0 0,0 0 0 0 0,0 0 0 0 0,0-1 0 0 0,-1 1 0 0 0,1 0 0 0 0,0 0 0 0 0,0-1-62 0 0,13-31 645 0 0,-13 29-593 0 0,9-25 198 0 0,-2 0 1 0 0,5-30-251 0 0,-2-21-3372 0 0,-11 69 740 0 0,-1 7-546 0 0,-1 7-1249 0 0,1 2 2121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7 171 7001 0 0,'-1'0'400'0'0,"1"0"0"0"0,0 0 0 0 0,-1 0 0 0 0,1 1 0 0 0,0-1 0 0 0,-1 0 0 0 0,1 0 0 0 0,0 0 0 0 0,0 0-1 0 0,-1 0 1 0 0,1 1 0 0 0,0-1 0 0 0,0 0 0 0 0,-1 0 0 0 0,1 0 0 0 0,0 1 0 0 0,0-1 0 0 0,0 0 0 0 0,0 0-1 0 0,-1 1 1 0 0,1-1 0 0 0,0 0 0 0 0,0 0 0 0 0,0 1 0 0 0,0-1 0 0 0,0 0 0 0 0,0 1-400 0 0,2 0 3117 0 0,6-4-1500 0 0,3-5-986 0 0,-1-1 0 0 0,1 0-1 0 0,-1-1 1 0 0,-1 0 0 0 0,0-1 0 0 0,5-6-631 0 0,-1-1 203 0 0,2 2-1 0 0,1-1-202 0 0,-11 12 31 0 0,1-1 0 0 0,-1 1 0 0 0,-1-1 0 0 0,1 0 0 0 0,-1 0-1 0 0,2-4-30 0 0,-6 10-1 0 0,0-1 0 0 0,0 1 0 0 0,0 0-1 0 0,0 0 1 0 0,1-1 0 0 0,-1 1-1 0 0,0 0 1 0 0,0-1 0 0 0,0 1-1 0 0,0 0 1 0 0,1 0 0 0 0,-1 0 0 0 0,0-1-1 0 0,0 1 1 0 0,0 0 0 0 0,1 0-1 0 0,-1-1 1 0 0,0 1 0 0 0,0 0-1 0 0,1 0 1 0 0,-1 0 0 0 0,0 0 0 0 0,0 0-1 0 0,1 0 1 0 0,-1-1 0 0 0,0 1-1 0 0,1 0 1 0 0,-1 0 0 0 0,0 0-1 0 0,0 0 1 0 0,1 0 0 0 0,-1 0 0 0 0,1 0 1 0 0,8 6-130 0 0,4 14-106 0 0,-6 7 143 0 0,-1 1-1 0 0,-1-1 0 0 0,-1 1 1 0 0,-1 3 93 0 0,2 40 49 0 0,-4 3-49 0 0,-2-15-2649 0 0,-3-56-5131 0 0,4-3 5781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7:58.9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7594 0 0,'4'63'6687'0'0,"10"32"-3571"0"0,-3-27-1646 0 0,-4-26-920 0 0,-3-22-1049 0 0,-1 0 0 0 0,-1 0 0 0 0,0 7 499 0 0,-5-49-4202 0 0,2 11 2775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23:45.1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36 9418 0 0,'-3'-9'8004'0'0,"6"5"-3489"0"0,12 0-1730 0 0,-3 2-2106 0 0,8-1-76 0 0,-1 0 0 0 0,1 1 0 0 0,0 0 0 0 0,9 2-603 0 0,13-1 396 0 0,303-5 1487 0 0,-229 14-1839 0 0,-115-8-194 0 0,13-1 153 0 0,-14 1-186 0 0,1 0 1 0 0,-1 0-1 0 0,1 0 1 0 0,-1 0-1 0 0,0 0 1 0 0,1 0-1 0 0,-1 0 1 0 0,1 0-1 0 0,-1 0 1 0 0,0 0 0 0 0,1 0-1 0 0,-1-1 1 0 0,1 1-1 0 0,-1 0 1 0 0,0 0-1 0 0,1 0 1 0 0,-1-1-1 0 0,0 1 1 0 0,1 0-1 0 0,-1 0 1 0 0,0-1-1 0 0,1 1 1 0 0,-1 0-1 0 0,0-1 1 0 0,0 1 182 0 0,0 0-1790 0 0,-2 2-3352 0 0,0-2 2706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7:59.3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44 82 5777 0 0,'-3'-5'1468'0'0,"0"-1"0"0"0,-1 1 0 0 0,0 0-1 0 0,-1 1 1 0 0,1-1 0 0 0,-1 1 0 0 0,1 0 0 0 0,-4-3-1468 0 0,7 7 101 0 0,1 0 0 0 0,0 0 0 0 0,-1-1 0 0 0,1 1 0 0 0,0 0 0 0 0,0-1 0 0 0,-1 1 0 0 0,1 0 0 0 0,0-1 0 0 0,0 1 0 0 0,0-1 0 0 0,0 1 0 0 0,-1 0 0 0 0,1-1 0 0 0,0 1 0 0 0,0-1 1 0 0,0 1-1 0 0,0 0 0 0 0,0-1 0 0 0,0 1 0 0 0,0-1 0 0 0,0 1 0 0 0,0-1 0 0 0,0 1 0 0 0,0 0 0 0 0,1-1 0 0 0,-1 1 0 0 0,0-1 0 0 0,0 1 0 0 0,0 0 0 0 0,0-1 0 0 0,1 1 0 0 0,-1 0 0 0 0,0-1 0 0 0,0 1 0 0 0,1 0 0 0 0,-1-1 0 0 0,0 1 1 0 0,0 0-1 0 0,1 0 0 0 0,-1-1 0 0 0,0 1 0 0 0,1 0 0 0 0,-1 0 0 0 0,1-1 0 0 0,-1 1 0 0 0,0 0 0 0 0,1 0 0 0 0,-1 0 0 0 0,0 0 0 0 0,1 0 0 0 0,-1 0 0 0 0,1 0 0 0 0,-1 0-101 0 0,22-9 1599 0 0,9 3-479 0 0,-25 5-1025 0 0,-1-1 1 0 0,1 1-1 0 0,-1 0 1 0 0,1 1-1 0 0,0-1 1 0 0,-1 1-1 0 0,1 0-95 0 0,6 1-151 0 0,0 1-1 0 0,-1 0 1 0 0,0 1-1 0 0,9 3 152 0 0,1 1-2013 0 0,-1 2 0 0 0,0 0 0 0 0,16 10 2013 0 0,-18-5-1674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7:27.4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1 104 0 0,'13'0'-8'0'0,"-25"0"8"0"0,9 3 0 0 0,3-1 0 0 0,2 4 0 0 0,3-2 0 0 0,3 4-8 0 0,-6-3 8 0 0,3 1 0 0 0,5 3-8 0 0,-5-3 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5:17:27.7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21 110 40 0 0</inkml:trace>
  <inkml:trace contextRef="#ctx0" brushRef="#br0" timeOffset="1">44 115 40 0 0,'8'0'16'0'0</inkml:trace>
  <inkml:trace contextRef="#ctx0" brushRef="#br0" timeOffset="2">69 35 32 0 0,'-3'-1'16'0'0,"1"1"-16"0"0,-1-2 0 0 0,-1 2 0 0 0,3 0 8 0 0,-6 0 0 0 0</inkml:trace>
  <inkml:trace contextRef="#ctx0" brushRef="#br0" timeOffset="3">1 4 32 0 0</inkml:trace>
  <inkml:trace contextRef="#ctx0" brushRef="#br0" timeOffset="4">3 4 32 0 0,'0'0'8'0'0,"0"-2"0"0"0,3 0 0 0 0,-1 2 0 0 0,-1 0-8 0 0</inkml:trace>
  <inkml:trace contextRef="#ctx0" brushRef="#br0" timeOffset="5">8 20 40 0 0,'1'2'16'0'0,"-1"0"-16"0"0,0-2 0 0 0,0 3 8 0 0,2-3-8 0 0,-2 3 0 0 0,0-6 0 0 0,0 3 0 0 0,0 0 0 0 0,3 0 0 0 0</inkml:trace>
  <inkml:trace contextRef="#ctx0" brushRef="#br0" timeOffset="6">21 24 24 0 0,'0'-4'16'0'0,"2"1"-16"0"0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A493-66B7-4E4C-BBE5-6D6379079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A313D-9BFF-4251-BF64-99C4ADF1D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ACF8-1AB2-4DAE-8020-B1104334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DC07-E54A-4BB0-A784-D51C8DF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EC22-C551-439B-83BD-1410C79D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5FEC-70F6-46DC-841F-F953DCF2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A2C2B-12CB-4392-AB66-AD8C757F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1422-F6D8-466A-992E-8F1E3280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ECB0-1819-41EC-A189-3BEEE52D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9007-EFCF-49DA-87AA-F73883EC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27B8-3C8D-4399-87E0-F55621607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DCA12-660E-4AED-A313-6ABA25B18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1DB9-4160-4301-9041-D6B563AB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F2E2-AE9B-4D09-B692-0756DFF7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3868A-DBC8-4C1D-BB01-00259651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3C89-983C-4764-AEEB-722875C6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5CFC-6AA9-4248-BA2D-C9F62FB1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59EE-1808-4D3D-BE37-F520C25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FCD3-CF27-43F5-955E-688BE078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F07B-85F9-413A-A169-007FA544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8509-6E9F-4C4E-8249-2A81722B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9C267-9FC3-44D0-B5B0-E43F0298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7488-7C9F-4743-9847-39910598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9BB3-2513-40C9-B39A-321767BB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8817-F053-48A1-9D6C-A379F050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F3E1-F1AD-468D-AD9A-50AD7FFA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EB17-A161-4201-A724-0FF5E6224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E8732-B4C5-4FBF-826A-1D27B1E6D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52C8-7393-4979-B530-B40BA9DD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1579-6270-4532-9486-0D82E15B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261B-103D-4601-9077-F6F3A7F1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96A0-24C4-4D4E-AA65-E2728937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869A-FC88-4D05-AD86-B6E5DED6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6400F-294A-42A7-AAC4-5488EF738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9462F-7AC5-4341-8957-25E60E483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82E3D-6038-40BC-AE62-E8329CA5B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A8BFE-E451-4DCA-8C3A-08DFB7EA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CF730-DFEF-44A4-B098-B8170FB6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86CBB-E946-4E22-8E18-3C495295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9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C226-D6CC-40C0-A29F-C9F8C372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79761-97AC-40A8-AF46-FA081616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11547-2499-48F5-AA97-B6E26F3E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D5BB-CC6B-40B4-9E8E-49FC2B40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74267-FD0A-4DE4-8DE4-591B8E3F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5EE59-0F9E-427D-A30C-788A4019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A6361-DAE4-4507-B5AB-A8FB5524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FB4D-C6BA-4CF5-9F98-4B55CE5E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9C4A-2D90-4942-BF6B-684C6619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B6761-A77D-4F07-BDD9-099C9AEA3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3986C-7DA6-4437-BA8F-2B9BB53A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622D-C486-461E-BB3F-D3F248C3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991D5-7871-4D3C-BEA5-25F7D38B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3F69-646C-46B3-AE31-C306EDA2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D04BD-BFE5-4170-AE9F-A2A13BCB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5D1E2-CBD5-441C-B7B4-3ACD9613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366C6-660A-425B-BD03-547DD02F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1D7EB-DCB5-4016-9C23-32A65091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2CEE1-1D24-45AC-8B4B-53594DD9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E4DD-563A-4C61-827B-8451D21C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A8B7-059A-47F2-AA15-231E37CFB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E0C9-4901-4C54-9325-ED05E736A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C4CC-30AF-4ED0-AFB9-38A238BC27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AF9E-2EA5-40CF-9420-E78D4DD57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082D-6C4A-4AB3-BA70-0BB590D4F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45BD3-AC9A-4229-AD1D-0EA69D07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9" Type="http://schemas.openxmlformats.org/officeDocument/2006/relationships/customXml" Target="../ink/ink49.xml"/><Relationship Id="rId21" Type="http://schemas.openxmlformats.org/officeDocument/2006/relationships/customXml" Target="../ink/ink40.xml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47" Type="http://schemas.openxmlformats.org/officeDocument/2006/relationships/customXml" Target="../ink/ink53.xml"/><Relationship Id="rId50" Type="http://schemas.openxmlformats.org/officeDocument/2006/relationships/image" Target="../media/image55.png"/><Relationship Id="rId55" Type="http://schemas.openxmlformats.org/officeDocument/2006/relationships/customXml" Target="../ink/ink57.xml"/><Relationship Id="rId7" Type="http://schemas.openxmlformats.org/officeDocument/2006/relationships/customXml" Target="../ink/ink33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9" Type="http://schemas.openxmlformats.org/officeDocument/2006/relationships/customXml" Target="../ink/ink44.xml"/><Relationship Id="rId11" Type="http://schemas.openxmlformats.org/officeDocument/2006/relationships/customXml" Target="../ink/ink35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37" Type="http://schemas.openxmlformats.org/officeDocument/2006/relationships/customXml" Target="../ink/ink48.xml"/><Relationship Id="rId40" Type="http://schemas.openxmlformats.org/officeDocument/2006/relationships/image" Target="../media/image50.png"/><Relationship Id="rId45" Type="http://schemas.openxmlformats.org/officeDocument/2006/relationships/customXml" Target="../ink/ink52.xml"/><Relationship Id="rId53" Type="http://schemas.openxmlformats.org/officeDocument/2006/relationships/customXml" Target="../ink/ink56.xml"/><Relationship Id="rId58" Type="http://schemas.openxmlformats.org/officeDocument/2006/relationships/image" Target="../media/image59.png"/><Relationship Id="rId5" Type="http://schemas.openxmlformats.org/officeDocument/2006/relationships/customXml" Target="../ink/ink32.xml"/><Relationship Id="rId61" Type="http://schemas.openxmlformats.org/officeDocument/2006/relationships/customXml" Target="../ink/ink60.xml"/><Relationship Id="rId19" Type="http://schemas.openxmlformats.org/officeDocument/2006/relationships/customXml" Target="../ink/ink39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43.xml"/><Relationship Id="rId30" Type="http://schemas.openxmlformats.org/officeDocument/2006/relationships/image" Target="../media/image45.png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48" Type="http://schemas.openxmlformats.org/officeDocument/2006/relationships/image" Target="../media/image54.png"/><Relationship Id="rId56" Type="http://schemas.openxmlformats.org/officeDocument/2006/relationships/image" Target="../media/image58.png"/><Relationship Id="rId8" Type="http://schemas.openxmlformats.org/officeDocument/2006/relationships/image" Target="../media/image34.png"/><Relationship Id="rId51" Type="http://schemas.openxmlformats.org/officeDocument/2006/relationships/customXml" Target="../ink/ink55.xml"/><Relationship Id="rId3" Type="http://schemas.openxmlformats.org/officeDocument/2006/relationships/customXml" Target="../ink/ink31.xml"/><Relationship Id="rId12" Type="http://schemas.openxmlformats.org/officeDocument/2006/relationships/image" Target="../media/image36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49.png"/><Relationship Id="rId46" Type="http://schemas.openxmlformats.org/officeDocument/2006/relationships/image" Target="../media/image53.png"/><Relationship Id="rId59" Type="http://schemas.openxmlformats.org/officeDocument/2006/relationships/customXml" Target="../ink/ink59.xml"/><Relationship Id="rId20" Type="http://schemas.openxmlformats.org/officeDocument/2006/relationships/image" Target="../media/image40.png"/><Relationship Id="rId41" Type="http://schemas.openxmlformats.org/officeDocument/2006/relationships/customXml" Target="../ink/ink50.xml"/><Relationship Id="rId54" Type="http://schemas.openxmlformats.org/officeDocument/2006/relationships/image" Target="../media/image57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44.png"/><Relationship Id="rId36" Type="http://schemas.openxmlformats.org/officeDocument/2006/relationships/image" Target="../media/image48.png"/><Relationship Id="rId49" Type="http://schemas.openxmlformats.org/officeDocument/2006/relationships/customXml" Target="../ink/ink54.xml"/><Relationship Id="rId57" Type="http://schemas.openxmlformats.org/officeDocument/2006/relationships/customXml" Target="../ink/ink58.xml"/><Relationship Id="rId10" Type="http://schemas.openxmlformats.org/officeDocument/2006/relationships/image" Target="../media/image35.png"/><Relationship Id="rId31" Type="http://schemas.openxmlformats.org/officeDocument/2006/relationships/customXml" Target="../ink/ink45.xml"/><Relationship Id="rId44" Type="http://schemas.openxmlformats.org/officeDocument/2006/relationships/image" Target="../media/image52.png"/><Relationship Id="rId52" Type="http://schemas.openxmlformats.org/officeDocument/2006/relationships/image" Target="../media/image56.png"/><Relationship Id="rId60" Type="http://schemas.openxmlformats.org/officeDocument/2006/relationships/image" Target="../media/image60.png"/><Relationship Id="rId4" Type="http://schemas.openxmlformats.org/officeDocument/2006/relationships/image" Target="../media/image32.png"/><Relationship Id="rId9" Type="http://schemas.openxmlformats.org/officeDocument/2006/relationships/customXml" Target="../ink/ink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27C178-D0F4-4C73-8EB9-5CDF240F7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74015C-8AFA-4EE8-936A-1F0149867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4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AD04-CE9E-4C95-B1D6-C418BAA7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B632-4AB3-451E-8E3F-2A390173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write out a state machine that could be used to accomplish the tasks.</a:t>
            </a:r>
          </a:p>
          <a:p>
            <a:endParaRPr lang="en-US" dirty="0"/>
          </a:p>
          <a:p>
            <a:pPr lvl="1"/>
            <a:r>
              <a:rPr lang="en-US" dirty="0"/>
              <a:t>Identify the states</a:t>
            </a:r>
          </a:p>
        </p:txBody>
      </p:sp>
    </p:spTree>
    <p:extLst>
      <p:ext uri="{BB962C8B-B14F-4D97-AF65-F5344CB8AC3E}">
        <p14:creationId xmlns:p14="http://schemas.microsoft.com/office/powerpoint/2010/main" val="336330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AD04-CE9E-4C95-B1D6-C418BAA7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B632-4AB3-451E-8E3F-2A390173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write out a state machine that could be used to accomplish the tasks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the states</a:t>
            </a:r>
          </a:p>
          <a:p>
            <a:pPr lvl="1"/>
            <a:r>
              <a:rPr lang="en-US" dirty="0"/>
              <a:t>Identify the events that cause you to change states</a:t>
            </a:r>
          </a:p>
        </p:txBody>
      </p:sp>
    </p:spTree>
    <p:extLst>
      <p:ext uri="{BB962C8B-B14F-4D97-AF65-F5344CB8AC3E}">
        <p14:creationId xmlns:p14="http://schemas.microsoft.com/office/powerpoint/2010/main" val="146391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AD04-CE9E-4C95-B1D6-C418BAA7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B632-4AB3-451E-8E3F-2A390173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write out a state machine that could be used to accomplish the tasks.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the states</a:t>
            </a:r>
          </a:p>
          <a:p>
            <a:pPr lvl="1"/>
            <a:r>
              <a:rPr lang="en-US" dirty="0"/>
              <a:t>Identify the events that cause you to change states</a:t>
            </a:r>
          </a:p>
          <a:p>
            <a:pPr lvl="1"/>
            <a:r>
              <a:rPr lang="en-US" dirty="0"/>
              <a:t>Identify the actions you need to take when you change states</a:t>
            </a:r>
          </a:p>
        </p:txBody>
      </p:sp>
    </p:spTree>
    <p:extLst>
      <p:ext uri="{BB962C8B-B14F-4D97-AF65-F5344CB8AC3E}">
        <p14:creationId xmlns:p14="http://schemas.microsoft.com/office/powerpoint/2010/main" val="259405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4171-06C5-449E-8102-8DC913B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AE07-29A5-44DC-A6FE-48408E87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9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4171-06C5-449E-8102-8DC913B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manage the handlers?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AE07-29A5-44DC-A6FE-48408E87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switch(state)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DRIVING_TO_ROW: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DRIVING_TO BIN: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DRIVING_TO_END: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23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C7B566-9004-47BC-85D9-7C5D55762EF4}"/>
              </a:ext>
            </a:extLst>
          </p:cNvPr>
          <p:cNvSpPr/>
          <p:nvPr/>
        </p:nvSpPr>
        <p:spPr>
          <a:xfrm>
            <a:off x="508000" y="1076741"/>
            <a:ext cx="114754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Robot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targetBin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-1; // counter to keep track of row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binCounter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-1; // and bins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row, int bin); //commands robot to retrieve an item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//returns true when an intersection is detected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LineFollow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GrabItem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//once the bin has been reached, call this to get the item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Robot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0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49B1-4C72-42B4-944D-4F12826D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4465-E95C-40E1-812A-68F87569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kit returns</a:t>
            </a:r>
          </a:p>
          <a:p>
            <a:pPr lvl="1"/>
            <a:r>
              <a:rPr lang="en-US" dirty="0"/>
              <a:t>Friday, 5:00pm, Zeynep sent out detailed instructions</a:t>
            </a:r>
          </a:p>
          <a:p>
            <a:endParaRPr lang="en-US" dirty="0"/>
          </a:p>
          <a:p>
            <a:r>
              <a:rPr lang="en-US" dirty="0"/>
              <a:t>course evaluations</a:t>
            </a:r>
          </a:p>
          <a:p>
            <a:r>
              <a:rPr lang="en-US" dirty="0"/>
              <a:t>topics we covered – I’d love to get your thoughts</a:t>
            </a:r>
          </a:p>
          <a:p>
            <a:pPr lvl="1"/>
            <a:r>
              <a:rPr lang="en-US" dirty="0"/>
              <a:t>design workshops</a:t>
            </a:r>
          </a:p>
          <a:p>
            <a:pPr lvl="1"/>
            <a:r>
              <a:rPr lang="en-US" dirty="0"/>
              <a:t>electronics</a:t>
            </a:r>
          </a:p>
          <a:p>
            <a:pPr lvl="1"/>
            <a:r>
              <a:rPr lang="en-US" dirty="0"/>
              <a:t>mechanics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ESP 32 homework</a:t>
            </a:r>
          </a:p>
          <a:p>
            <a:pPr lvl="1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98195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49B1-4C72-42B4-944D-4F12826D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4465-E95C-40E1-812A-68F87569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</a:t>
            </a:r>
          </a:p>
          <a:p>
            <a:pPr lvl="1"/>
            <a:r>
              <a:rPr lang="en-US" dirty="0"/>
              <a:t>Saturday is fine</a:t>
            </a:r>
          </a:p>
          <a:p>
            <a:endParaRPr lang="en-US" dirty="0"/>
          </a:p>
          <a:p>
            <a:r>
              <a:rPr lang="en-US" dirty="0"/>
              <a:t>final prep</a:t>
            </a:r>
          </a:p>
          <a:p>
            <a:pPr lvl="1"/>
            <a:r>
              <a:rPr lang="en-US" dirty="0"/>
              <a:t>watch video</a:t>
            </a:r>
          </a:p>
          <a:p>
            <a:pPr lvl="1"/>
            <a:r>
              <a:rPr lang="en-US" dirty="0"/>
              <a:t>read article</a:t>
            </a:r>
          </a:p>
          <a:p>
            <a:pPr lvl="1"/>
            <a:r>
              <a:rPr lang="en-US" dirty="0"/>
              <a:t>there will be an essay question on the material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2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A565-D1F5-4F2E-A19F-28D57C2C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here’s a problem for you...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0B69-29A5-43FC-B4C6-37B1308D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64BD5D-C823-4322-82D4-3035EC5AC538}"/>
              </a:ext>
            </a:extLst>
          </p:cNvPr>
          <p:cNvSpPr/>
          <p:nvPr/>
        </p:nvSpPr>
        <p:spPr>
          <a:xfrm>
            <a:off x="1049153" y="433137"/>
            <a:ext cx="9991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You have a robot the navigates a warehouse to gather items. It starts at a specific location, drives to a bin in a given row, picks the item, and takes it to a place to be boxed. The warehouse is organized in rows, and each row is marked with a line that has a number of "intersections" to determine locations of bins.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28D9B2D-7F37-48A9-9775-4E4011564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05" y="2464067"/>
            <a:ext cx="43910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CA102F-9911-422C-8043-58DB49F97AF6}"/>
                  </a:ext>
                </a:extLst>
              </p14:cNvPr>
              <p14:cNvContentPartPr/>
              <p14:nvPr/>
            </p14:nvContentPartPr>
            <p14:xfrm>
              <a:off x="6929318" y="2652537"/>
              <a:ext cx="2032200" cy="73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CA102F-9911-422C-8043-58DB49F97A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678" y="2634897"/>
                <a:ext cx="206784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C64D467-3380-43EB-AE4B-E2D0ECB51212}"/>
              </a:ext>
            </a:extLst>
          </p:cNvPr>
          <p:cNvGrpSpPr/>
          <p:nvPr/>
        </p:nvGrpSpPr>
        <p:grpSpPr>
          <a:xfrm>
            <a:off x="2687078" y="5526057"/>
            <a:ext cx="574920" cy="211680"/>
            <a:chOff x="3187592" y="6074697"/>
            <a:chExt cx="57492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7C8D91-0AE5-452F-A8B2-BAE7E7B3629C}"/>
                    </a:ext>
                  </a:extLst>
                </p14:cNvPr>
                <p14:cNvContentPartPr/>
                <p14:nvPr/>
              </p14:nvContentPartPr>
              <p14:xfrm>
                <a:off x="3187592" y="6095577"/>
                <a:ext cx="109080" cy="190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7C8D91-0AE5-452F-A8B2-BAE7E7B362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78952" y="6086577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536906-0C13-4FE0-9205-CD2E970DCA5C}"/>
                    </a:ext>
                  </a:extLst>
                </p14:cNvPr>
                <p14:cNvContentPartPr/>
                <p14:nvPr/>
              </p14:nvContentPartPr>
              <p14:xfrm>
                <a:off x="3347072" y="6124017"/>
                <a:ext cx="11520" cy="160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536906-0C13-4FE0-9205-CD2E970DCA5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38072" y="6115017"/>
                  <a:ext cx="2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96E4B4-B7CE-40CB-942B-A67C831809B0}"/>
                    </a:ext>
                  </a:extLst>
                </p14:cNvPr>
                <p14:cNvContentPartPr/>
                <p14:nvPr/>
              </p14:nvContentPartPr>
              <p14:xfrm>
                <a:off x="3281912" y="6076137"/>
                <a:ext cx="151920" cy="68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96E4B4-B7CE-40CB-942B-A67C831809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73272" y="6067137"/>
                  <a:ext cx="169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9314A5-126D-4B90-B033-43F1C2022E24}"/>
                    </a:ext>
                  </a:extLst>
                </p14:cNvPr>
                <p14:cNvContentPartPr/>
                <p14:nvPr/>
              </p14:nvContentPartPr>
              <p14:xfrm>
                <a:off x="3445352" y="6074697"/>
                <a:ext cx="236880" cy="19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9314A5-126D-4B90-B033-43F1C2022E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36712" y="6066057"/>
                  <a:ext cx="254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ABF85F-53F9-48D4-921C-2EC3122D6813}"/>
                    </a:ext>
                  </a:extLst>
                </p14:cNvPr>
                <p14:cNvContentPartPr/>
                <p14:nvPr/>
              </p14:nvContentPartPr>
              <p14:xfrm>
                <a:off x="3704912" y="6127977"/>
                <a:ext cx="16920" cy="128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ABF85F-53F9-48D4-921C-2EC3122D68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95912" y="6119337"/>
                  <a:ext cx="34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B673EA-1721-450E-994E-5B702908C03B}"/>
                    </a:ext>
                  </a:extLst>
                </p14:cNvPr>
                <p14:cNvContentPartPr/>
                <p14:nvPr/>
              </p14:nvContentPartPr>
              <p14:xfrm>
                <a:off x="3658472" y="6082617"/>
                <a:ext cx="104040" cy="29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B673EA-1721-450E-994E-5B702908C0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49472" y="6073617"/>
                  <a:ext cx="1216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87051C-BB78-4636-A37F-9F14C82EC2BE}"/>
              </a:ext>
            </a:extLst>
          </p:cNvPr>
          <p:cNvGrpSpPr/>
          <p:nvPr/>
        </p:nvGrpSpPr>
        <p:grpSpPr>
          <a:xfrm>
            <a:off x="3224558" y="2760537"/>
            <a:ext cx="5746680" cy="2500200"/>
            <a:chOff x="3725072" y="3309177"/>
            <a:chExt cx="5746680" cy="250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4D4CD9-1A4D-42A0-9CC0-25882E21A3E0}"/>
                    </a:ext>
                  </a:extLst>
                </p14:cNvPr>
                <p14:cNvContentPartPr/>
                <p14:nvPr/>
              </p14:nvContentPartPr>
              <p14:xfrm>
                <a:off x="5423192" y="3461097"/>
                <a:ext cx="13680" cy="18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4D4CD9-1A4D-42A0-9CC0-25882E21A3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14192" y="3452457"/>
                  <a:ext cx="31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9D4021-A640-43AF-9F36-E752B1768834}"/>
                    </a:ext>
                  </a:extLst>
                </p14:cNvPr>
                <p14:cNvContentPartPr/>
                <p14:nvPr/>
              </p14:nvContentPartPr>
              <p14:xfrm>
                <a:off x="5435432" y="3443817"/>
                <a:ext cx="24840" cy="41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9D4021-A640-43AF-9F36-E752B176883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26792" y="3434817"/>
                  <a:ext cx="42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65DED0-D44D-4AE5-8F22-F875C0F17DD4}"/>
                    </a:ext>
                  </a:extLst>
                </p14:cNvPr>
                <p14:cNvContentPartPr/>
                <p14:nvPr/>
              </p14:nvContentPartPr>
              <p14:xfrm>
                <a:off x="3725072" y="4746657"/>
                <a:ext cx="3387960" cy="106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65DED0-D44D-4AE5-8F22-F875C0F17D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16432" y="4738017"/>
                  <a:ext cx="340560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5E6EEF-316E-4AEA-812B-426F9891F67F}"/>
                    </a:ext>
                  </a:extLst>
                </p14:cNvPr>
                <p14:cNvContentPartPr/>
                <p14:nvPr/>
              </p14:nvContentPartPr>
              <p14:xfrm>
                <a:off x="6978032" y="4659897"/>
                <a:ext cx="84600" cy="11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5E6EEF-316E-4AEA-812B-426F9891F6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69392" y="4651257"/>
                  <a:ext cx="102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3D6942-6D4D-419A-A4FD-78C8EDF58BD4}"/>
                    </a:ext>
                  </a:extLst>
                </p14:cNvPr>
                <p14:cNvContentPartPr/>
                <p14:nvPr/>
              </p14:nvContentPartPr>
              <p14:xfrm>
                <a:off x="6905312" y="3361737"/>
                <a:ext cx="2526840" cy="1247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3D6942-6D4D-419A-A4FD-78C8EDF58B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96672" y="3352737"/>
                  <a:ext cx="25444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5B8A92-41D8-4238-BB7D-4D75F4CF3FEF}"/>
                    </a:ext>
                  </a:extLst>
                </p14:cNvPr>
                <p14:cNvContentPartPr/>
                <p14:nvPr/>
              </p14:nvContentPartPr>
              <p14:xfrm>
                <a:off x="9350792" y="3309177"/>
                <a:ext cx="120960" cy="156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5B8A92-41D8-4238-BB7D-4D75F4CF3F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41792" y="3300537"/>
                  <a:ext cx="1386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284D4A-E8A2-4D2A-8E05-D4DA5F203C82}"/>
              </a:ext>
            </a:extLst>
          </p:cNvPr>
          <p:cNvGrpSpPr/>
          <p:nvPr/>
        </p:nvGrpSpPr>
        <p:grpSpPr>
          <a:xfrm>
            <a:off x="8668118" y="2225937"/>
            <a:ext cx="430920" cy="237240"/>
            <a:chOff x="9168632" y="2774577"/>
            <a:chExt cx="43092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DA80E5-5D07-48C8-A4BC-20B19D9EDB56}"/>
                    </a:ext>
                  </a:extLst>
                </p14:cNvPr>
                <p14:cNvContentPartPr/>
                <p14:nvPr/>
              </p14:nvContentPartPr>
              <p14:xfrm>
                <a:off x="9176912" y="2829657"/>
                <a:ext cx="86400" cy="18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DA80E5-5D07-48C8-A4BC-20B19D9EDB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67912" y="2821017"/>
                  <a:ext cx="10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890EAA-D66C-4842-A6A5-736FAB127657}"/>
                    </a:ext>
                  </a:extLst>
                </p14:cNvPr>
                <p14:cNvContentPartPr/>
                <p14:nvPr/>
              </p14:nvContentPartPr>
              <p14:xfrm>
                <a:off x="9168632" y="2840457"/>
                <a:ext cx="93960" cy="42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890EAA-D66C-4842-A6A5-736FAB12765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59632" y="2831457"/>
                  <a:ext cx="111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729D90-AADC-4FE5-9CB7-79D5D204EA57}"/>
                    </a:ext>
                  </a:extLst>
                </p14:cNvPr>
                <p14:cNvContentPartPr/>
                <p14:nvPr/>
              </p14:nvContentPartPr>
              <p14:xfrm>
                <a:off x="9194912" y="2787177"/>
                <a:ext cx="63000" cy="1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729D90-AADC-4FE5-9CB7-79D5D204EA5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85912" y="2778177"/>
                  <a:ext cx="80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C9787F-B500-4EDE-AA1F-9179E0E38B9F}"/>
                    </a:ext>
                  </a:extLst>
                </p14:cNvPr>
                <p14:cNvContentPartPr/>
                <p14:nvPr/>
              </p14:nvContentPartPr>
              <p14:xfrm>
                <a:off x="9288512" y="2788257"/>
                <a:ext cx="149040" cy="133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C9787F-B500-4EDE-AA1F-9179E0E38B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79872" y="2779617"/>
                  <a:ext cx="166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C3FDB9-0482-41D6-BF1E-CCB0008DE7B9}"/>
                    </a:ext>
                  </a:extLst>
                </p14:cNvPr>
                <p14:cNvContentPartPr/>
                <p14:nvPr/>
              </p14:nvContentPartPr>
              <p14:xfrm>
                <a:off x="9468872" y="2774577"/>
                <a:ext cx="130680" cy="173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C3FDB9-0482-41D6-BF1E-CCB0008DE7B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60232" y="2765937"/>
                  <a:ext cx="1483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FB1421-8764-49E1-B8F9-EB1555CDF48F}"/>
              </a:ext>
            </a:extLst>
          </p:cNvPr>
          <p:cNvGrpSpPr/>
          <p:nvPr/>
        </p:nvGrpSpPr>
        <p:grpSpPr>
          <a:xfrm>
            <a:off x="8610632" y="4343097"/>
            <a:ext cx="1110960" cy="326880"/>
            <a:chOff x="8610632" y="4343097"/>
            <a:chExt cx="11109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D3E71C-4C3F-4DA0-AB37-5784FEFC6D8D}"/>
                    </a:ext>
                  </a:extLst>
                </p14:cNvPr>
                <p14:cNvContentPartPr/>
                <p14:nvPr/>
              </p14:nvContentPartPr>
              <p14:xfrm>
                <a:off x="8610632" y="4408617"/>
                <a:ext cx="134280" cy="21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D3E71C-4C3F-4DA0-AB37-5784FEFC6D8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01632" y="4399617"/>
                  <a:ext cx="151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E91431-4795-4544-9934-79ED320A5E29}"/>
                    </a:ext>
                  </a:extLst>
                </p14:cNvPr>
                <p14:cNvContentPartPr/>
                <p14:nvPr/>
              </p14:nvContentPartPr>
              <p14:xfrm>
                <a:off x="8803592" y="4447497"/>
                <a:ext cx="84600" cy="133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E91431-4795-4544-9934-79ED320A5E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94952" y="4438857"/>
                  <a:ext cx="102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EEF112-C813-49C1-90BF-A0899B21D1F0}"/>
                    </a:ext>
                  </a:extLst>
                </p14:cNvPr>
                <p14:cNvContentPartPr/>
                <p14:nvPr/>
              </p14:nvContentPartPr>
              <p14:xfrm>
                <a:off x="8974232" y="4392057"/>
                <a:ext cx="192240" cy="171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EEF112-C813-49C1-90BF-A0899B21D1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65592" y="4383057"/>
                  <a:ext cx="20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B3462B-6FAA-4DA4-B4A5-A56239F26EBB}"/>
                    </a:ext>
                  </a:extLst>
                </p14:cNvPr>
                <p14:cNvContentPartPr/>
                <p14:nvPr/>
              </p14:nvContentPartPr>
              <p14:xfrm>
                <a:off x="9521072" y="4343457"/>
                <a:ext cx="12960" cy="228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B3462B-6FAA-4DA4-B4A5-A56239F26EB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12072" y="4334817"/>
                  <a:ext cx="30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CA65B6B-313E-4562-B089-F52635C59784}"/>
                    </a:ext>
                  </a:extLst>
                </p14:cNvPr>
                <p14:cNvContentPartPr/>
                <p14:nvPr/>
              </p14:nvContentPartPr>
              <p14:xfrm>
                <a:off x="9429992" y="4343097"/>
                <a:ext cx="123480" cy="12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CA65B6B-313E-4562-B089-F52635C5978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20992" y="4334097"/>
                  <a:ext cx="141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7F13FF-9545-4FC9-92EE-DA547938D06B}"/>
                    </a:ext>
                  </a:extLst>
                </p14:cNvPr>
                <p14:cNvContentPartPr/>
                <p14:nvPr/>
              </p14:nvContentPartPr>
              <p14:xfrm>
                <a:off x="9686672" y="4538937"/>
                <a:ext cx="34920" cy="131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7F13FF-9545-4FC9-92EE-DA547938D06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7672" y="4529937"/>
                  <a:ext cx="525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4D2B98-C56D-4A62-9F99-86B659AF28EE}"/>
              </a:ext>
            </a:extLst>
          </p:cNvPr>
          <p:cNvGrpSpPr/>
          <p:nvPr/>
        </p:nvGrpSpPr>
        <p:grpSpPr>
          <a:xfrm>
            <a:off x="10119032" y="4323297"/>
            <a:ext cx="415080" cy="246240"/>
            <a:chOff x="10119032" y="4323297"/>
            <a:chExt cx="41508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142073-5B82-483B-817E-2B2379613CE0}"/>
                    </a:ext>
                  </a:extLst>
                </p14:cNvPr>
                <p14:cNvContentPartPr/>
                <p14:nvPr/>
              </p14:nvContentPartPr>
              <p14:xfrm>
                <a:off x="10126952" y="4356417"/>
                <a:ext cx="18360" cy="19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142073-5B82-483B-817E-2B2379613CE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17952" y="4347777"/>
                  <a:ext cx="36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C218BD-6A20-4D7F-8B66-261713A7D447}"/>
                    </a:ext>
                  </a:extLst>
                </p14:cNvPr>
                <p14:cNvContentPartPr/>
                <p14:nvPr/>
              </p14:nvContentPartPr>
              <p14:xfrm>
                <a:off x="10119032" y="4323297"/>
                <a:ext cx="136440" cy="246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C218BD-6A20-4D7F-8B66-261713A7D44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10392" y="4314297"/>
                  <a:ext cx="154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F0AE12-B87D-4380-ABE4-63C7520841F1}"/>
                    </a:ext>
                  </a:extLst>
                </p14:cNvPr>
                <p14:cNvContentPartPr/>
                <p14:nvPr/>
              </p14:nvContentPartPr>
              <p14:xfrm>
                <a:off x="10316312" y="4379097"/>
                <a:ext cx="31320" cy="166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F0AE12-B87D-4380-ABE4-63C7520841F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07312" y="4370097"/>
                  <a:ext cx="48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285D40-19AF-4E73-BCA5-E433908668BF}"/>
                    </a:ext>
                  </a:extLst>
                </p14:cNvPr>
                <p14:cNvContentPartPr/>
                <p14:nvPr/>
              </p14:nvContentPartPr>
              <p14:xfrm>
                <a:off x="10406312" y="4329777"/>
                <a:ext cx="127800" cy="167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285D40-19AF-4E73-BCA5-E433908668B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97672" y="4320777"/>
                  <a:ext cx="1454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E3F730-0407-4BCA-B744-25EE49EC8770}"/>
              </a:ext>
            </a:extLst>
          </p:cNvPr>
          <p:cNvGrpSpPr/>
          <p:nvPr/>
        </p:nvGrpSpPr>
        <p:grpSpPr>
          <a:xfrm>
            <a:off x="10762712" y="4299897"/>
            <a:ext cx="298440" cy="247680"/>
            <a:chOff x="10762712" y="4299897"/>
            <a:chExt cx="29844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100C41A-58CC-4896-8F66-83E04726AFBC}"/>
                    </a:ext>
                  </a:extLst>
                </p14:cNvPr>
                <p14:cNvContentPartPr/>
                <p14:nvPr/>
              </p14:nvContentPartPr>
              <p14:xfrm>
                <a:off x="10803392" y="4299897"/>
                <a:ext cx="101160" cy="17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100C41A-58CC-4896-8F66-83E04726AF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794752" y="4290897"/>
                  <a:ext cx="118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F4CF32-228E-4712-95E1-6A3EAB1C016C}"/>
                    </a:ext>
                  </a:extLst>
                </p14:cNvPr>
                <p14:cNvContentPartPr/>
                <p14:nvPr/>
              </p14:nvContentPartPr>
              <p14:xfrm>
                <a:off x="10762712" y="4530657"/>
                <a:ext cx="298440" cy="16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F4CF32-228E-4712-95E1-6A3EAB1C016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53712" y="4521657"/>
                  <a:ext cx="31608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560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161C2-57B8-45EB-BB24-C47EF2DE4448}"/>
              </a:ext>
            </a:extLst>
          </p:cNvPr>
          <p:cNvSpPr/>
          <p:nvPr/>
        </p:nvSpPr>
        <p:spPr>
          <a:xfrm>
            <a:off x="763604" y="327832"/>
            <a:ext cx="10664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number of rows and bins in each row are stored as follows:</a:t>
            </a:r>
          </a:p>
          <a:p>
            <a:pPr marL="342900"/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binsPerRow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//array of bind in each row</a:t>
            </a:r>
          </a:p>
          <a:p>
            <a:pPr marL="342900"/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Your robot has line following sensors and a function that returns true when it detects an intersection. It also has a function that can be called to command it to retrieve an item from a bin in a specified row. When it receives an "order," it sets the </a:t>
            </a:r>
            <a:r>
              <a:rPr lang="en-US" dirty="0" err="1">
                <a:latin typeface="Calibri" panose="020F0502020204030204" pitchFamily="34" charset="0"/>
              </a:rPr>
              <a:t>targetRow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</a:rPr>
              <a:t>targetBin</a:t>
            </a:r>
            <a:r>
              <a:rPr lang="en-US" dirty="0">
                <a:latin typeface="Calibri" panose="020F0502020204030204" pitchFamily="34" charset="0"/>
              </a:rPr>
              <a:t> variables and then drives to pick up the item. After doing so, it continues to the end of the row and then to the boxing area..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685800"/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B1F8E-3560-4E39-8919-871E9F3E25EC}"/>
              </a:ext>
            </a:extLst>
          </p:cNvPr>
          <p:cNvGrpSpPr/>
          <p:nvPr/>
        </p:nvGrpSpPr>
        <p:grpSpPr>
          <a:xfrm>
            <a:off x="2945330" y="3467153"/>
            <a:ext cx="6729784" cy="2696154"/>
            <a:chOff x="2687078" y="2225937"/>
            <a:chExt cx="8374074" cy="3511800"/>
          </a:xfrm>
        </p:grpSpPr>
        <p:pic>
          <p:nvPicPr>
            <p:cNvPr id="3" name="Picture 1">
              <a:extLst>
                <a:ext uri="{FF2B5EF4-FFF2-40B4-BE49-F238E27FC236}">
                  <a16:creationId xmlns:a16="http://schemas.microsoft.com/office/drawing/2014/main" id="{1304C1DE-A07A-4012-83D4-195D858DE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205" y="2464067"/>
              <a:ext cx="4391025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A5C7CD-8477-4FAE-B70C-3A7232AE650F}"/>
                    </a:ext>
                  </a:extLst>
                </p14:cNvPr>
                <p14:cNvContentPartPr/>
                <p14:nvPr/>
              </p14:nvContentPartPr>
              <p14:xfrm>
                <a:off x="6929318" y="2652537"/>
                <a:ext cx="2032200" cy="73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A5C7CD-8477-4FAE-B70C-3A7232AE65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07370" y="2629616"/>
                  <a:ext cx="2076544" cy="11974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4417A8-4EA3-49BE-A882-E2C2F17AE199}"/>
                </a:ext>
              </a:extLst>
            </p:cNvPr>
            <p:cNvGrpSpPr/>
            <p:nvPr/>
          </p:nvGrpSpPr>
          <p:grpSpPr>
            <a:xfrm>
              <a:off x="2687078" y="5526057"/>
              <a:ext cx="574920" cy="211680"/>
              <a:chOff x="3187592" y="6074697"/>
              <a:chExt cx="574920" cy="211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C1ECFD76-3115-4E00-B443-CA10435EFB36}"/>
                      </a:ext>
                    </a:extLst>
                  </p14:cNvPr>
                  <p14:cNvContentPartPr/>
                  <p14:nvPr/>
                </p14:nvContentPartPr>
                <p14:xfrm>
                  <a:off x="3187592" y="6095577"/>
                  <a:ext cx="109080" cy="19080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C1ECFD76-3115-4E00-B443-CA10435EFB3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176416" y="6083857"/>
                    <a:ext cx="130985" cy="2137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C40077AF-EFC5-4FEA-A8CF-077456CA9AE4}"/>
                      </a:ext>
                    </a:extLst>
                  </p14:cNvPr>
                  <p14:cNvContentPartPr/>
                  <p14:nvPr/>
                </p14:nvContentPartPr>
                <p14:xfrm>
                  <a:off x="3347072" y="6124017"/>
                  <a:ext cx="11520" cy="16092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C40077AF-EFC5-4FEA-A8CF-077456CA9AE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335995" y="6112322"/>
                    <a:ext cx="33231" cy="1838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CB5282FE-F80C-40A9-85A4-6E8F9AE66256}"/>
                      </a:ext>
                    </a:extLst>
                  </p14:cNvPr>
                  <p14:cNvContentPartPr/>
                  <p14:nvPr/>
                </p14:nvContentPartPr>
                <p14:xfrm>
                  <a:off x="3281912" y="6076137"/>
                  <a:ext cx="151920" cy="6840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CB5282FE-F80C-40A9-85A4-6E8F9AE662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271157" y="6064425"/>
                    <a:ext cx="173879" cy="913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5916A0FF-5BAB-41FF-84C2-F791691461A9}"/>
                      </a:ext>
                    </a:extLst>
                  </p14:cNvPr>
                  <p14:cNvContentPartPr/>
                  <p14:nvPr/>
                </p14:nvContentPartPr>
                <p14:xfrm>
                  <a:off x="3445352" y="6074697"/>
                  <a:ext cx="236880" cy="19692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5916A0FF-5BAB-41FF-84C2-F791691461A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4605" y="6063444"/>
                    <a:ext cx="258822" cy="2198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21B81F5C-10F1-4884-B2B9-416EC5684EB8}"/>
                      </a:ext>
                    </a:extLst>
                  </p14:cNvPr>
                  <p14:cNvContentPartPr/>
                  <p14:nvPr/>
                </p14:nvContentPartPr>
                <p14:xfrm>
                  <a:off x="3704912" y="6127977"/>
                  <a:ext cx="16920" cy="12816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21B81F5C-10F1-4884-B2B9-416EC5684EB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693780" y="6116751"/>
                    <a:ext cx="38738" cy="1510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5927361-7EF9-4F4F-BE13-DDED5350ECC5}"/>
                      </a:ext>
                    </a:extLst>
                  </p14:cNvPr>
                  <p14:cNvContentPartPr/>
                  <p14:nvPr/>
                </p14:nvContentPartPr>
                <p14:xfrm>
                  <a:off x="3658472" y="6082617"/>
                  <a:ext cx="104040" cy="2988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5927361-7EF9-4F4F-BE13-DDED5350ECC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647309" y="6070945"/>
                    <a:ext cx="125920" cy="5275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2973A2-4126-4DBF-84C2-44B8946F5FBE}"/>
                </a:ext>
              </a:extLst>
            </p:cNvPr>
            <p:cNvGrpSpPr/>
            <p:nvPr/>
          </p:nvGrpSpPr>
          <p:grpSpPr>
            <a:xfrm>
              <a:off x="3224558" y="2760537"/>
              <a:ext cx="5746680" cy="2500200"/>
              <a:chOff x="3725072" y="3309177"/>
              <a:chExt cx="5746680" cy="2500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9517A464-65A9-4F20-8733-D15FA21FB5E6}"/>
                      </a:ext>
                    </a:extLst>
                  </p14:cNvPr>
                  <p14:cNvContentPartPr/>
                  <p14:nvPr/>
                </p14:nvContentPartPr>
                <p14:xfrm>
                  <a:off x="5423192" y="3461097"/>
                  <a:ext cx="13680" cy="1836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9517A464-65A9-4F20-8733-D15FA21FB5E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411792" y="3449328"/>
                    <a:ext cx="36024" cy="414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2EDF04F1-8EE2-444F-A1DD-8884FA405A1C}"/>
                      </a:ext>
                    </a:extLst>
                  </p14:cNvPr>
                  <p14:cNvContentPartPr/>
                  <p14:nvPr/>
                </p14:nvContentPartPr>
                <p14:xfrm>
                  <a:off x="5435432" y="3443817"/>
                  <a:ext cx="24840" cy="4176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2EDF04F1-8EE2-444F-A1DD-8884FA405A1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424786" y="3432087"/>
                    <a:ext cx="46575" cy="64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D237EBD3-B3FE-4A83-8B44-3C68C93AA36F}"/>
                      </a:ext>
                    </a:extLst>
                  </p14:cNvPr>
                  <p14:cNvContentPartPr/>
                  <p14:nvPr/>
                </p14:nvContentPartPr>
                <p14:xfrm>
                  <a:off x="3725072" y="4746657"/>
                  <a:ext cx="3387960" cy="106272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237EBD3-B3FE-4A83-8B44-3C68C93AA36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713874" y="4735406"/>
                    <a:ext cx="3409907" cy="10856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C5346F6-F0D5-4326-B347-A0071BDE82B1}"/>
                      </a:ext>
                    </a:extLst>
                  </p14:cNvPr>
                  <p14:cNvContentPartPr/>
                  <p14:nvPr/>
                </p14:nvContentPartPr>
                <p14:xfrm>
                  <a:off x="6978032" y="4659897"/>
                  <a:ext cx="84600" cy="11592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EC5346F6-F0D5-4326-B347-A0071BDE82B1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967289" y="4648634"/>
                    <a:ext cx="106533" cy="1389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E375D9A5-8F9D-4C25-A5B1-AB7E0E4BE8A3}"/>
                      </a:ext>
                    </a:extLst>
                  </p14:cNvPr>
                  <p14:cNvContentPartPr/>
                  <p14:nvPr/>
                </p14:nvContentPartPr>
                <p14:xfrm>
                  <a:off x="6905312" y="3361737"/>
                  <a:ext cx="2526840" cy="12474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E375D9A5-8F9D-4C25-A5B1-AB7E0E4BE8A3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94561" y="3350018"/>
                    <a:ext cx="2548789" cy="12703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12C9E5F3-4F84-45DA-944F-C3312F5D3C9F}"/>
                      </a:ext>
                    </a:extLst>
                  </p14:cNvPr>
                  <p14:cNvContentPartPr/>
                  <p14:nvPr/>
                </p14:nvContentPartPr>
                <p14:xfrm>
                  <a:off x="9350792" y="3309177"/>
                  <a:ext cx="120960" cy="1562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12C9E5F3-4F84-45DA-944F-C3312F5D3C9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339592" y="3297447"/>
                    <a:ext cx="142912" cy="1792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100659C-256D-49F6-8002-0BD0B5316422}"/>
                </a:ext>
              </a:extLst>
            </p:cNvPr>
            <p:cNvGrpSpPr/>
            <p:nvPr/>
          </p:nvGrpSpPr>
          <p:grpSpPr>
            <a:xfrm>
              <a:off x="8668118" y="2225937"/>
              <a:ext cx="430920" cy="237240"/>
              <a:chOff x="9168632" y="2774577"/>
              <a:chExt cx="430920" cy="237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CE3F9E5-C6A7-423B-B8FD-DF0CB04F3C72}"/>
                      </a:ext>
                    </a:extLst>
                  </p14:cNvPr>
                  <p14:cNvContentPartPr/>
                  <p14:nvPr/>
                </p14:nvContentPartPr>
                <p14:xfrm>
                  <a:off x="9176912" y="2829657"/>
                  <a:ext cx="86400" cy="1821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CE3F9E5-C6A7-423B-B8FD-DF0CB04F3C7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165720" y="2818389"/>
                    <a:ext cx="108336" cy="2051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FDF82A5-0472-4ABA-AB09-B2009F111D31}"/>
                      </a:ext>
                    </a:extLst>
                  </p14:cNvPr>
                  <p14:cNvContentPartPr/>
                  <p14:nvPr/>
                </p14:nvContentPartPr>
                <p14:xfrm>
                  <a:off x="9168632" y="2840457"/>
                  <a:ext cx="93960" cy="4212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FFDF82A5-0472-4ABA-AB09-B2009F111D31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9157446" y="2828757"/>
                    <a:ext cx="115884" cy="650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C42BA511-678B-4141-BDBE-D4CE404F91A0}"/>
                      </a:ext>
                    </a:extLst>
                  </p14:cNvPr>
                  <p14:cNvContentPartPr/>
                  <p14:nvPr/>
                </p14:nvContentPartPr>
                <p14:xfrm>
                  <a:off x="9194912" y="2787177"/>
                  <a:ext cx="63000" cy="111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C42BA511-678B-4141-BDBE-D4CE404F91A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9183742" y="2775552"/>
                    <a:ext cx="84894" cy="339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C47699DC-B09C-41D9-8CB6-6C83F9EBD63F}"/>
                      </a:ext>
                    </a:extLst>
                  </p14:cNvPr>
                  <p14:cNvContentPartPr/>
                  <p14:nvPr/>
                </p14:nvContentPartPr>
                <p14:xfrm>
                  <a:off x="9288512" y="2788257"/>
                  <a:ext cx="149040" cy="13392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C47699DC-B09C-41D9-8CB6-6C83F9EBD63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277770" y="2777019"/>
                    <a:ext cx="170971" cy="1568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1DB31C8-17AF-4DC3-A53D-EBD96330ED3D}"/>
                      </a:ext>
                    </a:extLst>
                  </p14:cNvPr>
                  <p14:cNvContentPartPr/>
                  <p14:nvPr/>
                </p14:nvContentPartPr>
                <p14:xfrm>
                  <a:off x="9468872" y="2774577"/>
                  <a:ext cx="130680" cy="17388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1DB31C8-17AF-4DC3-A53D-EBD96330ED3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458131" y="2763329"/>
                    <a:ext cx="152609" cy="19684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3DA3D5-9E12-4312-A9DD-9FC722EF103C}"/>
                </a:ext>
              </a:extLst>
            </p:cNvPr>
            <p:cNvGrpSpPr/>
            <p:nvPr/>
          </p:nvGrpSpPr>
          <p:grpSpPr>
            <a:xfrm>
              <a:off x="8610632" y="4343097"/>
              <a:ext cx="1110960" cy="326880"/>
              <a:chOff x="8610632" y="4343097"/>
              <a:chExt cx="1110960" cy="326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89DF93-7DCE-4F51-9163-8E1171EF09FF}"/>
                      </a:ext>
                    </a:extLst>
                  </p14:cNvPr>
                  <p14:cNvContentPartPr/>
                  <p14:nvPr/>
                </p14:nvContentPartPr>
                <p14:xfrm>
                  <a:off x="8610632" y="4408617"/>
                  <a:ext cx="134280" cy="21564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89DF93-7DCE-4F51-9163-8E1171EF09F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599442" y="4396897"/>
                    <a:ext cx="156212" cy="2386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E6B018D4-D3D6-48A4-B99F-6A4EBAFFAB20}"/>
                      </a:ext>
                    </a:extLst>
                  </p14:cNvPr>
                  <p14:cNvContentPartPr/>
                  <p14:nvPr/>
                </p14:nvContentPartPr>
                <p14:xfrm>
                  <a:off x="8803592" y="4447497"/>
                  <a:ext cx="84600" cy="13320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E6B018D4-D3D6-48A4-B99F-6A4EBAFFAB2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792849" y="4436241"/>
                    <a:ext cx="106533" cy="1561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86E3C177-DE87-42F5-8CEB-ADFF53DF5C41}"/>
                      </a:ext>
                    </a:extLst>
                  </p14:cNvPr>
                  <p14:cNvContentPartPr/>
                  <p14:nvPr/>
                </p14:nvContentPartPr>
                <p14:xfrm>
                  <a:off x="8974232" y="4392057"/>
                  <a:ext cx="192240" cy="17100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86E3C177-DE87-42F5-8CEB-ADFF53DF5C4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963477" y="4380345"/>
                    <a:ext cx="214197" cy="1939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828E3517-28D4-4E1B-A3DF-695C85117538}"/>
                      </a:ext>
                    </a:extLst>
                  </p14:cNvPr>
                  <p14:cNvContentPartPr/>
                  <p14:nvPr/>
                </p14:nvContentPartPr>
                <p14:xfrm>
                  <a:off x="9521072" y="4343457"/>
                  <a:ext cx="12960" cy="2289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828E3517-28D4-4E1B-A3DF-695C8511753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509900" y="4332220"/>
                    <a:ext cx="34858" cy="2519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ED7CDBB4-BB0F-458C-B132-C9688B67CD33}"/>
                      </a:ext>
                    </a:extLst>
                  </p14:cNvPr>
                  <p14:cNvContentPartPr/>
                  <p14:nvPr/>
                </p14:nvContentPartPr>
                <p14:xfrm>
                  <a:off x="9429992" y="4343097"/>
                  <a:ext cx="123480" cy="1213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ED7CDBB4-BB0F-458C-B132-C9688B67CD3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418807" y="4331387"/>
                    <a:ext cx="145402" cy="1442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6F68E5FE-FBE4-4513-A985-6CF483A83ED7}"/>
                      </a:ext>
                    </a:extLst>
                  </p14:cNvPr>
                  <p14:cNvContentPartPr/>
                  <p14:nvPr/>
                </p14:nvContentPartPr>
                <p14:xfrm>
                  <a:off x="9686672" y="4538937"/>
                  <a:ext cx="34920" cy="13104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6F68E5FE-FBE4-4513-A985-6CF483A83ED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675480" y="4527237"/>
                    <a:ext cx="56857" cy="15397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1EEE88B-03EE-4936-9BEA-5ACDE71E1B2F}"/>
                </a:ext>
              </a:extLst>
            </p:cNvPr>
            <p:cNvGrpSpPr/>
            <p:nvPr/>
          </p:nvGrpSpPr>
          <p:grpSpPr>
            <a:xfrm>
              <a:off x="10119032" y="4323297"/>
              <a:ext cx="415080" cy="246240"/>
              <a:chOff x="10119032" y="4323297"/>
              <a:chExt cx="415080" cy="246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A747AB8-2B76-416A-98A8-19DE117546A8}"/>
                      </a:ext>
                    </a:extLst>
                  </p14:cNvPr>
                  <p14:cNvContentPartPr/>
                  <p14:nvPr/>
                </p14:nvContentPartPr>
                <p14:xfrm>
                  <a:off x="10126952" y="4356417"/>
                  <a:ext cx="18360" cy="19620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A747AB8-2B76-416A-98A8-19DE117546A8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115757" y="4345179"/>
                    <a:ext cx="40302" cy="219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1DD36215-174E-4C1B-B023-5FC36E3496D8}"/>
                      </a:ext>
                    </a:extLst>
                  </p14:cNvPr>
                  <p14:cNvContentPartPr/>
                  <p14:nvPr/>
                </p14:nvContentPartPr>
                <p14:xfrm>
                  <a:off x="10119032" y="4323297"/>
                  <a:ext cx="136440" cy="24624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1DD36215-174E-4C1B-B023-5FC36E3496D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0108296" y="4311571"/>
                    <a:ext cx="158360" cy="2692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CF707E5F-DB30-492E-9750-5CF160AAE66E}"/>
                      </a:ext>
                    </a:extLst>
                  </p14:cNvPr>
                  <p14:cNvContentPartPr/>
                  <p14:nvPr/>
                </p14:nvContentPartPr>
                <p14:xfrm>
                  <a:off x="10316312" y="4379097"/>
                  <a:ext cx="31320" cy="16668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CF707E5F-DB30-492E-9750-5CF160AAE66E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0305126" y="4367392"/>
                    <a:ext cx="53244" cy="1896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53374B4-8345-4DE6-991C-7C4FE479F729}"/>
                      </a:ext>
                    </a:extLst>
                  </p14:cNvPr>
                  <p14:cNvContentPartPr/>
                  <p14:nvPr/>
                </p14:nvContentPartPr>
                <p14:xfrm>
                  <a:off x="10406312" y="4329777"/>
                  <a:ext cx="127800" cy="16704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53374B4-8345-4DE6-991C-7C4FE479F72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0395550" y="4318047"/>
                    <a:ext cx="149773" cy="19003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0EB0AB1-22FB-4B51-84B2-862B9545D4F0}"/>
                </a:ext>
              </a:extLst>
            </p:cNvPr>
            <p:cNvGrpSpPr/>
            <p:nvPr/>
          </p:nvGrpSpPr>
          <p:grpSpPr>
            <a:xfrm>
              <a:off x="10762712" y="4299897"/>
              <a:ext cx="298440" cy="247680"/>
              <a:chOff x="10762712" y="4299897"/>
              <a:chExt cx="298440" cy="247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522E782-44FE-4884-824B-E31D827D489E}"/>
                      </a:ext>
                    </a:extLst>
                  </p14:cNvPr>
                  <p14:cNvContentPartPr/>
                  <p14:nvPr/>
                </p14:nvContentPartPr>
                <p14:xfrm>
                  <a:off x="10803392" y="4299897"/>
                  <a:ext cx="101160" cy="17568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522E782-44FE-4884-824B-E31D827D489E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0792649" y="4288185"/>
                    <a:ext cx="123093" cy="1986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BF225C01-4D34-478C-8AF1-FAAA36A046A0}"/>
                      </a:ext>
                    </a:extLst>
                  </p14:cNvPr>
                  <p14:cNvContentPartPr/>
                  <p14:nvPr/>
                </p14:nvContentPartPr>
                <p14:xfrm>
                  <a:off x="10762712" y="4530657"/>
                  <a:ext cx="298440" cy="1692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F225C01-4D34-478C-8AF1-FAAA36A046A0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0751509" y="4518907"/>
                    <a:ext cx="320397" cy="3995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6361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C7B566-9004-47BC-85D9-7C5D55762EF4}"/>
              </a:ext>
            </a:extLst>
          </p:cNvPr>
          <p:cNvSpPr/>
          <p:nvPr/>
        </p:nvSpPr>
        <p:spPr>
          <a:xfrm>
            <a:off x="508000" y="1076741"/>
            <a:ext cx="114754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Robot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targetBin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-1; // counter to keep track of row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binCounter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-1; // and bins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//returns true when an intersection is detected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LineFollow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GrabItem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//once the bin has been reached, call this to get the item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Robot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8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AD04-CE9E-4C95-B1D6-C418BAA7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B632-4AB3-451E-8E3F-2A390173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out a function,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that drives to the bin, grabs the item and then drives to the boxing area. For this part, just write a “sequential” program that counts intersections (i.e., a simple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loop).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not a part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en-US" dirty="0"/>
              <a:t>, so you’ll need to use proper syntax to call the functions in that class.</a:t>
            </a:r>
          </a:p>
        </p:txBody>
      </p:sp>
    </p:spTree>
    <p:extLst>
      <p:ext uri="{BB962C8B-B14F-4D97-AF65-F5344CB8AC3E}">
        <p14:creationId xmlns:p14="http://schemas.microsoft.com/office/powerpoint/2010/main" val="160865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AD04-CE9E-4C95-B1D6-C418BAA7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B632-4AB3-451E-8E3F-2A390173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write out a state machine that could be used to accomplish the tasks. In the notes from class,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TURNING</a:t>
            </a:r>
            <a:r>
              <a:rPr lang="en-US" dirty="0"/>
              <a:t> is a state.</a:t>
            </a:r>
          </a:p>
        </p:txBody>
      </p:sp>
    </p:spTree>
    <p:extLst>
      <p:ext uri="{BB962C8B-B14F-4D97-AF65-F5344CB8AC3E}">
        <p14:creationId xmlns:p14="http://schemas.microsoft.com/office/powerpoint/2010/main" val="23556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DE4F66E0C6174A9DB46F8F568CC39F" ma:contentTypeVersion="13" ma:contentTypeDescription="Create a new document." ma:contentTypeScope="" ma:versionID="fece7d3be3614abf41091ef257980fc2">
  <xsd:schema xmlns:xsd="http://www.w3.org/2001/XMLSchema" xmlns:xs="http://www.w3.org/2001/XMLSchema" xmlns:p="http://schemas.microsoft.com/office/2006/metadata/properties" xmlns:ns3="3c1cf55b-8a62-4668-a252-ed7a3dd0d5af" xmlns:ns4="c7c16eca-d83e-42ca-b662-6e34a05a14d2" targetNamespace="http://schemas.microsoft.com/office/2006/metadata/properties" ma:root="true" ma:fieldsID="90ceb1f9f74a5cc81716bcb4779b0708" ns3:_="" ns4:_="">
    <xsd:import namespace="3c1cf55b-8a62-4668-a252-ed7a3dd0d5af"/>
    <xsd:import namespace="c7c16eca-d83e-42ca-b662-6e34a05a14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cf55b-8a62-4668-a252-ed7a3dd0d5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16eca-d83e-42ca-b662-6e34a05a14d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EDF0F9-063B-4751-9ABC-37823F981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cf55b-8a62-4668-a252-ed7a3dd0d5af"/>
    <ds:schemaRef ds:uri="c7c16eca-d83e-42ca-b662-6e34a05a14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D81805-B6AA-4A7A-A10F-8CFBE98BA4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6B6249-4786-403A-9327-B6B8AEB1B7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674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Almost there...</vt:lpstr>
      <vt:lpstr>Admin</vt:lpstr>
      <vt:lpstr>Admin</vt:lpstr>
      <vt:lpstr>So here’s a problem for you...</vt:lpstr>
      <vt:lpstr>PowerPoint Presentation</vt:lpstr>
      <vt:lpstr>PowerPoint Presentation</vt:lpstr>
      <vt:lpstr>PowerPoint Presentation</vt:lpstr>
      <vt:lpstr>Part I</vt:lpstr>
      <vt:lpstr>Part II</vt:lpstr>
      <vt:lpstr>Part II</vt:lpstr>
      <vt:lpstr>Part II</vt:lpstr>
      <vt:lpstr>Part II</vt:lpstr>
      <vt:lpstr>Can you write CheckIntersection()?</vt:lpstr>
      <vt:lpstr>Can you manage the handlers?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Lewin, Gregory C</dc:creator>
  <cp:lastModifiedBy>Lewin, Gregory C</cp:lastModifiedBy>
  <cp:revision>3</cp:revision>
  <dcterms:created xsi:type="dcterms:W3CDTF">2020-03-05T15:16:55Z</dcterms:created>
  <dcterms:modified xsi:type="dcterms:W3CDTF">2020-03-05T18:42:56Z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0x010100C1DE4F66E0C6174A9DB46F8F568CC39F</vt:lpwstr>
  </property>
</Properties>
</file>