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3" r:id="rId7"/>
    <p:sldId id="276" r:id="rId8"/>
    <p:sldId id="279" r:id="rId9"/>
    <p:sldId id="257" r:id="rId10"/>
    <p:sldId id="280" r:id="rId11"/>
    <p:sldId id="281" r:id="rId12"/>
    <p:sldId id="282" r:id="rId13"/>
    <p:sldId id="283" r:id="rId14"/>
    <p:sldId id="262" r:id="rId15"/>
    <p:sldId id="284" r:id="rId16"/>
    <p:sldId id="285" r:id="rId17"/>
    <p:sldId id="265" r:id="rId18"/>
    <p:sldId id="264" r:id="rId19"/>
    <p:sldId id="277" r:id="rId20"/>
    <p:sldId id="275" r:id="rId21"/>
    <p:sldId id="267" r:id="rId22"/>
    <p:sldId id="268" r:id="rId23"/>
    <p:sldId id="269" r:id="rId24"/>
    <p:sldId id="270" r:id="rId25"/>
    <p:sldId id="271" r:id="rId26"/>
    <p:sldId id="27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22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33AA6-028C-45DB-AC00-3358DDD1B13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74F28-E72E-40F5-A9E8-A66F2A9CFB1A}">
      <dgm:prSet/>
      <dgm:spPr/>
      <dgm:t>
        <a:bodyPr/>
        <a:lstStyle/>
        <a:p>
          <a:pPr>
            <a:defRPr cap="all"/>
          </a:pPr>
          <a:r>
            <a:rPr lang="en-US"/>
            <a:t>Current Problem</a:t>
          </a:r>
        </a:p>
      </dgm:t>
    </dgm:pt>
    <dgm:pt modelId="{0943E0B3-2785-43D8-820C-E91669978D2A}" type="parTrans" cxnId="{44BF25A5-5E69-4532-8D9E-BCF8AFCC3CE2}">
      <dgm:prSet/>
      <dgm:spPr/>
      <dgm:t>
        <a:bodyPr/>
        <a:lstStyle/>
        <a:p>
          <a:endParaRPr lang="en-US"/>
        </a:p>
      </dgm:t>
    </dgm:pt>
    <dgm:pt modelId="{AC36C012-FE3C-42D0-A593-BE538E65DDE6}" type="sibTrans" cxnId="{44BF25A5-5E69-4532-8D9E-BCF8AFCC3CE2}">
      <dgm:prSet/>
      <dgm:spPr/>
      <dgm:t>
        <a:bodyPr/>
        <a:lstStyle/>
        <a:p>
          <a:endParaRPr lang="en-US"/>
        </a:p>
      </dgm:t>
    </dgm:pt>
    <dgm:pt modelId="{28B9F55B-7DEF-4B04-AD9F-7965754D5CD0}">
      <dgm:prSet/>
      <dgm:spPr/>
      <dgm:t>
        <a:bodyPr/>
        <a:lstStyle/>
        <a:p>
          <a:pPr>
            <a:defRPr cap="all"/>
          </a:pPr>
          <a:r>
            <a:rPr lang="en-US" dirty="0"/>
            <a:t>Requirement to improve efficiency of current technicians</a:t>
          </a:r>
        </a:p>
      </dgm:t>
    </dgm:pt>
    <dgm:pt modelId="{35739EA5-1D49-480A-991A-2260975B3B9C}" type="parTrans" cxnId="{F21127BE-3D7B-4D65-BB6D-692FB5150B75}">
      <dgm:prSet/>
      <dgm:spPr/>
      <dgm:t>
        <a:bodyPr/>
        <a:lstStyle/>
        <a:p>
          <a:endParaRPr lang="en-US"/>
        </a:p>
      </dgm:t>
    </dgm:pt>
    <dgm:pt modelId="{7EF31A48-A7A5-4632-ACA0-ED652C19DEF6}" type="sibTrans" cxnId="{F21127BE-3D7B-4D65-BB6D-692FB5150B75}">
      <dgm:prSet/>
      <dgm:spPr/>
      <dgm:t>
        <a:bodyPr/>
        <a:lstStyle/>
        <a:p>
          <a:endParaRPr lang="en-US"/>
        </a:p>
      </dgm:t>
    </dgm:pt>
    <dgm:pt modelId="{9862A3C7-1DC1-4528-90CB-3B02942FA668}">
      <dgm:prSet/>
      <dgm:spPr/>
      <dgm:t>
        <a:bodyPr/>
        <a:lstStyle/>
        <a:p>
          <a:pPr>
            <a:defRPr cap="all"/>
          </a:pPr>
          <a:r>
            <a:rPr lang="en-US" dirty="0"/>
            <a:t>Scarcity of enough technicians in the market</a:t>
          </a:r>
        </a:p>
      </dgm:t>
    </dgm:pt>
    <dgm:pt modelId="{E0439F16-A88E-4947-BE76-5842EA435A5D}" type="parTrans" cxnId="{6AA2A2FD-07D3-498C-ADFD-C4FB1773F266}">
      <dgm:prSet/>
      <dgm:spPr/>
      <dgm:t>
        <a:bodyPr/>
        <a:lstStyle/>
        <a:p>
          <a:endParaRPr lang="en-US"/>
        </a:p>
      </dgm:t>
    </dgm:pt>
    <dgm:pt modelId="{C9489FC8-2F31-4CC2-BE1C-7FF876A3702F}" type="sibTrans" cxnId="{6AA2A2FD-07D3-498C-ADFD-C4FB1773F266}">
      <dgm:prSet/>
      <dgm:spPr/>
      <dgm:t>
        <a:bodyPr/>
        <a:lstStyle/>
        <a:p>
          <a:endParaRPr lang="en-US"/>
        </a:p>
      </dgm:t>
    </dgm:pt>
    <dgm:pt modelId="{9486AFE8-AE54-44E5-9D59-0AC99747516E}">
      <dgm:prSet/>
      <dgm:spPr/>
      <dgm:t>
        <a:bodyPr/>
        <a:lstStyle/>
        <a:p>
          <a:pPr>
            <a:defRPr cap="all"/>
          </a:pPr>
          <a:r>
            <a:rPr lang="en-US" dirty="0"/>
            <a:t>Impact</a:t>
          </a:r>
        </a:p>
      </dgm:t>
    </dgm:pt>
    <dgm:pt modelId="{649D181B-ED0C-4434-A87D-C27ED2C728FA}" type="parTrans" cxnId="{00A78D4D-FEF4-47DA-9859-5AFF9ED1C5D6}">
      <dgm:prSet/>
      <dgm:spPr/>
      <dgm:t>
        <a:bodyPr/>
        <a:lstStyle/>
        <a:p>
          <a:endParaRPr lang="en-US"/>
        </a:p>
      </dgm:t>
    </dgm:pt>
    <dgm:pt modelId="{C66BED40-6FD6-4DF7-AC73-3BA95174433A}" type="sibTrans" cxnId="{00A78D4D-FEF4-47DA-9859-5AFF9ED1C5D6}">
      <dgm:prSet/>
      <dgm:spPr/>
      <dgm:t>
        <a:bodyPr/>
        <a:lstStyle/>
        <a:p>
          <a:endParaRPr lang="en-US"/>
        </a:p>
      </dgm:t>
    </dgm:pt>
    <dgm:pt modelId="{FB823BA6-A129-420F-8F14-CA4AEF7E2D7B}">
      <dgm:prSet/>
      <dgm:spPr/>
      <dgm:t>
        <a:bodyPr/>
        <a:lstStyle/>
        <a:p>
          <a:pPr>
            <a:defRPr cap="all"/>
          </a:pPr>
          <a:r>
            <a:rPr lang="en-US" dirty="0"/>
            <a:t>Driver unable to continue trip without support</a:t>
          </a:r>
        </a:p>
      </dgm:t>
    </dgm:pt>
    <dgm:pt modelId="{D838D1B4-91BF-48CB-9C0F-316FDD520311}" type="parTrans" cxnId="{5D0420D2-D8F7-47E4-957E-4BC5146E83BA}">
      <dgm:prSet/>
      <dgm:spPr/>
      <dgm:t>
        <a:bodyPr/>
        <a:lstStyle/>
        <a:p>
          <a:endParaRPr lang="en-US"/>
        </a:p>
      </dgm:t>
    </dgm:pt>
    <dgm:pt modelId="{E9130E7A-D8A6-4846-9D9A-BC0085FD8C37}" type="sibTrans" cxnId="{5D0420D2-D8F7-47E4-957E-4BC5146E83BA}">
      <dgm:prSet/>
      <dgm:spPr/>
      <dgm:t>
        <a:bodyPr/>
        <a:lstStyle/>
        <a:p>
          <a:endParaRPr lang="en-US"/>
        </a:p>
      </dgm:t>
    </dgm:pt>
    <dgm:pt modelId="{10FE25E1-79A7-426A-BE15-7BB9D8F5D16A}">
      <dgm:prSet/>
      <dgm:spPr/>
      <dgm:t>
        <a:bodyPr/>
        <a:lstStyle/>
        <a:p>
          <a:pPr>
            <a:defRPr cap="all"/>
          </a:pPr>
          <a:r>
            <a:rPr lang="en-US" dirty="0"/>
            <a:t>Service centers unable to serve all requirements</a:t>
          </a:r>
        </a:p>
      </dgm:t>
    </dgm:pt>
    <dgm:pt modelId="{B2A50B2A-2B32-47C6-8861-2A74EB58667D}" type="parTrans" cxnId="{2D0A5F7E-D4BE-4121-A894-2906CBA90777}">
      <dgm:prSet/>
      <dgm:spPr/>
      <dgm:t>
        <a:bodyPr/>
        <a:lstStyle/>
        <a:p>
          <a:endParaRPr lang="en-US"/>
        </a:p>
      </dgm:t>
    </dgm:pt>
    <dgm:pt modelId="{66D24A76-D649-4AF9-8B1C-3374A511F21E}" type="sibTrans" cxnId="{2D0A5F7E-D4BE-4121-A894-2906CBA90777}">
      <dgm:prSet/>
      <dgm:spPr/>
      <dgm:t>
        <a:bodyPr/>
        <a:lstStyle/>
        <a:p>
          <a:endParaRPr lang="en-US"/>
        </a:p>
      </dgm:t>
    </dgm:pt>
    <dgm:pt modelId="{4A48916D-CBF6-408F-B22C-A9F93C316C17}">
      <dgm:prSet/>
      <dgm:spPr/>
      <dgm:t>
        <a:bodyPr/>
        <a:lstStyle/>
        <a:p>
          <a:pPr>
            <a:defRPr cap="all"/>
          </a:pPr>
          <a:r>
            <a:rPr lang="en-US" dirty="0"/>
            <a:t>Fleet owners unable to maintain delivery times for their customers</a:t>
          </a:r>
        </a:p>
      </dgm:t>
    </dgm:pt>
    <dgm:pt modelId="{914EFCCE-1021-483E-AA62-97599C267244}" type="parTrans" cxnId="{BB117A72-9852-4924-8EE7-9CA2B5CF906D}">
      <dgm:prSet/>
      <dgm:spPr/>
      <dgm:t>
        <a:bodyPr/>
        <a:lstStyle/>
        <a:p>
          <a:endParaRPr lang="en-US"/>
        </a:p>
      </dgm:t>
    </dgm:pt>
    <dgm:pt modelId="{A23F163E-FBCF-48DA-BE93-335B91F2C93D}" type="sibTrans" cxnId="{BB117A72-9852-4924-8EE7-9CA2B5CF906D}">
      <dgm:prSet/>
      <dgm:spPr/>
      <dgm:t>
        <a:bodyPr/>
        <a:lstStyle/>
        <a:p>
          <a:endParaRPr lang="en-US"/>
        </a:p>
      </dgm:t>
    </dgm:pt>
    <dgm:pt modelId="{CC952164-F443-4792-B52A-DE495EFEC10D}">
      <dgm:prSet/>
      <dgm:spPr/>
      <dgm:t>
        <a:bodyPr/>
        <a:lstStyle/>
        <a:p>
          <a:pPr>
            <a:defRPr cap="all"/>
          </a:pPr>
          <a:r>
            <a:rPr lang="en-US" dirty="0"/>
            <a:t>Spare parts revenue of Daimler affected which contributes to about 50% of the total</a:t>
          </a:r>
        </a:p>
      </dgm:t>
    </dgm:pt>
    <dgm:pt modelId="{47C1C2D6-57D6-4F93-99B5-6459718518DC}" type="parTrans" cxnId="{4B3FFE59-7B0D-4900-87AB-938D3ED9967D}">
      <dgm:prSet/>
      <dgm:spPr/>
      <dgm:t>
        <a:bodyPr/>
        <a:lstStyle/>
        <a:p>
          <a:endParaRPr lang="en-US"/>
        </a:p>
      </dgm:t>
    </dgm:pt>
    <dgm:pt modelId="{420D2AA2-2D6B-45BC-8747-120D05F27C91}" type="sibTrans" cxnId="{4B3FFE59-7B0D-4900-87AB-938D3ED9967D}">
      <dgm:prSet/>
      <dgm:spPr/>
      <dgm:t>
        <a:bodyPr/>
        <a:lstStyle/>
        <a:p>
          <a:endParaRPr lang="en-US"/>
        </a:p>
      </dgm:t>
    </dgm:pt>
    <dgm:pt modelId="{3F48D366-0578-4A2B-B30A-E842B168FAD4}" type="pres">
      <dgm:prSet presAssocID="{60133AA6-028C-45DB-AC00-3358DDD1B137}" presName="root" presStyleCnt="0">
        <dgm:presLayoutVars>
          <dgm:dir/>
          <dgm:resizeHandles val="exact"/>
        </dgm:presLayoutVars>
      </dgm:prSet>
      <dgm:spPr/>
    </dgm:pt>
    <dgm:pt modelId="{63C6CCF7-AFD4-45EE-B426-FA6267256B4E}" type="pres">
      <dgm:prSet presAssocID="{89074F28-E72E-40F5-A9E8-A66F2A9CFB1A}" presName="compNode" presStyleCnt="0"/>
      <dgm:spPr/>
    </dgm:pt>
    <dgm:pt modelId="{DC54C151-3C68-4BDD-8CC2-DDF66F05EB69}" type="pres">
      <dgm:prSet presAssocID="{89074F28-E72E-40F5-A9E8-A66F2A9CFB1A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F074F56-FEC0-48CC-805B-E278FC2BFBC3}" type="pres">
      <dgm:prSet presAssocID="{89074F28-E72E-40F5-A9E8-A66F2A9CFB1A}" presName="iconRect" presStyleLbl="node1" presStyleIdx="0" presStyleCnt="8" custLinFactNeighborX="-478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008B4C0-F64B-4D48-8786-5AA276742606}" type="pres">
      <dgm:prSet presAssocID="{89074F28-E72E-40F5-A9E8-A66F2A9CFB1A}" presName="spaceRect" presStyleCnt="0"/>
      <dgm:spPr/>
    </dgm:pt>
    <dgm:pt modelId="{EA0074BE-10FE-4CFE-846E-1160B72318EC}" type="pres">
      <dgm:prSet presAssocID="{89074F28-E72E-40F5-A9E8-A66F2A9CFB1A}" presName="textRect" presStyleLbl="revTx" presStyleIdx="0" presStyleCnt="8" custLinFactNeighborX="-3340">
        <dgm:presLayoutVars>
          <dgm:chMax val="1"/>
          <dgm:chPref val="1"/>
        </dgm:presLayoutVars>
      </dgm:prSet>
      <dgm:spPr/>
    </dgm:pt>
    <dgm:pt modelId="{F382A15A-2BFE-4C82-88BA-2C953B5A8C3A}" type="pres">
      <dgm:prSet presAssocID="{AC36C012-FE3C-42D0-A593-BE538E65DDE6}" presName="sibTrans" presStyleCnt="0"/>
      <dgm:spPr/>
    </dgm:pt>
    <dgm:pt modelId="{AE94BCF5-D071-4F9B-8300-9B47A7263A5C}" type="pres">
      <dgm:prSet presAssocID="{28B9F55B-7DEF-4B04-AD9F-7965754D5CD0}" presName="compNode" presStyleCnt="0"/>
      <dgm:spPr/>
    </dgm:pt>
    <dgm:pt modelId="{315176E2-5584-485F-8D2F-AC86E9800DC7}" type="pres">
      <dgm:prSet presAssocID="{28B9F55B-7DEF-4B04-AD9F-7965754D5CD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8DEB7BF-208E-4A80-BE52-85C2A2E98CD9}" type="pres">
      <dgm:prSet presAssocID="{28B9F55B-7DEF-4B04-AD9F-7965754D5CD0}" presName="iconRect" presStyleLbl="node1" presStyleIdx="1" presStyleCnt="8" custLinFactNeighborX="-478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D24049-BAE6-4366-92A1-286C679A3099}" type="pres">
      <dgm:prSet presAssocID="{28B9F55B-7DEF-4B04-AD9F-7965754D5CD0}" presName="spaceRect" presStyleCnt="0"/>
      <dgm:spPr/>
    </dgm:pt>
    <dgm:pt modelId="{49B08B69-3D4A-4AC5-84C8-885CF9A4C374}" type="pres">
      <dgm:prSet presAssocID="{28B9F55B-7DEF-4B04-AD9F-7965754D5CD0}" presName="textRect" presStyleLbl="revTx" presStyleIdx="1" presStyleCnt="8" custLinFactNeighborX="-16743">
        <dgm:presLayoutVars>
          <dgm:chMax val="1"/>
          <dgm:chPref val="1"/>
        </dgm:presLayoutVars>
      </dgm:prSet>
      <dgm:spPr/>
    </dgm:pt>
    <dgm:pt modelId="{0CB7630A-620C-4225-BA12-1D89F6AE5F56}" type="pres">
      <dgm:prSet presAssocID="{7EF31A48-A7A5-4632-ACA0-ED652C19DEF6}" presName="sibTrans" presStyleCnt="0"/>
      <dgm:spPr/>
    </dgm:pt>
    <dgm:pt modelId="{ED29909E-EE57-413B-9BB3-78144B8A1AC8}" type="pres">
      <dgm:prSet presAssocID="{9862A3C7-1DC1-4528-90CB-3B02942FA668}" presName="compNode" presStyleCnt="0"/>
      <dgm:spPr/>
    </dgm:pt>
    <dgm:pt modelId="{6482DDF6-30C8-4F9B-9BC0-3F62CF5F3C87}" type="pres">
      <dgm:prSet presAssocID="{9862A3C7-1DC1-4528-90CB-3B02942FA668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017729F-6A63-4EBA-9B7C-F8BB64EB6F5F}" type="pres">
      <dgm:prSet presAssocID="{9862A3C7-1DC1-4528-90CB-3B02942FA668}" presName="iconRect" presStyleLbl="node1" presStyleIdx="2" presStyleCnt="8" custLinFactNeighborX="-47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8A0347-E2B5-4AC5-A4C8-1A21756327D7}" type="pres">
      <dgm:prSet presAssocID="{9862A3C7-1DC1-4528-90CB-3B02942FA668}" presName="spaceRect" presStyleCnt="0"/>
      <dgm:spPr/>
    </dgm:pt>
    <dgm:pt modelId="{C2398A26-A8B1-4001-9B5E-A9F11E1BA534}" type="pres">
      <dgm:prSet presAssocID="{9862A3C7-1DC1-4528-90CB-3B02942FA668}" presName="textRect" presStyleLbl="revTx" presStyleIdx="2" presStyleCnt="8" custLinFactNeighborX="-16743">
        <dgm:presLayoutVars>
          <dgm:chMax val="1"/>
          <dgm:chPref val="1"/>
        </dgm:presLayoutVars>
      </dgm:prSet>
      <dgm:spPr/>
    </dgm:pt>
    <dgm:pt modelId="{C1D40370-CDB5-4079-908A-334BECC33808}" type="pres">
      <dgm:prSet presAssocID="{C9489FC8-2F31-4CC2-BE1C-7FF876A3702F}" presName="sibTrans" presStyleCnt="0"/>
      <dgm:spPr/>
    </dgm:pt>
    <dgm:pt modelId="{85C37F27-8F0C-4D73-9846-45CDB1DC17F4}" type="pres">
      <dgm:prSet presAssocID="{9486AFE8-AE54-44E5-9D59-0AC99747516E}" presName="compNode" presStyleCnt="0"/>
      <dgm:spPr/>
    </dgm:pt>
    <dgm:pt modelId="{2C734799-BFE4-4F8F-8506-9540406A02F5}" type="pres">
      <dgm:prSet presAssocID="{9486AFE8-AE54-44E5-9D59-0AC99747516E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E253B5D-A160-4726-AB58-B793DE5B6023}" type="pres">
      <dgm:prSet presAssocID="{9486AFE8-AE54-44E5-9D59-0AC99747516E}" presName="iconRect" presStyleLbl="node1" presStyleIdx="3" presStyleCnt="8" custLinFactX="-500000" custLinFactY="200000" custLinFactNeighborX="-546585" custLinFactNeighborY="2292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FAB4FE5-2896-4117-9430-4E922654193C}" type="pres">
      <dgm:prSet presAssocID="{9486AFE8-AE54-44E5-9D59-0AC99747516E}" presName="spaceRect" presStyleCnt="0"/>
      <dgm:spPr/>
    </dgm:pt>
    <dgm:pt modelId="{C94EF162-A412-482A-BCCD-61FA184C3445}" type="pres">
      <dgm:prSet presAssocID="{9486AFE8-AE54-44E5-9D59-0AC99747516E}" presName="textRect" presStyleLbl="revTx" presStyleIdx="3" presStyleCnt="8" custLinFactX="-167695" custLinFactY="169049" custLinFactNeighborX="-200000" custLinFactNeighborY="200000">
        <dgm:presLayoutVars>
          <dgm:chMax val="1"/>
          <dgm:chPref val="1"/>
        </dgm:presLayoutVars>
      </dgm:prSet>
      <dgm:spPr/>
    </dgm:pt>
    <dgm:pt modelId="{59A46EC7-2079-4A45-968D-2F4DF6AFD6F8}" type="pres">
      <dgm:prSet presAssocID="{C66BED40-6FD6-4DF7-AC73-3BA95174433A}" presName="sibTrans" presStyleCnt="0"/>
      <dgm:spPr/>
    </dgm:pt>
    <dgm:pt modelId="{641A5E3A-1E2E-47A0-A716-E62F12227FA3}" type="pres">
      <dgm:prSet presAssocID="{FB823BA6-A129-420F-8F14-CA4AEF7E2D7B}" presName="compNode" presStyleCnt="0"/>
      <dgm:spPr/>
    </dgm:pt>
    <dgm:pt modelId="{C5DF8EBC-B9C8-46B4-95EA-D5449B14E0F8}" type="pres">
      <dgm:prSet presAssocID="{FB823BA6-A129-420F-8F14-CA4AEF7E2D7B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FAAE39F-DE9A-41E8-8BBD-EC4DDE13C8DE}" type="pres">
      <dgm:prSet presAssocID="{FB823BA6-A129-420F-8F14-CA4AEF7E2D7B}" presName="iconRect" presStyleLbl="node1" presStyleIdx="4" presStyleCnt="8" custLinFactY="200000" custLinFactNeighborX="12359" custLinFactNeighborY="21581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EDA8ABA-6AD5-4857-902E-28EAABA7334A}" type="pres">
      <dgm:prSet presAssocID="{FB823BA6-A129-420F-8F14-CA4AEF7E2D7B}" presName="spaceRect" presStyleCnt="0"/>
      <dgm:spPr/>
    </dgm:pt>
    <dgm:pt modelId="{A5799CBE-5D7D-4A57-AA11-6615417D8C9F}" type="pres">
      <dgm:prSet presAssocID="{FB823BA6-A129-420F-8F14-CA4AEF7E2D7B}" presName="textRect" presStyleLbl="revTx" presStyleIdx="4" presStyleCnt="8" custLinFactY="159841" custLinFactNeighborX="8652" custLinFactNeighborY="200000">
        <dgm:presLayoutVars>
          <dgm:chMax val="1"/>
          <dgm:chPref val="1"/>
        </dgm:presLayoutVars>
      </dgm:prSet>
      <dgm:spPr/>
    </dgm:pt>
    <dgm:pt modelId="{DFB10E26-3832-437F-B78C-B4B040A0EF38}" type="pres">
      <dgm:prSet presAssocID="{E9130E7A-D8A6-4846-9D9A-BC0085FD8C37}" presName="sibTrans" presStyleCnt="0"/>
      <dgm:spPr/>
    </dgm:pt>
    <dgm:pt modelId="{2EE2D147-985A-45ED-88BC-E034638C455B}" type="pres">
      <dgm:prSet presAssocID="{10FE25E1-79A7-426A-BE15-7BB9D8F5D16A}" presName="compNode" presStyleCnt="0"/>
      <dgm:spPr/>
    </dgm:pt>
    <dgm:pt modelId="{679FA213-7E30-4E8D-80E7-C3A4A16A85A1}" type="pres">
      <dgm:prSet presAssocID="{10FE25E1-79A7-426A-BE15-7BB9D8F5D16A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723B830-8121-4392-B576-77A10EDBD3EA}" type="pres">
      <dgm:prSet presAssocID="{10FE25E1-79A7-426A-BE15-7BB9D8F5D16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3FAC3DB-6D9C-4203-ABF8-450C818A04E5}" type="pres">
      <dgm:prSet presAssocID="{10FE25E1-79A7-426A-BE15-7BB9D8F5D16A}" presName="spaceRect" presStyleCnt="0"/>
      <dgm:spPr/>
    </dgm:pt>
    <dgm:pt modelId="{B3656152-284A-490C-B044-22E93BD1C8FA}" type="pres">
      <dgm:prSet presAssocID="{10FE25E1-79A7-426A-BE15-7BB9D8F5D16A}" presName="textRect" presStyleLbl="revTx" presStyleIdx="5" presStyleCnt="8">
        <dgm:presLayoutVars>
          <dgm:chMax val="1"/>
          <dgm:chPref val="1"/>
        </dgm:presLayoutVars>
      </dgm:prSet>
      <dgm:spPr/>
    </dgm:pt>
    <dgm:pt modelId="{4F78374C-0750-4DAA-B71C-E640FDF4BF13}" type="pres">
      <dgm:prSet presAssocID="{66D24A76-D649-4AF9-8B1C-3374A511F21E}" presName="sibTrans" presStyleCnt="0"/>
      <dgm:spPr/>
    </dgm:pt>
    <dgm:pt modelId="{F1C3C21E-A601-476B-96E4-27D89960D036}" type="pres">
      <dgm:prSet presAssocID="{4A48916D-CBF6-408F-B22C-A9F93C316C17}" presName="compNode" presStyleCnt="0"/>
      <dgm:spPr/>
    </dgm:pt>
    <dgm:pt modelId="{B5267402-87DA-4421-BFD2-1F997218ADF3}" type="pres">
      <dgm:prSet presAssocID="{4A48916D-CBF6-408F-B22C-A9F93C316C17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648500D-5065-4092-AB9D-A93ABA5E1471}" type="pres">
      <dgm:prSet presAssocID="{4A48916D-CBF6-408F-B22C-A9F93C316C1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4434599-7DED-4719-9C62-622575571A33}" type="pres">
      <dgm:prSet presAssocID="{4A48916D-CBF6-408F-B22C-A9F93C316C17}" presName="spaceRect" presStyleCnt="0"/>
      <dgm:spPr/>
    </dgm:pt>
    <dgm:pt modelId="{CB2435EF-3204-4270-8294-462C715947B5}" type="pres">
      <dgm:prSet presAssocID="{4A48916D-CBF6-408F-B22C-A9F93C316C17}" presName="textRect" presStyleLbl="revTx" presStyleIdx="6" presStyleCnt="8">
        <dgm:presLayoutVars>
          <dgm:chMax val="1"/>
          <dgm:chPref val="1"/>
        </dgm:presLayoutVars>
      </dgm:prSet>
      <dgm:spPr/>
    </dgm:pt>
    <dgm:pt modelId="{34714424-1B29-491D-A6B2-81DFDDE22D2D}" type="pres">
      <dgm:prSet presAssocID="{A23F163E-FBCF-48DA-BE93-335B91F2C93D}" presName="sibTrans" presStyleCnt="0"/>
      <dgm:spPr/>
    </dgm:pt>
    <dgm:pt modelId="{B6F11311-56D2-4B90-8CEA-430F68AC1C80}" type="pres">
      <dgm:prSet presAssocID="{CC952164-F443-4792-B52A-DE495EFEC10D}" presName="compNode" presStyleCnt="0"/>
      <dgm:spPr/>
    </dgm:pt>
    <dgm:pt modelId="{F90BDE3A-3780-446E-85D6-9E7E28EA8181}" type="pres">
      <dgm:prSet presAssocID="{CC952164-F443-4792-B52A-DE495EFEC10D}" presName="iconBgRect" presStyleLbl="bgShp" presStyleIdx="7" presStyleCnt="8" custLinFactX="100000" custLinFactY="-151207" custLinFactNeighborX="119684" custLinFactNeighborY="-200000"/>
      <dgm:spPr>
        <a:prstGeom prst="round2DiagRect">
          <a:avLst>
            <a:gd name="adj1" fmla="val 29727"/>
            <a:gd name="adj2" fmla="val 0"/>
          </a:avLst>
        </a:prstGeom>
      </dgm:spPr>
    </dgm:pt>
    <dgm:pt modelId="{F0D191B6-3906-42A1-B999-2BAE80ED64B8}" type="pres">
      <dgm:prSet presAssocID="{CC952164-F443-4792-B52A-DE495EFEC10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78783F1-61FB-4935-911C-13F464087017}" type="pres">
      <dgm:prSet presAssocID="{CC952164-F443-4792-B52A-DE495EFEC10D}" presName="spaceRect" presStyleCnt="0"/>
      <dgm:spPr/>
    </dgm:pt>
    <dgm:pt modelId="{84DDC0A3-F91A-4793-B5E5-3C6A853C52C4}" type="pres">
      <dgm:prSet presAssocID="{CC952164-F443-4792-B52A-DE495EFEC10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16C5D1B-0A0A-49EA-92A6-1442B9BF4846}" type="presOf" srcId="{89074F28-E72E-40F5-A9E8-A66F2A9CFB1A}" destId="{EA0074BE-10FE-4CFE-846E-1160B72318EC}" srcOrd="0" destOrd="0" presId="urn:microsoft.com/office/officeart/2018/5/layout/IconLeafLabelList"/>
    <dgm:cxn modelId="{E80C801E-4E06-44AE-9651-9F16569926E9}" type="presOf" srcId="{10FE25E1-79A7-426A-BE15-7BB9D8F5D16A}" destId="{B3656152-284A-490C-B044-22E93BD1C8FA}" srcOrd="0" destOrd="0" presId="urn:microsoft.com/office/officeart/2018/5/layout/IconLeafLabelList"/>
    <dgm:cxn modelId="{3781DA41-ABB6-4A99-9D3D-D861B526A7B6}" type="presOf" srcId="{FB823BA6-A129-420F-8F14-CA4AEF7E2D7B}" destId="{A5799CBE-5D7D-4A57-AA11-6615417D8C9F}" srcOrd="0" destOrd="0" presId="urn:microsoft.com/office/officeart/2018/5/layout/IconLeafLabelList"/>
    <dgm:cxn modelId="{2FC0A349-027C-4D6E-B961-8CA03E63F9F9}" type="presOf" srcId="{60133AA6-028C-45DB-AC00-3358DDD1B137}" destId="{3F48D366-0578-4A2B-B30A-E842B168FAD4}" srcOrd="0" destOrd="0" presId="urn:microsoft.com/office/officeart/2018/5/layout/IconLeafLabelList"/>
    <dgm:cxn modelId="{00A78D4D-FEF4-47DA-9859-5AFF9ED1C5D6}" srcId="{60133AA6-028C-45DB-AC00-3358DDD1B137}" destId="{9486AFE8-AE54-44E5-9D59-0AC99747516E}" srcOrd="3" destOrd="0" parTransId="{649D181B-ED0C-4434-A87D-C27ED2C728FA}" sibTransId="{C66BED40-6FD6-4DF7-AC73-3BA95174433A}"/>
    <dgm:cxn modelId="{BB117A72-9852-4924-8EE7-9CA2B5CF906D}" srcId="{60133AA6-028C-45DB-AC00-3358DDD1B137}" destId="{4A48916D-CBF6-408F-B22C-A9F93C316C17}" srcOrd="6" destOrd="0" parTransId="{914EFCCE-1021-483E-AA62-97599C267244}" sibTransId="{A23F163E-FBCF-48DA-BE93-335B91F2C93D}"/>
    <dgm:cxn modelId="{99AE8773-FADB-45B2-8694-6BAD6B135030}" type="presOf" srcId="{9862A3C7-1DC1-4528-90CB-3B02942FA668}" destId="{C2398A26-A8B1-4001-9B5E-A9F11E1BA534}" srcOrd="0" destOrd="0" presId="urn:microsoft.com/office/officeart/2018/5/layout/IconLeafLabelList"/>
    <dgm:cxn modelId="{4B3FFE59-7B0D-4900-87AB-938D3ED9967D}" srcId="{60133AA6-028C-45DB-AC00-3358DDD1B137}" destId="{CC952164-F443-4792-B52A-DE495EFEC10D}" srcOrd="7" destOrd="0" parTransId="{47C1C2D6-57D6-4F93-99B5-6459718518DC}" sibTransId="{420D2AA2-2D6B-45BC-8747-120D05F27C91}"/>
    <dgm:cxn modelId="{2D0A5F7E-D4BE-4121-A894-2906CBA90777}" srcId="{60133AA6-028C-45DB-AC00-3358DDD1B137}" destId="{10FE25E1-79A7-426A-BE15-7BB9D8F5D16A}" srcOrd="5" destOrd="0" parTransId="{B2A50B2A-2B32-47C6-8861-2A74EB58667D}" sibTransId="{66D24A76-D649-4AF9-8B1C-3374A511F21E}"/>
    <dgm:cxn modelId="{A39CA77F-074E-45F6-AEB8-0258178D831E}" type="presOf" srcId="{9486AFE8-AE54-44E5-9D59-0AC99747516E}" destId="{C94EF162-A412-482A-BCCD-61FA184C3445}" srcOrd="0" destOrd="0" presId="urn:microsoft.com/office/officeart/2018/5/layout/IconLeafLabelList"/>
    <dgm:cxn modelId="{44BF25A5-5E69-4532-8D9E-BCF8AFCC3CE2}" srcId="{60133AA6-028C-45DB-AC00-3358DDD1B137}" destId="{89074F28-E72E-40F5-A9E8-A66F2A9CFB1A}" srcOrd="0" destOrd="0" parTransId="{0943E0B3-2785-43D8-820C-E91669978D2A}" sibTransId="{AC36C012-FE3C-42D0-A593-BE538E65DDE6}"/>
    <dgm:cxn modelId="{F21127BE-3D7B-4D65-BB6D-692FB5150B75}" srcId="{60133AA6-028C-45DB-AC00-3358DDD1B137}" destId="{28B9F55B-7DEF-4B04-AD9F-7965754D5CD0}" srcOrd="1" destOrd="0" parTransId="{35739EA5-1D49-480A-991A-2260975B3B9C}" sibTransId="{7EF31A48-A7A5-4632-ACA0-ED652C19DEF6}"/>
    <dgm:cxn modelId="{F7716ECD-34DB-4C79-927D-108D54D9927F}" type="presOf" srcId="{4A48916D-CBF6-408F-B22C-A9F93C316C17}" destId="{CB2435EF-3204-4270-8294-462C715947B5}" srcOrd="0" destOrd="0" presId="urn:microsoft.com/office/officeart/2018/5/layout/IconLeafLabelList"/>
    <dgm:cxn modelId="{5D0420D2-D8F7-47E4-957E-4BC5146E83BA}" srcId="{60133AA6-028C-45DB-AC00-3358DDD1B137}" destId="{FB823BA6-A129-420F-8F14-CA4AEF7E2D7B}" srcOrd="4" destOrd="0" parTransId="{D838D1B4-91BF-48CB-9C0F-316FDD520311}" sibTransId="{E9130E7A-D8A6-4846-9D9A-BC0085FD8C37}"/>
    <dgm:cxn modelId="{32C3C4F3-80BF-43E8-A4F2-922B39A3197F}" type="presOf" srcId="{CC952164-F443-4792-B52A-DE495EFEC10D}" destId="{84DDC0A3-F91A-4793-B5E5-3C6A853C52C4}" srcOrd="0" destOrd="0" presId="urn:microsoft.com/office/officeart/2018/5/layout/IconLeafLabelList"/>
    <dgm:cxn modelId="{CC0366F8-2B09-43FF-9159-524AE6029BD1}" type="presOf" srcId="{28B9F55B-7DEF-4B04-AD9F-7965754D5CD0}" destId="{49B08B69-3D4A-4AC5-84C8-885CF9A4C374}" srcOrd="0" destOrd="0" presId="urn:microsoft.com/office/officeart/2018/5/layout/IconLeafLabelList"/>
    <dgm:cxn modelId="{6AA2A2FD-07D3-498C-ADFD-C4FB1773F266}" srcId="{60133AA6-028C-45DB-AC00-3358DDD1B137}" destId="{9862A3C7-1DC1-4528-90CB-3B02942FA668}" srcOrd="2" destOrd="0" parTransId="{E0439F16-A88E-4947-BE76-5842EA435A5D}" sibTransId="{C9489FC8-2F31-4CC2-BE1C-7FF876A3702F}"/>
    <dgm:cxn modelId="{AF2CAC13-2CEE-4E2C-8C2B-2E850ADAB4BE}" type="presParOf" srcId="{3F48D366-0578-4A2B-B30A-E842B168FAD4}" destId="{63C6CCF7-AFD4-45EE-B426-FA6267256B4E}" srcOrd="0" destOrd="0" presId="urn:microsoft.com/office/officeart/2018/5/layout/IconLeafLabelList"/>
    <dgm:cxn modelId="{2DFA61CB-D725-4B30-A593-D42688A82269}" type="presParOf" srcId="{63C6CCF7-AFD4-45EE-B426-FA6267256B4E}" destId="{DC54C151-3C68-4BDD-8CC2-DDF66F05EB69}" srcOrd="0" destOrd="0" presId="urn:microsoft.com/office/officeart/2018/5/layout/IconLeafLabelList"/>
    <dgm:cxn modelId="{5898E6EB-480F-4056-9165-F17AB4615231}" type="presParOf" srcId="{63C6CCF7-AFD4-45EE-B426-FA6267256B4E}" destId="{6F074F56-FEC0-48CC-805B-E278FC2BFBC3}" srcOrd="1" destOrd="0" presId="urn:microsoft.com/office/officeart/2018/5/layout/IconLeafLabelList"/>
    <dgm:cxn modelId="{4659A82A-C4D0-4439-A94C-7F8DBF91ABA6}" type="presParOf" srcId="{63C6CCF7-AFD4-45EE-B426-FA6267256B4E}" destId="{B008B4C0-F64B-4D48-8786-5AA276742606}" srcOrd="2" destOrd="0" presId="urn:microsoft.com/office/officeart/2018/5/layout/IconLeafLabelList"/>
    <dgm:cxn modelId="{A1C2B403-72A9-4622-BFF6-CDE9892D04D4}" type="presParOf" srcId="{63C6CCF7-AFD4-45EE-B426-FA6267256B4E}" destId="{EA0074BE-10FE-4CFE-846E-1160B72318EC}" srcOrd="3" destOrd="0" presId="urn:microsoft.com/office/officeart/2018/5/layout/IconLeafLabelList"/>
    <dgm:cxn modelId="{70B65862-F90E-49A7-A44E-EE7572AED561}" type="presParOf" srcId="{3F48D366-0578-4A2B-B30A-E842B168FAD4}" destId="{F382A15A-2BFE-4C82-88BA-2C953B5A8C3A}" srcOrd="1" destOrd="0" presId="urn:microsoft.com/office/officeart/2018/5/layout/IconLeafLabelList"/>
    <dgm:cxn modelId="{8F2524AC-D330-4091-851B-956C10FD0243}" type="presParOf" srcId="{3F48D366-0578-4A2B-B30A-E842B168FAD4}" destId="{AE94BCF5-D071-4F9B-8300-9B47A7263A5C}" srcOrd="2" destOrd="0" presId="urn:microsoft.com/office/officeart/2018/5/layout/IconLeafLabelList"/>
    <dgm:cxn modelId="{5427BD9A-E906-4D7F-AC8F-BC2DC6294AD7}" type="presParOf" srcId="{AE94BCF5-D071-4F9B-8300-9B47A7263A5C}" destId="{315176E2-5584-485F-8D2F-AC86E9800DC7}" srcOrd="0" destOrd="0" presId="urn:microsoft.com/office/officeart/2018/5/layout/IconLeafLabelList"/>
    <dgm:cxn modelId="{C908861E-88FF-4884-B458-2B9274147D5C}" type="presParOf" srcId="{AE94BCF5-D071-4F9B-8300-9B47A7263A5C}" destId="{D8DEB7BF-208E-4A80-BE52-85C2A2E98CD9}" srcOrd="1" destOrd="0" presId="urn:microsoft.com/office/officeart/2018/5/layout/IconLeafLabelList"/>
    <dgm:cxn modelId="{33547D0A-4528-4921-8888-7D1596548019}" type="presParOf" srcId="{AE94BCF5-D071-4F9B-8300-9B47A7263A5C}" destId="{4BD24049-BAE6-4366-92A1-286C679A3099}" srcOrd="2" destOrd="0" presId="urn:microsoft.com/office/officeart/2018/5/layout/IconLeafLabelList"/>
    <dgm:cxn modelId="{FC60B7B5-13D4-42D9-8DBA-9A77BD0FF7B5}" type="presParOf" srcId="{AE94BCF5-D071-4F9B-8300-9B47A7263A5C}" destId="{49B08B69-3D4A-4AC5-84C8-885CF9A4C374}" srcOrd="3" destOrd="0" presId="urn:microsoft.com/office/officeart/2018/5/layout/IconLeafLabelList"/>
    <dgm:cxn modelId="{F90D53B7-E0CB-438F-B4E9-57F08449E9E2}" type="presParOf" srcId="{3F48D366-0578-4A2B-B30A-E842B168FAD4}" destId="{0CB7630A-620C-4225-BA12-1D89F6AE5F56}" srcOrd="3" destOrd="0" presId="urn:microsoft.com/office/officeart/2018/5/layout/IconLeafLabelList"/>
    <dgm:cxn modelId="{94A097B9-D780-48D0-AC95-FA57525F1993}" type="presParOf" srcId="{3F48D366-0578-4A2B-B30A-E842B168FAD4}" destId="{ED29909E-EE57-413B-9BB3-78144B8A1AC8}" srcOrd="4" destOrd="0" presId="urn:microsoft.com/office/officeart/2018/5/layout/IconLeafLabelList"/>
    <dgm:cxn modelId="{BECA1F32-1A27-44D3-94BF-A22F37D81362}" type="presParOf" srcId="{ED29909E-EE57-413B-9BB3-78144B8A1AC8}" destId="{6482DDF6-30C8-4F9B-9BC0-3F62CF5F3C87}" srcOrd="0" destOrd="0" presId="urn:microsoft.com/office/officeart/2018/5/layout/IconLeafLabelList"/>
    <dgm:cxn modelId="{F4940A61-E558-4753-A2BF-0DF48A181B88}" type="presParOf" srcId="{ED29909E-EE57-413B-9BB3-78144B8A1AC8}" destId="{2017729F-6A63-4EBA-9B7C-F8BB64EB6F5F}" srcOrd="1" destOrd="0" presId="urn:microsoft.com/office/officeart/2018/5/layout/IconLeafLabelList"/>
    <dgm:cxn modelId="{DADCEB3A-99B5-46D5-930C-E6EE45C33A94}" type="presParOf" srcId="{ED29909E-EE57-413B-9BB3-78144B8A1AC8}" destId="{128A0347-E2B5-4AC5-A4C8-1A21756327D7}" srcOrd="2" destOrd="0" presId="urn:microsoft.com/office/officeart/2018/5/layout/IconLeafLabelList"/>
    <dgm:cxn modelId="{A5878668-AFAC-48EC-A34A-2677A92214DC}" type="presParOf" srcId="{ED29909E-EE57-413B-9BB3-78144B8A1AC8}" destId="{C2398A26-A8B1-4001-9B5E-A9F11E1BA534}" srcOrd="3" destOrd="0" presId="urn:microsoft.com/office/officeart/2018/5/layout/IconLeafLabelList"/>
    <dgm:cxn modelId="{43D99EB5-58BE-451E-934D-DF4A285E429E}" type="presParOf" srcId="{3F48D366-0578-4A2B-B30A-E842B168FAD4}" destId="{C1D40370-CDB5-4079-908A-334BECC33808}" srcOrd="5" destOrd="0" presId="urn:microsoft.com/office/officeart/2018/5/layout/IconLeafLabelList"/>
    <dgm:cxn modelId="{316D3E9B-72C4-4EA8-98D7-1689D45B2AE0}" type="presParOf" srcId="{3F48D366-0578-4A2B-B30A-E842B168FAD4}" destId="{85C37F27-8F0C-4D73-9846-45CDB1DC17F4}" srcOrd="6" destOrd="0" presId="urn:microsoft.com/office/officeart/2018/5/layout/IconLeafLabelList"/>
    <dgm:cxn modelId="{EC04100C-6E6D-4393-B288-B772D388B16F}" type="presParOf" srcId="{85C37F27-8F0C-4D73-9846-45CDB1DC17F4}" destId="{2C734799-BFE4-4F8F-8506-9540406A02F5}" srcOrd="0" destOrd="0" presId="urn:microsoft.com/office/officeart/2018/5/layout/IconLeafLabelList"/>
    <dgm:cxn modelId="{0C51E25F-69D6-4E66-A956-43B6766C71F9}" type="presParOf" srcId="{85C37F27-8F0C-4D73-9846-45CDB1DC17F4}" destId="{8E253B5D-A160-4726-AB58-B793DE5B6023}" srcOrd="1" destOrd="0" presId="urn:microsoft.com/office/officeart/2018/5/layout/IconLeafLabelList"/>
    <dgm:cxn modelId="{DE2B4190-7731-49CA-A3A8-A4DA7A20D427}" type="presParOf" srcId="{85C37F27-8F0C-4D73-9846-45CDB1DC17F4}" destId="{8FAB4FE5-2896-4117-9430-4E922654193C}" srcOrd="2" destOrd="0" presId="urn:microsoft.com/office/officeart/2018/5/layout/IconLeafLabelList"/>
    <dgm:cxn modelId="{1473FF14-D908-4E1F-A4A8-56B1112D53FD}" type="presParOf" srcId="{85C37F27-8F0C-4D73-9846-45CDB1DC17F4}" destId="{C94EF162-A412-482A-BCCD-61FA184C3445}" srcOrd="3" destOrd="0" presId="urn:microsoft.com/office/officeart/2018/5/layout/IconLeafLabelList"/>
    <dgm:cxn modelId="{593430C3-AFC7-4075-87B7-6A4794FF84FB}" type="presParOf" srcId="{3F48D366-0578-4A2B-B30A-E842B168FAD4}" destId="{59A46EC7-2079-4A45-968D-2F4DF6AFD6F8}" srcOrd="7" destOrd="0" presId="urn:microsoft.com/office/officeart/2018/5/layout/IconLeafLabelList"/>
    <dgm:cxn modelId="{00CFAFB7-1F3C-44C7-8E55-F86A94481DDE}" type="presParOf" srcId="{3F48D366-0578-4A2B-B30A-E842B168FAD4}" destId="{641A5E3A-1E2E-47A0-A716-E62F12227FA3}" srcOrd="8" destOrd="0" presId="urn:microsoft.com/office/officeart/2018/5/layout/IconLeafLabelList"/>
    <dgm:cxn modelId="{8668B808-2339-43EA-B662-EF0650B463E0}" type="presParOf" srcId="{641A5E3A-1E2E-47A0-A716-E62F12227FA3}" destId="{C5DF8EBC-B9C8-46B4-95EA-D5449B14E0F8}" srcOrd="0" destOrd="0" presId="urn:microsoft.com/office/officeart/2018/5/layout/IconLeafLabelList"/>
    <dgm:cxn modelId="{68372AD4-ADBD-4587-B519-E360D1FA8F1E}" type="presParOf" srcId="{641A5E3A-1E2E-47A0-A716-E62F12227FA3}" destId="{FFAAE39F-DE9A-41E8-8BBD-EC4DDE13C8DE}" srcOrd="1" destOrd="0" presId="urn:microsoft.com/office/officeart/2018/5/layout/IconLeafLabelList"/>
    <dgm:cxn modelId="{44182205-BF95-4E7A-9B65-FFF48FDBEDE7}" type="presParOf" srcId="{641A5E3A-1E2E-47A0-A716-E62F12227FA3}" destId="{2EDA8ABA-6AD5-4857-902E-28EAABA7334A}" srcOrd="2" destOrd="0" presId="urn:microsoft.com/office/officeart/2018/5/layout/IconLeafLabelList"/>
    <dgm:cxn modelId="{42FC3F16-B801-451A-8905-6C74C34DBB2C}" type="presParOf" srcId="{641A5E3A-1E2E-47A0-A716-E62F12227FA3}" destId="{A5799CBE-5D7D-4A57-AA11-6615417D8C9F}" srcOrd="3" destOrd="0" presId="urn:microsoft.com/office/officeart/2018/5/layout/IconLeafLabelList"/>
    <dgm:cxn modelId="{35058103-F299-419B-AC57-1558DF40D7A2}" type="presParOf" srcId="{3F48D366-0578-4A2B-B30A-E842B168FAD4}" destId="{DFB10E26-3832-437F-B78C-B4B040A0EF38}" srcOrd="9" destOrd="0" presId="urn:microsoft.com/office/officeart/2018/5/layout/IconLeafLabelList"/>
    <dgm:cxn modelId="{B9613E35-44DD-4E55-A761-3C907FA54429}" type="presParOf" srcId="{3F48D366-0578-4A2B-B30A-E842B168FAD4}" destId="{2EE2D147-985A-45ED-88BC-E034638C455B}" srcOrd="10" destOrd="0" presId="urn:microsoft.com/office/officeart/2018/5/layout/IconLeafLabelList"/>
    <dgm:cxn modelId="{174FEC3E-47D9-49B2-9ED9-59063000B67D}" type="presParOf" srcId="{2EE2D147-985A-45ED-88BC-E034638C455B}" destId="{679FA213-7E30-4E8D-80E7-C3A4A16A85A1}" srcOrd="0" destOrd="0" presId="urn:microsoft.com/office/officeart/2018/5/layout/IconLeafLabelList"/>
    <dgm:cxn modelId="{8AE89931-08BB-4D8A-B110-23AAD4DB88AE}" type="presParOf" srcId="{2EE2D147-985A-45ED-88BC-E034638C455B}" destId="{2723B830-8121-4392-B576-77A10EDBD3EA}" srcOrd="1" destOrd="0" presId="urn:microsoft.com/office/officeart/2018/5/layout/IconLeafLabelList"/>
    <dgm:cxn modelId="{4C238724-3234-4E97-80B2-F10A1178A3FC}" type="presParOf" srcId="{2EE2D147-985A-45ED-88BC-E034638C455B}" destId="{F3FAC3DB-6D9C-4203-ABF8-450C818A04E5}" srcOrd="2" destOrd="0" presId="urn:microsoft.com/office/officeart/2018/5/layout/IconLeafLabelList"/>
    <dgm:cxn modelId="{5221FB1E-90AE-401A-9DEB-E10EF7C8F395}" type="presParOf" srcId="{2EE2D147-985A-45ED-88BC-E034638C455B}" destId="{B3656152-284A-490C-B044-22E93BD1C8FA}" srcOrd="3" destOrd="0" presId="urn:microsoft.com/office/officeart/2018/5/layout/IconLeafLabelList"/>
    <dgm:cxn modelId="{EF586FC7-EE31-4746-9472-D5BFE4D331DE}" type="presParOf" srcId="{3F48D366-0578-4A2B-B30A-E842B168FAD4}" destId="{4F78374C-0750-4DAA-B71C-E640FDF4BF13}" srcOrd="11" destOrd="0" presId="urn:microsoft.com/office/officeart/2018/5/layout/IconLeafLabelList"/>
    <dgm:cxn modelId="{FFF9AEB9-F61B-424A-84B1-B83A7FDDA5AC}" type="presParOf" srcId="{3F48D366-0578-4A2B-B30A-E842B168FAD4}" destId="{F1C3C21E-A601-476B-96E4-27D89960D036}" srcOrd="12" destOrd="0" presId="urn:microsoft.com/office/officeart/2018/5/layout/IconLeafLabelList"/>
    <dgm:cxn modelId="{120BA2B3-C862-4C74-A788-3AFC3CEB3409}" type="presParOf" srcId="{F1C3C21E-A601-476B-96E4-27D89960D036}" destId="{B5267402-87DA-4421-BFD2-1F997218ADF3}" srcOrd="0" destOrd="0" presId="urn:microsoft.com/office/officeart/2018/5/layout/IconLeafLabelList"/>
    <dgm:cxn modelId="{37029657-AF3F-4D23-BC5A-81413D7D19C7}" type="presParOf" srcId="{F1C3C21E-A601-476B-96E4-27D89960D036}" destId="{2648500D-5065-4092-AB9D-A93ABA5E1471}" srcOrd="1" destOrd="0" presId="urn:microsoft.com/office/officeart/2018/5/layout/IconLeafLabelList"/>
    <dgm:cxn modelId="{E4EC7739-03CD-4BEF-A3F7-74B78778AB54}" type="presParOf" srcId="{F1C3C21E-A601-476B-96E4-27D89960D036}" destId="{64434599-7DED-4719-9C62-622575571A33}" srcOrd="2" destOrd="0" presId="urn:microsoft.com/office/officeart/2018/5/layout/IconLeafLabelList"/>
    <dgm:cxn modelId="{64E07ECA-E151-4743-847F-7EFDF044DB9E}" type="presParOf" srcId="{F1C3C21E-A601-476B-96E4-27D89960D036}" destId="{CB2435EF-3204-4270-8294-462C715947B5}" srcOrd="3" destOrd="0" presId="urn:microsoft.com/office/officeart/2018/5/layout/IconLeafLabelList"/>
    <dgm:cxn modelId="{EA09041E-0D76-43D6-AC69-FCCCB528F1D0}" type="presParOf" srcId="{3F48D366-0578-4A2B-B30A-E842B168FAD4}" destId="{34714424-1B29-491D-A6B2-81DFDDE22D2D}" srcOrd="13" destOrd="0" presId="urn:microsoft.com/office/officeart/2018/5/layout/IconLeafLabelList"/>
    <dgm:cxn modelId="{2D12D6FA-719D-4961-824B-D9DB93288DF0}" type="presParOf" srcId="{3F48D366-0578-4A2B-B30A-E842B168FAD4}" destId="{B6F11311-56D2-4B90-8CEA-430F68AC1C80}" srcOrd="14" destOrd="0" presId="urn:microsoft.com/office/officeart/2018/5/layout/IconLeafLabelList"/>
    <dgm:cxn modelId="{984EB84D-46CD-4E1D-89B7-BA7EC36AAACE}" type="presParOf" srcId="{B6F11311-56D2-4B90-8CEA-430F68AC1C80}" destId="{F90BDE3A-3780-446E-85D6-9E7E28EA8181}" srcOrd="0" destOrd="0" presId="urn:microsoft.com/office/officeart/2018/5/layout/IconLeafLabelList"/>
    <dgm:cxn modelId="{E0785738-96D1-411F-B892-197EACD2F0DD}" type="presParOf" srcId="{B6F11311-56D2-4B90-8CEA-430F68AC1C80}" destId="{F0D191B6-3906-42A1-B999-2BAE80ED64B8}" srcOrd="1" destOrd="0" presId="urn:microsoft.com/office/officeart/2018/5/layout/IconLeafLabelList"/>
    <dgm:cxn modelId="{EE15830A-9991-4E38-8EAE-9B48DF89C83B}" type="presParOf" srcId="{B6F11311-56D2-4B90-8CEA-430F68AC1C80}" destId="{E78783F1-61FB-4935-911C-13F464087017}" srcOrd="2" destOrd="0" presId="urn:microsoft.com/office/officeart/2018/5/layout/IconLeafLabelList"/>
    <dgm:cxn modelId="{98F522C5-3330-4DB9-9B5D-532CA9001821}" type="presParOf" srcId="{B6F11311-56D2-4B90-8CEA-430F68AC1C80}" destId="{84DDC0A3-F91A-4793-B5E5-3C6A853C52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20990-6832-4062-81F7-40137A7B34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574CDB9-09A4-405D-9D3A-93D2874511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Improve efficiency of current technicians </a:t>
          </a:r>
        </a:p>
      </dgm:t>
    </dgm:pt>
    <dgm:pt modelId="{26D125B0-BA99-4D17-B1E9-B42584C46951}" type="parTrans" cxnId="{323FFE6D-87A5-4C6A-A22A-C476AB5186F1}">
      <dgm:prSet/>
      <dgm:spPr/>
      <dgm:t>
        <a:bodyPr/>
        <a:lstStyle/>
        <a:p>
          <a:endParaRPr lang="en-US"/>
        </a:p>
      </dgm:t>
    </dgm:pt>
    <dgm:pt modelId="{AE7953AA-7E8E-4648-8FEA-7C00E5322F5E}" type="sibTrans" cxnId="{323FFE6D-87A5-4C6A-A22A-C476AB5186F1}">
      <dgm:prSet/>
      <dgm:spPr/>
      <dgm:t>
        <a:bodyPr/>
        <a:lstStyle/>
        <a:p>
          <a:endParaRPr lang="en-US"/>
        </a:p>
      </dgm:t>
    </dgm:pt>
    <dgm:pt modelId="{EFA808A9-0F2F-476C-AD98-70A7DC38F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app for drivers, fleet owners, technicians, dealers</a:t>
          </a:r>
        </a:p>
      </dgm:t>
    </dgm:pt>
    <dgm:pt modelId="{5DA851C5-F1BA-41AE-BBE9-22A26E2328C1}" type="parTrans" cxnId="{8343DF1C-C772-4ED9-9148-BB3145E93398}">
      <dgm:prSet/>
      <dgm:spPr/>
      <dgm:t>
        <a:bodyPr/>
        <a:lstStyle/>
        <a:p>
          <a:endParaRPr lang="en-US"/>
        </a:p>
      </dgm:t>
    </dgm:pt>
    <dgm:pt modelId="{5C5692E1-238C-4B84-9050-86A0910649BB}" type="sibTrans" cxnId="{8343DF1C-C772-4ED9-9148-BB3145E93398}">
      <dgm:prSet/>
      <dgm:spPr/>
      <dgm:t>
        <a:bodyPr/>
        <a:lstStyle/>
        <a:p>
          <a:endParaRPr lang="en-US"/>
        </a:p>
      </dgm:t>
    </dgm:pt>
    <dgm:pt modelId="{6DD723D8-927C-40B7-9D19-4A5F7F6C7C53}">
      <dgm:prSet/>
      <dgm:spPr/>
      <dgm:t>
        <a:bodyPr/>
        <a:lstStyle/>
        <a:p>
          <a:r>
            <a:rPr lang="en-US"/>
            <a:t>Reduce turnaround time in diagnostic process through sensors</a:t>
          </a:r>
        </a:p>
      </dgm:t>
    </dgm:pt>
    <dgm:pt modelId="{3642CAD5-F75A-4573-8C2B-248A1E67EB9F}" type="parTrans" cxnId="{0E6DA570-0AC1-43E9-B635-EBA7372867D9}">
      <dgm:prSet/>
      <dgm:spPr/>
      <dgm:t>
        <a:bodyPr/>
        <a:lstStyle/>
        <a:p>
          <a:endParaRPr lang="en-US"/>
        </a:p>
      </dgm:t>
    </dgm:pt>
    <dgm:pt modelId="{75AF4C2F-9E1B-4699-A7C8-E2BD736396AE}" type="sibTrans" cxnId="{0E6DA570-0AC1-43E9-B635-EBA7372867D9}">
      <dgm:prSet/>
      <dgm:spPr/>
      <dgm:t>
        <a:bodyPr/>
        <a:lstStyle/>
        <a:p>
          <a:endParaRPr lang="en-US"/>
        </a:p>
      </dgm:t>
    </dgm:pt>
    <dgm:pt modelId="{010DD5F8-6CBA-4596-B2EE-4E9CAAB2350F}">
      <dgm:prSet/>
      <dgm:spPr/>
      <dgm:t>
        <a:bodyPr/>
        <a:lstStyle/>
        <a:p>
          <a:r>
            <a:rPr lang="en-US"/>
            <a:t>Revamp repair process through bots</a:t>
          </a:r>
        </a:p>
      </dgm:t>
    </dgm:pt>
    <dgm:pt modelId="{98824317-EAC2-4D5C-8124-64305BFB75AC}" type="parTrans" cxnId="{F6D8FB62-F646-4A66-8B98-35C21BBED384}">
      <dgm:prSet/>
      <dgm:spPr/>
      <dgm:t>
        <a:bodyPr/>
        <a:lstStyle/>
        <a:p>
          <a:endParaRPr lang="en-US"/>
        </a:p>
      </dgm:t>
    </dgm:pt>
    <dgm:pt modelId="{4D3EAD27-C0E8-4540-8B5B-53E5C1165D16}" type="sibTrans" cxnId="{F6D8FB62-F646-4A66-8B98-35C21BBED384}">
      <dgm:prSet/>
      <dgm:spPr/>
      <dgm:t>
        <a:bodyPr/>
        <a:lstStyle/>
        <a:p>
          <a:endParaRPr lang="en-US"/>
        </a:p>
      </dgm:t>
    </dgm:pt>
    <dgm:pt modelId="{FCA702ED-94F7-48AF-A3F0-90E7AB2E77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Scarcity of enough technicians</a:t>
          </a:r>
        </a:p>
      </dgm:t>
    </dgm:pt>
    <dgm:pt modelId="{4A86B064-8C86-4D0C-B50C-8A0ED8F0516E}" type="parTrans" cxnId="{6ED6139F-F0AE-4773-B315-95361803F13F}">
      <dgm:prSet/>
      <dgm:spPr/>
      <dgm:t>
        <a:bodyPr/>
        <a:lstStyle/>
        <a:p>
          <a:endParaRPr lang="en-US"/>
        </a:p>
      </dgm:t>
    </dgm:pt>
    <dgm:pt modelId="{89B9BC65-D5FF-47BD-B472-6D41322CCD13}" type="sibTrans" cxnId="{6ED6139F-F0AE-4773-B315-95361803F13F}">
      <dgm:prSet/>
      <dgm:spPr/>
      <dgm:t>
        <a:bodyPr/>
        <a:lstStyle/>
        <a:p>
          <a:endParaRPr lang="en-US"/>
        </a:p>
      </dgm:t>
    </dgm:pt>
    <dgm:pt modelId="{18200812-4576-45A9-94FA-A38F160BC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training programs to increase technical resources</a:t>
          </a:r>
        </a:p>
      </dgm:t>
    </dgm:pt>
    <dgm:pt modelId="{34C7AA4F-FDD4-4BF4-A81F-17B22D913BA7}" type="parTrans" cxnId="{5565A58B-3DA9-4BF5-A595-5C7911AC0A67}">
      <dgm:prSet/>
      <dgm:spPr/>
      <dgm:t>
        <a:bodyPr/>
        <a:lstStyle/>
        <a:p>
          <a:endParaRPr lang="en-US"/>
        </a:p>
      </dgm:t>
    </dgm:pt>
    <dgm:pt modelId="{6D79CFF8-1097-4C23-8481-485134AC423B}" type="sibTrans" cxnId="{5565A58B-3DA9-4BF5-A595-5C7911AC0A67}">
      <dgm:prSet/>
      <dgm:spPr/>
      <dgm:t>
        <a:bodyPr/>
        <a:lstStyle/>
        <a:p>
          <a:endParaRPr lang="en-US"/>
        </a:p>
      </dgm:t>
    </dgm:pt>
    <dgm:pt modelId="{2CAD51B2-756C-422E-964D-25F1B4752CB8}" type="pres">
      <dgm:prSet presAssocID="{D2320990-6832-4062-81F7-40137A7B34AE}" presName="root" presStyleCnt="0">
        <dgm:presLayoutVars>
          <dgm:dir/>
          <dgm:resizeHandles val="exact"/>
        </dgm:presLayoutVars>
      </dgm:prSet>
      <dgm:spPr/>
    </dgm:pt>
    <dgm:pt modelId="{9EBF0D30-5845-413C-8275-8D46AC5F3C79}" type="pres">
      <dgm:prSet presAssocID="{1574CDB9-09A4-405D-9D3A-93D28745112C}" presName="compNode" presStyleCnt="0"/>
      <dgm:spPr/>
    </dgm:pt>
    <dgm:pt modelId="{2710BFC2-7714-4907-9EE9-BCF9D6EC9C66}" type="pres">
      <dgm:prSet presAssocID="{1574CDB9-09A4-405D-9D3A-93D2874511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D8D9A6-5042-4CFC-92FB-E9924CD8C04C}" type="pres">
      <dgm:prSet presAssocID="{1574CDB9-09A4-405D-9D3A-93D28745112C}" presName="iconSpace" presStyleCnt="0"/>
      <dgm:spPr/>
    </dgm:pt>
    <dgm:pt modelId="{D67A1464-2F38-4978-B2AA-9B612DD8CBE9}" type="pres">
      <dgm:prSet presAssocID="{1574CDB9-09A4-405D-9D3A-93D28745112C}" presName="parTx" presStyleLbl="revTx" presStyleIdx="0" presStyleCnt="4">
        <dgm:presLayoutVars>
          <dgm:chMax val="0"/>
          <dgm:chPref val="0"/>
        </dgm:presLayoutVars>
      </dgm:prSet>
      <dgm:spPr/>
    </dgm:pt>
    <dgm:pt modelId="{824884F2-E1BE-4D71-B135-EFFB1CEAB160}" type="pres">
      <dgm:prSet presAssocID="{1574CDB9-09A4-405D-9D3A-93D28745112C}" presName="txSpace" presStyleCnt="0"/>
      <dgm:spPr/>
    </dgm:pt>
    <dgm:pt modelId="{657C6699-4AAF-4CF3-91A6-C09CAECCE61C}" type="pres">
      <dgm:prSet presAssocID="{1574CDB9-09A4-405D-9D3A-93D28745112C}" presName="desTx" presStyleLbl="revTx" presStyleIdx="1" presStyleCnt="4">
        <dgm:presLayoutVars/>
      </dgm:prSet>
      <dgm:spPr/>
    </dgm:pt>
    <dgm:pt modelId="{711894ED-355D-4936-9C40-26CE4CFE6CF5}" type="pres">
      <dgm:prSet presAssocID="{AE7953AA-7E8E-4648-8FEA-7C00E5322F5E}" presName="sibTrans" presStyleCnt="0"/>
      <dgm:spPr/>
    </dgm:pt>
    <dgm:pt modelId="{BE9BB252-6D94-4505-AF9F-1BA23E002988}" type="pres">
      <dgm:prSet presAssocID="{FCA702ED-94F7-48AF-A3F0-90E7AB2E7713}" presName="compNode" presStyleCnt="0"/>
      <dgm:spPr/>
    </dgm:pt>
    <dgm:pt modelId="{C0B2AD6A-7F8E-41EC-A236-23DBC812043C}" type="pres">
      <dgm:prSet presAssocID="{FCA702ED-94F7-48AF-A3F0-90E7AB2E77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0FEE1E-398D-4FEE-BF10-B1A6AE708818}" type="pres">
      <dgm:prSet presAssocID="{FCA702ED-94F7-48AF-A3F0-90E7AB2E7713}" presName="iconSpace" presStyleCnt="0"/>
      <dgm:spPr/>
    </dgm:pt>
    <dgm:pt modelId="{A042F426-F776-42ED-9BAA-DBC743F8605B}" type="pres">
      <dgm:prSet presAssocID="{FCA702ED-94F7-48AF-A3F0-90E7AB2E7713}" presName="parTx" presStyleLbl="revTx" presStyleIdx="2" presStyleCnt="4">
        <dgm:presLayoutVars>
          <dgm:chMax val="0"/>
          <dgm:chPref val="0"/>
        </dgm:presLayoutVars>
      </dgm:prSet>
      <dgm:spPr/>
    </dgm:pt>
    <dgm:pt modelId="{CC22A021-9455-4305-A0AF-3C0D7FDEE727}" type="pres">
      <dgm:prSet presAssocID="{FCA702ED-94F7-48AF-A3F0-90E7AB2E7713}" presName="txSpace" presStyleCnt="0"/>
      <dgm:spPr/>
    </dgm:pt>
    <dgm:pt modelId="{3651BDF8-2BF3-4267-A892-FC454297B6D2}" type="pres">
      <dgm:prSet presAssocID="{FCA702ED-94F7-48AF-A3F0-90E7AB2E7713}" presName="desTx" presStyleLbl="revTx" presStyleIdx="3" presStyleCnt="4">
        <dgm:presLayoutVars/>
      </dgm:prSet>
      <dgm:spPr/>
    </dgm:pt>
  </dgm:ptLst>
  <dgm:cxnLst>
    <dgm:cxn modelId="{8343DF1C-C772-4ED9-9148-BB3145E93398}" srcId="{1574CDB9-09A4-405D-9D3A-93D28745112C}" destId="{EFA808A9-0F2F-476C-AD98-70A7DC38F34F}" srcOrd="0" destOrd="0" parTransId="{5DA851C5-F1BA-41AE-BBE9-22A26E2328C1}" sibTransId="{5C5692E1-238C-4B84-9050-86A0910649BB}"/>
    <dgm:cxn modelId="{FBAD7C28-3B13-4811-B173-22E4008E6625}" type="presOf" srcId="{FCA702ED-94F7-48AF-A3F0-90E7AB2E7713}" destId="{A042F426-F776-42ED-9BAA-DBC743F8605B}" srcOrd="0" destOrd="0" presId="urn:microsoft.com/office/officeart/2018/2/layout/IconLabelDescriptionList"/>
    <dgm:cxn modelId="{3DB0D13C-0673-47C4-A67F-FE10506CD803}" type="presOf" srcId="{1574CDB9-09A4-405D-9D3A-93D28745112C}" destId="{D67A1464-2F38-4978-B2AA-9B612DD8CBE9}" srcOrd="0" destOrd="0" presId="urn:microsoft.com/office/officeart/2018/2/layout/IconLabelDescriptionList"/>
    <dgm:cxn modelId="{D002373D-481C-4DD2-AEE2-F1C52B298988}" type="presOf" srcId="{18200812-4576-45A9-94FA-A38F160BC8E2}" destId="{3651BDF8-2BF3-4267-A892-FC454297B6D2}" srcOrd="0" destOrd="0" presId="urn:microsoft.com/office/officeart/2018/2/layout/IconLabelDescriptionList"/>
    <dgm:cxn modelId="{98901C5C-48B2-437D-974C-BDA9DF8C0D39}" type="presOf" srcId="{EFA808A9-0F2F-476C-AD98-70A7DC38F34F}" destId="{657C6699-4AAF-4CF3-91A6-C09CAECCE61C}" srcOrd="0" destOrd="0" presId="urn:microsoft.com/office/officeart/2018/2/layout/IconLabelDescriptionList"/>
    <dgm:cxn modelId="{F6D8FB62-F646-4A66-8B98-35C21BBED384}" srcId="{EFA808A9-0F2F-476C-AD98-70A7DC38F34F}" destId="{010DD5F8-6CBA-4596-B2EE-4E9CAAB2350F}" srcOrd="1" destOrd="0" parTransId="{98824317-EAC2-4D5C-8124-64305BFB75AC}" sibTransId="{4D3EAD27-C0E8-4540-8B5B-53E5C1165D16}"/>
    <dgm:cxn modelId="{90E1C56A-AC91-4874-B286-BAE2F139B667}" type="presOf" srcId="{6DD723D8-927C-40B7-9D19-4A5F7F6C7C53}" destId="{657C6699-4AAF-4CF3-91A6-C09CAECCE61C}" srcOrd="0" destOrd="1" presId="urn:microsoft.com/office/officeart/2018/2/layout/IconLabelDescriptionList"/>
    <dgm:cxn modelId="{323FFE6D-87A5-4C6A-A22A-C476AB5186F1}" srcId="{D2320990-6832-4062-81F7-40137A7B34AE}" destId="{1574CDB9-09A4-405D-9D3A-93D28745112C}" srcOrd="0" destOrd="0" parTransId="{26D125B0-BA99-4D17-B1E9-B42584C46951}" sibTransId="{AE7953AA-7E8E-4648-8FEA-7C00E5322F5E}"/>
    <dgm:cxn modelId="{0E6DA570-0AC1-43E9-B635-EBA7372867D9}" srcId="{EFA808A9-0F2F-476C-AD98-70A7DC38F34F}" destId="{6DD723D8-927C-40B7-9D19-4A5F7F6C7C53}" srcOrd="0" destOrd="0" parTransId="{3642CAD5-F75A-4573-8C2B-248A1E67EB9F}" sibTransId="{75AF4C2F-9E1B-4699-A7C8-E2BD736396AE}"/>
    <dgm:cxn modelId="{85E5697C-D3EA-4A2D-8E4E-E71AD3EA1AAC}" type="presOf" srcId="{010DD5F8-6CBA-4596-B2EE-4E9CAAB2350F}" destId="{657C6699-4AAF-4CF3-91A6-C09CAECCE61C}" srcOrd="0" destOrd="2" presId="urn:microsoft.com/office/officeart/2018/2/layout/IconLabelDescriptionList"/>
    <dgm:cxn modelId="{5565A58B-3DA9-4BF5-A595-5C7911AC0A67}" srcId="{FCA702ED-94F7-48AF-A3F0-90E7AB2E7713}" destId="{18200812-4576-45A9-94FA-A38F160BC8E2}" srcOrd="0" destOrd="0" parTransId="{34C7AA4F-FDD4-4BF4-A81F-17B22D913BA7}" sibTransId="{6D79CFF8-1097-4C23-8481-485134AC423B}"/>
    <dgm:cxn modelId="{6ED6139F-F0AE-4773-B315-95361803F13F}" srcId="{D2320990-6832-4062-81F7-40137A7B34AE}" destId="{FCA702ED-94F7-48AF-A3F0-90E7AB2E7713}" srcOrd="1" destOrd="0" parTransId="{4A86B064-8C86-4D0C-B50C-8A0ED8F0516E}" sibTransId="{89B9BC65-D5FF-47BD-B472-6D41322CCD13}"/>
    <dgm:cxn modelId="{4BA808E3-3A0C-4747-9B31-DCA30763DFAF}" type="presOf" srcId="{D2320990-6832-4062-81F7-40137A7B34AE}" destId="{2CAD51B2-756C-422E-964D-25F1B4752CB8}" srcOrd="0" destOrd="0" presId="urn:microsoft.com/office/officeart/2018/2/layout/IconLabelDescriptionList"/>
    <dgm:cxn modelId="{86CF3100-23AD-4515-8097-6A9594E910FA}" type="presParOf" srcId="{2CAD51B2-756C-422E-964D-25F1B4752CB8}" destId="{9EBF0D30-5845-413C-8275-8D46AC5F3C79}" srcOrd="0" destOrd="0" presId="urn:microsoft.com/office/officeart/2018/2/layout/IconLabelDescriptionList"/>
    <dgm:cxn modelId="{D2571F3E-C700-41A1-83B2-AF5C3864E396}" type="presParOf" srcId="{9EBF0D30-5845-413C-8275-8D46AC5F3C79}" destId="{2710BFC2-7714-4907-9EE9-BCF9D6EC9C66}" srcOrd="0" destOrd="0" presId="urn:microsoft.com/office/officeart/2018/2/layout/IconLabelDescriptionList"/>
    <dgm:cxn modelId="{85F1A7D6-D487-478D-B17D-8EBC02CAFB85}" type="presParOf" srcId="{9EBF0D30-5845-413C-8275-8D46AC5F3C79}" destId="{87D8D9A6-5042-4CFC-92FB-E9924CD8C04C}" srcOrd="1" destOrd="0" presId="urn:microsoft.com/office/officeart/2018/2/layout/IconLabelDescriptionList"/>
    <dgm:cxn modelId="{A45B545A-8EED-4AD3-A902-3807C4493E03}" type="presParOf" srcId="{9EBF0D30-5845-413C-8275-8D46AC5F3C79}" destId="{D67A1464-2F38-4978-B2AA-9B612DD8CBE9}" srcOrd="2" destOrd="0" presId="urn:microsoft.com/office/officeart/2018/2/layout/IconLabelDescriptionList"/>
    <dgm:cxn modelId="{0072E46C-CFA5-45BA-B2CD-48423B0CB780}" type="presParOf" srcId="{9EBF0D30-5845-413C-8275-8D46AC5F3C79}" destId="{824884F2-E1BE-4D71-B135-EFFB1CEAB160}" srcOrd="3" destOrd="0" presId="urn:microsoft.com/office/officeart/2018/2/layout/IconLabelDescriptionList"/>
    <dgm:cxn modelId="{B2BF79B7-CAC8-4FA4-A4FE-82DBC9DB0D06}" type="presParOf" srcId="{9EBF0D30-5845-413C-8275-8D46AC5F3C79}" destId="{657C6699-4AAF-4CF3-91A6-C09CAECCE61C}" srcOrd="4" destOrd="0" presId="urn:microsoft.com/office/officeart/2018/2/layout/IconLabelDescriptionList"/>
    <dgm:cxn modelId="{01C1838A-868E-49E6-A13B-8A4EE864F9EB}" type="presParOf" srcId="{2CAD51B2-756C-422E-964D-25F1B4752CB8}" destId="{711894ED-355D-4936-9C40-26CE4CFE6CF5}" srcOrd="1" destOrd="0" presId="urn:microsoft.com/office/officeart/2018/2/layout/IconLabelDescriptionList"/>
    <dgm:cxn modelId="{CDD69EDF-545F-4DD6-8AD9-F238D7811802}" type="presParOf" srcId="{2CAD51B2-756C-422E-964D-25F1B4752CB8}" destId="{BE9BB252-6D94-4505-AF9F-1BA23E002988}" srcOrd="2" destOrd="0" presId="urn:microsoft.com/office/officeart/2018/2/layout/IconLabelDescriptionList"/>
    <dgm:cxn modelId="{3230FD17-9308-4925-AD47-CBEF3DE935C5}" type="presParOf" srcId="{BE9BB252-6D94-4505-AF9F-1BA23E002988}" destId="{C0B2AD6A-7F8E-41EC-A236-23DBC812043C}" srcOrd="0" destOrd="0" presId="urn:microsoft.com/office/officeart/2018/2/layout/IconLabelDescriptionList"/>
    <dgm:cxn modelId="{55E72D28-3D56-472F-9207-107F8911423A}" type="presParOf" srcId="{BE9BB252-6D94-4505-AF9F-1BA23E002988}" destId="{BD0FEE1E-398D-4FEE-BF10-B1A6AE708818}" srcOrd="1" destOrd="0" presId="urn:microsoft.com/office/officeart/2018/2/layout/IconLabelDescriptionList"/>
    <dgm:cxn modelId="{F67B411F-0A7A-4B6A-A68B-290CC729A5E3}" type="presParOf" srcId="{BE9BB252-6D94-4505-AF9F-1BA23E002988}" destId="{A042F426-F776-42ED-9BAA-DBC743F8605B}" srcOrd="2" destOrd="0" presId="urn:microsoft.com/office/officeart/2018/2/layout/IconLabelDescriptionList"/>
    <dgm:cxn modelId="{D1523A5C-2F7F-4CEE-958C-E2908AB2E8A5}" type="presParOf" srcId="{BE9BB252-6D94-4505-AF9F-1BA23E002988}" destId="{CC22A021-9455-4305-A0AF-3C0D7FDEE727}" srcOrd="3" destOrd="0" presId="urn:microsoft.com/office/officeart/2018/2/layout/IconLabelDescriptionList"/>
    <dgm:cxn modelId="{173DEEDC-38AB-4A2E-9042-4F7A03D98776}" type="presParOf" srcId="{BE9BB252-6D94-4505-AF9F-1BA23E002988}" destId="{3651BDF8-2BF3-4267-A892-FC454297B6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F4856B-64DD-48F3-B397-BB8AED7AFAC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2E6FDB-40AD-470D-B8F1-3DB07AF012C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650C2A4E-0E4D-4937-BA8B-B89A67DB359F}" type="parTrans" cxnId="{2DE64008-CF53-44BF-9483-6AFCE1DD025F}">
      <dgm:prSet/>
      <dgm:spPr/>
      <dgm:t>
        <a:bodyPr/>
        <a:lstStyle/>
        <a:p>
          <a:endParaRPr lang="en-US"/>
        </a:p>
      </dgm:t>
    </dgm:pt>
    <dgm:pt modelId="{25D214BB-95E6-4FCC-BC00-1BE017CE2B1B}" type="sibTrans" cxnId="{2DE64008-CF53-44BF-9483-6AFCE1DD025F}">
      <dgm:prSet/>
      <dgm:spPr/>
      <dgm:t>
        <a:bodyPr/>
        <a:lstStyle/>
        <a:p>
          <a:endParaRPr lang="en-US"/>
        </a:p>
      </dgm:t>
    </dgm:pt>
    <dgm:pt modelId="{87A11435-30A7-43EC-A8D0-74108E536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 the technician’s ability to trouble shoot</a:t>
          </a:r>
        </a:p>
      </dgm:t>
    </dgm:pt>
    <dgm:pt modelId="{FD18C529-F2B3-409E-9545-3AC5CC1E29DA}" type="parTrans" cxnId="{D03AD157-EEFA-4059-9496-5A0D63BC85CF}">
      <dgm:prSet/>
      <dgm:spPr/>
      <dgm:t>
        <a:bodyPr/>
        <a:lstStyle/>
        <a:p>
          <a:endParaRPr lang="en-US"/>
        </a:p>
      </dgm:t>
    </dgm:pt>
    <dgm:pt modelId="{1BB35A10-3344-48E1-8B83-07ECB4E1C843}" type="sibTrans" cxnId="{D03AD157-EEFA-4059-9496-5A0D63BC85CF}">
      <dgm:prSet/>
      <dgm:spPr/>
      <dgm:t>
        <a:bodyPr/>
        <a:lstStyle/>
        <a:p>
          <a:endParaRPr lang="en-US"/>
        </a:p>
      </dgm:t>
    </dgm:pt>
    <dgm:pt modelId="{D9BF6739-F989-4C64-A783-0DAA36E61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 trained on manuals and FAQ documents: Call logs between technicians and drivers, and data from previous incidents used</a:t>
          </a:r>
        </a:p>
      </dgm:t>
    </dgm:pt>
    <dgm:pt modelId="{0DC3C699-4277-44A7-AA7E-54952132B742}" type="parTrans" cxnId="{D35E309E-39B0-405A-B7AF-FE88A86864D8}">
      <dgm:prSet/>
      <dgm:spPr/>
      <dgm:t>
        <a:bodyPr/>
        <a:lstStyle/>
        <a:p>
          <a:endParaRPr lang="en-US"/>
        </a:p>
      </dgm:t>
    </dgm:pt>
    <dgm:pt modelId="{E83AC83E-D703-4501-8B70-6B99635974F6}" type="sibTrans" cxnId="{D35E309E-39B0-405A-B7AF-FE88A86864D8}">
      <dgm:prSet/>
      <dgm:spPr/>
      <dgm:t>
        <a:bodyPr/>
        <a:lstStyle/>
        <a:p>
          <a:endParaRPr lang="en-US"/>
        </a:p>
      </dgm:t>
    </dgm:pt>
    <dgm:pt modelId="{094B83DD-372C-4299-A9CC-14D5B3DF2063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FA7CC834-E857-409E-97C5-778399BEF70B}" type="parTrans" cxnId="{F580F50C-3997-4FEB-B412-2669A22C47E7}">
      <dgm:prSet/>
      <dgm:spPr/>
      <dgm:t>
        <a:bodyPr/>
        <a:lstStyle/>
        <a:p>
          <a:endParaRPr lang="en-US"/>
        </a:p>
      </dgm:t>
    </dgm:pt>
    <dgm:pt modelId="{7DFCE87F-A85A-4214-86C3-71C840B36432}" type="sibTrans" cxnId="{F580F50C-3997-4FEB-B412-2669A22C47E7}">
      <dgm:prSet/>
      <dgm:spPr/>
      <dgm:t>
        <a:bodyPr/>
        <a:lstStyle/>
        <a:p>
          <a:endParaRPr lang="en-US"/>
        </a:p>
      </dgm:t>
    </dgm:pt>
    <dgm:pt modelId="{5302F2DF-AB75-4D35-BF02-2EFECD38F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bot will be able to have a conversation with the technician, and guide them step-by-step</a:t>
          </a:r>
        </a:p>
      </dgm:t>
    </dgm:pt>
    <dgm:pt modelId="{25AE9058-9DD8-45D2-951D-1948977DAD2D}" type="parTrans" cxnId="{B6E61A86-3D58-4772-BE24-55F0EAAD5FC5}">
      <dgm:prSet/>
      <dgm:spPr/>
      <dgm:t>
        <a:bodyPr/>
        <a:lstStyle/>
        <a:p>
          <a:endParaRPr lang="en-US"/>
        </a:p>
      </dgm:t>
    </dgm:pt>
    <dgm:pt modelId="{A1F05F1C-7CF7-4439-96DF-5F4A74BC6A46}" type="sibTrans" cxnId="{B6E61A86-3D58-4772-BE24-55F0EAAD5FC5}">
      <dgm:prSet/>
      <dgm:spPr/>
      <dgm:t>
        <a:bodyPr/>
        <a:lstStyle/>
        <a:p>
          <a:endParaRPr lang="en-US"/>
        </a:p>
      </dgm:t>
    </dgm:pt>
    <dgm:pt modelId="{F952D225-9591-48B7-A6DD-8DB3C9ED0D33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7E1DE2DE-8F77-45A9-A5D2-9DC6EA41344B}" type="parTrans" cxnId="{CF61B051-FD8C-4281-98A7-5728307FC290}">
      <dgm:prSet/>
      <dgm:spPr/>
      <dgm:t>
        <a:bodyPr/>
        <a:lstStyle/>
        <a:p>
          <a:endParaRPr lang="en-US"/>
        </a:p>
      </dgm:t>
    </dgm:pt>
    <dgm:pt modelId="{A96742E0-D571-4B4D-AF90-970A1AFD4795}" type="sibTrans" cxnId="{CF61B051-FD8C-4281-98A7-5728307FC290}">
      <dgm:prSet/>
      <dgm:spPr/>
      <dgm:t>
        <a:bodyPr/>
        <a:lstStyle/>
        <a:p>
          <a:endParaRPr lang="en-US"/>
        </a:p>
      </dgm:t>
    </dgm:pt>
    <dgm:pt modelId="{158A0BB2-2AFF-460F-9F29-3AAB4F0B4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Accent and language support</a:t>
          </a:r>
        </a:p>
      </dgm:t>
    </dgm:pt>
    <dgm:pt modelId="{D54CEEBB-9026-4399-AA44-A02E75D86478}" type="parTrans" cxnId="{B720B058-15A5-4FC5-AB82-3969F6ACE845}">
      <dgm:prSet/>
      <dgm:spPr/>
      <dgm:t>
        <a:bodyPr/>
        <a:lstStyle/>
        <a:p>
          <a:endParaRPr lang="en-US"/>
        </a:p>
      </dgm:t>
    </dgm:pt>
    <dgm:pt modelId="{21D87BC7-F8EA-4E2D-B43C-1CC0A861FB4F}" type="sibTrans" cxnId="{B720B058-15A5-4FC5-AB82-3969F6ACE845}">
      <dgm:prSet/>
      <dgm:spPr/>
      <dgm:t>
        <a:bodyPr/>
        <a:lstStyle/>
        <a:p>
          <a:endParaRPr lang="en-US"/>
        </a:p>
      </dgm:t>
    </dgm:pt>
    <dgm:pt modelId="{C6BB61C9-AD43-4A46-B732-06E85A27DFE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54C683DA-C098-461B-A0B2-A99383A77FD9}" type="sibTrans" cxnId="{765075F1-C84F-49B7-914C-A8B768BE9468}">
      <dgm:prSet/>
      <dgm:spPr/>
      <dgm:t>
        <a:bodyPr/>
        <a:lstStyle/>
        <a:p>
          <a:endParaRPr lang="en-US"/>
        </a:p>
      </dgm:t>
    </dgm:pt>
    <dgm:pt modelId="{2B0BC222-CEF0-46D3-BEC3-E297B0DEABF6}" type="parTrans" cxnId="{765075F1-C84F-49B7-914C-A8B768BE9468}">
      <dgm:prSet/>
      <dgm:spPr/>
      <dgm:t>
        <a:bodyPr/>
        <a:lstStyle/>
        <a:p>
          <a:endParaRPr lang="en-US"/>
        </a:p>
      </dgm:t>
    </dgm:pt>
    <dgm:pt modelId="{16E691B7-906D-440C-81C3-004C9AF37367}" type="pres">
      <dgm:prSet presAssocID="{FAF4856B-64DD-48F3-B397-BB8AED7AFAC5}" presName="root" presStyleCnt="0">
        <dgm:presLayoutVars>
          <dgm:dir/>
          <dgm:resizeHandles val="exact"/>
        </dgm:presLayoutVars>
      </dgm:prSet>
      <dgm:spPr/>
    </dgm:pt>
    <dgm:pt modelId="{B03783BE-CBBF-4BE2-973D-F048EA53FCBA}" type="pres">
      <dgm:prSet presAssocID="{232E6FDB-40AD-470D-B8F1-3DB07AF012CB}" presName="compNode" presStyleCnt="0"/>
      <dgm:spPr/>
    </dgm:pt>
    <dgm:pt modelId="{9A7D62E6-21ED-4BEC-A50E-4395018FEB18}" type="pres">
      <dgm:prSet presAssocID="{232E6FDB-40AD-470D-B8F1-3DB07AF012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B0A1635-9F0A-4FF4-ADB6-9D0D0D9731EC}" type="pres">
      <dgm:prSet presAssocID="{232E6FDB-40AD-470D-B8F1-3DB07AF012CB}" presName="iconSpace" presStyleCnt="0"/>
      <dgm:spPr/>
    </dgm:pt>
    <dgm:pt modelId="{3584D5F0-8093-453C-818F-812A018E71C4}" type="pres">
      <dgm:prSet presAssocID="{232E6FDB-40AD-470D-B8F1-3DB07AF012CB}" presName="parTx" presStyleLbl="revTx" presStyleIdx="0" presStyleCnt="8">
        <dgm:presLayoutVars>
          <dgm:chMax val="0"/>
          <dgm:chPref val="0"/>
        </dgm:presLayoutVars>
      </dgm:prSet>
      <dgm:spPr/>
    </dgm:pt>
    <dgm:pt modelId="{1C8EFF0E-BEF6-425E-858D-3DF79340BFB2}" type="pres">
      <dgm:prSet presAssocID="{232E6FDB-40AD-470D-B8F1-3DB07AF012CB}" presName="txSpace" presStyleCnt="0"/>
      <dgm:spPr/>
    </dgm:pt>
    <dgm:pt modelId="{A54C4B7B-137C-480F-AFAA-9BCB51D54188}" type="pres">
      <dgm:prSet presAssocID="{232E6FDB-40AD-470D-B8F1-3DB07AF012CB}" presName="desTx" presStyleLbl="revTx" presStyleIdx="1" presStyleCnt="8">
        <dgm:presLayoutVars/>
      </dgm:prSet>
      <dgm:spPr/>
    </dgm:pt>
    <dgm:pt modelId="{3B62D6F0-D7D6-4BF1-B13C-C1461761D945}" type="pres">
      <dgm:prSet presAssocID="{25D214BB-95E6-4FCC-BC00-1BE017CE2B1B}" presName="sibTrans" presStyleCnt="0"/>
      <dgm:spPr/>
    </dgm:pt>
    <dgm:pt modelId="{F32FD102-FFB2-484F-B6CB-73DF814EA444}" type="pres">
      <dgm:prSet presAssocID="{C6BB61C9-AD43-4A46-B732-06E85A27DFE8}" presName="compNode" presStyleCnt="0"/>
      <dgm:spPr/>
    </dgm:pt>
    <dgm:pt modelId="{E6554FA1-462D-4DB6-878A-8A338A8734F4}" type="pres">
      <dgm:prSet presAssocID="{C6BB61C9-AD43-4A46-B732-06E85A27DF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EE43F95-384C-4A26-87B1-BF53C8928980}" type="pres">
      <dgm:prSet presAssocID="{C6BB61C9-AD43-4A46-B732-06E85A27DFE8}" presName="iconSpace" presStyleCnt="0"/>
      <dgm:spPr/>
    </dgm:pt>
    <dgm:pt modelId="{1EC9BED5-4C60-4C1F-A669-C1ED5994D224}" type="pres">
      <dgm:prSet presAssocID="{C6BB61C9-AD43-4A46-B732-06E85A27DFE8}" presName="parTx" presStyleLbl="revTx" presStyleIdx="2" presStyleCnt="8">
        <dgm:presLayoutVars>
          <dgm:chMax val="0"/>
          <dgm:chPref val="0"/>
        </dgm:presLayoutVars>
      </dgm:prSet>
      <dgm:spPr/>
    </dgm:pt>
    <dgm:pt modelId="{7443E047-DC8C-4396-A8AF-18A1002B662D}" type="pres">
      <dgm:prSet presAssocID="{C6BB61C9-AD43-4A46-B732-06E85A27DFE8}" presName="txSpace" presStyleCnt="0"/>
      <dgm:spPr/>
    </dgm:pt>
    <dgm:pt modelId="{1AFC91DC-D1C5-44D1-87B5-17176EB44292}" type="pres">
      <dgm:prSet presAssocID="{C6BB61C9-AD43-4A46-B732-06E85A27DFE8}" presName="desTx" presStyleLbl="revTx" presStyleIdx="3" presStyleCnt="8">
        <dgm:presLayoutVars/>
      </dgm:prSet>
      <dgm:spPr/>
    </dgm:pt>
    <dgm:pt modelId="{8E1401AB-7D52-4A42-8543-4EC3F95E1201}" type="pres">
      <dgm:prSet presAssocID="{54C683DA-C098-461B-A0B2-A99383A77FD9}" presName="sibTrans" presStyleCnt="0"/>
      <dgm:spPr/>
    </dgm:pt>
    <dgm:pt modelId="{CED54BA4-3092-42FA-A8FD-CC020C93BDF9}" type="pres">
      <dgm:prSet presAssocID="{094B83DD-372C-4299-A9CC-14D5B3DF2063}" presName="compNode" presStyleCnt="0"/>
      <dgm:spPr/>
    </dgm:pt>
    <dgm:pt modelId="{2D6EE848-85F5-424F-A2FD-1FC6FE1162E3}" type="pres">
      <dgm:prSet presAssocID="{094B83DD-372C-4299-A9CC-14D5B3DF2063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1680EDA-2A45-4559-BA5F-B9812BFF8D74}" type="pres">
      <dgm:prSet presAssocID="{094B83DD-372C-4299-A9CC-14D5B3DF2063}" presName="iconSpace" presStyleCnt="0"/>
      <dgm:spPr/>
    </dgm:pt>
    <dgm:pt modelId="{28814885-1D58-482A-821A-07DC1F634E34}" type="pres">
      <dgm:prSet presAssocID="{094B83DD-372C-4299-A9CC-14D5B3DF2063}" presName="parTx" presStyleLbl="revTx" presStyleIdx="4" presStyleCnt="8">
        <dgm:presLayoutVars>
          <dgm:chMax val="0"/>
          <dgm:chPref val="0"/>
        </dgm:presLayoutVars>
      </dgm:prSet>
      <dgm:spPr/>
    </dgm:pt>
    <dgm:pt modelId="{555AC652-CE73-4047-9E39-799999FBCD60}" type="pres">
      <dgm:prSet presAssocID="{094B83DD-372C-4299-A9CC-14D5B3DF2063}" presName="txSpace" presStyleCnt="0"/>
      <dgm:spPr/>
    </dgm:pt>
    <dgm:pt modelId="{096212CD-668A-4F13-BD23-C68469FA740D}" type="pres">
      <dgm:prSet presAssocID="{094B83DD-372C-4299-A9CC-14D5B3DF2063}" presName="desTx" presStyleLbl="revTx" presStyleIdx="5" presStyleCnt="8">
        <dgm:presLayoutVars/>
      </dgm:prSet>
      <dgm:spPr/>
    </dgm:pt>
    <dgm:pt modelId="{F3E0A7D5-57BF-49AA-9FF6-4C59F8319A75}" type="pres">
      <dgm:prSet presAssocID="{7DFCE87F-A85A-4214-86C3-71C840B36432}" presName="sibTrans" presStyleCnt="0"/>
      <dgm:spPr/>
    </dgm:pt>
    <dgm:pt modelId="{5F944C29-5631-4463-9CBF-F898E54EA0ED}" type="pres">
      <dgm:prSet presAssocID="{F952D225-9591-48B7-A6DD-8DB3C9ED0D33}" presName="compNode" presStyleCnt="0"/>
      <dgm:spPr/>
    </dgm:pt>
    <dgm:pt modelId="{89639BD6-62BC-4612-A310-382759359CE3}" type="pres">
      <dgm:prSet presAssocID="{F952D225-9591-48B7-A6DD-8DB3C9ED0D33}" presName="iconRect" presStyleLbl="node1" presStyleIdx="3" presStyleCnt="4" custScaleX="132016" custScaleY="131887" custLinFactNeighborX="-6126" custLinFactNeighborY="5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room"/>
        </a:ext>
      </dgm:extLst>
    </dgm:pt>
    <dgm:pt modelId="{5C5B946D-9444-46DE-900D-53D8978A31AA}" type="pres">
      <dgm:prSet presAssocID="{F952D225-9591-48B7-A6DD-8DB3C9ED0D33}" presName="iconSpace" presStyleCnt="0"/>
      <dgm:spPr/>
    </dgm:pt>
    <dgm:pt modelId="{7D82AE53-A954-4A25-A0FC-AE4238F711DB}" type="pres">
      <dgm:prSet presAssocID="{F952D225-9591-48B7-A6DD-8DB3C9ED0D33}" presName="parTx" presStyleLbl="revTx" presStyleIdx="6" presStyleCnt="8">
        <dgm:presLayoutVars>
          <dgm:chMax val="0"/>
          <dgm:chPref val="0"/>
        </dgm:presLayoutVars>
      </dgm:prSet>
      <dgm:spPr/>
    </dgm:pt>
    <dgm:pt modelId="{7F6372A7-AE96-4D83-94CD-DA1B6C9CEC9A}" type="pres">
      <dgm:prSet presAssocID="{F952D225-9591-48B7-A6DD-8DB3C9ED0D33}" presName="txSpace" presStyleCnt="0"/>
      <dgm:spPr/>
    </dgm:pt>
    <dgm:pt modelId="{A9D153E7-601B-4162-BACB-5E8FA8979A25}" type="pres">
      <dgm:prSet presAssocID="{F952D225-9591-48B7-A6DD-8DB3C9ED0D33}" presName="desTx" presStyleLbl="revTx" presStyleIdx="7" presStyleCnt="8">
        <dgm:presLayoutVars/>
      </dgm:prSet>
      <dgm:spPr/>
    </dgm:pt>
  </dgm:ptLst>
  <dgm:cxnLst>
    <dgm:cxn modelId="{2DE64008-CF53-44BF-9483-6AFCE1DD025F}" srcId="{FAF4856B-64DD-48F3-B397-BB8AED7AFAC5}" destId="{232E6FDB-40AD-470D-B8F1-3DB07AF012CB}" srcOrd="0" destOrd="0" parTransId="{650C2A4E-0E4D-4937-BA8B-B89A67DB359F}" sibTransId="{25D214BB-95E6-4FCC-BC00-1BE017CE2B1B}"/>
    <dgm:cxn modelId="{F580F50C-3997-4FEB-B412-2669A22C47E7}" srcId="{FAF4856B-64DD-48F3-B397-BB8AED7AFAC5}" destId="{094B83DD-372C-4299-A9CC-14D5B3DF2063}" srcOrd="2" destOrd="0" parTransId="{FA7CC834-E857-409E-97C5-778399BEF70B}" sibTransId="{7DFCE87F-A85A-4214-86C3-71C840B36432}"/>
    <dgm:cxn modelId="{3BB80720-6F6D-4602-A43E-A3CD87A48BE9}" type="presOf" srcId="{C6BB61C9-AD43-4A46-B732-06E85A27DFE8}" destId="{1EC9BED5-4C60-4C1F-A669-C1ED5994D224}" srcOrd="0" destOrd="0" presId="urn:microsoft.com/office/officeart/2018/5/layout/CenteredIconLabelDescriptionList"/>
    <dgm:cxn modelId="{48978231-171C-4CC1-8FC0-274BE13EE845}" type="presOf" srcId="{FAF4856B-64DD-48F3-B397-BB8AED7AFAC5}" destId="{16E691B7-906D-440C-81C3-004C9AF37367}" srcOrd="0" destOrd="0" presId="urn:microsoft.com/office/officeart/2018/5/layout/CenteredIconLabelDescriptionList"/>
    <dgm:cxn modelId="{12398A5D-5DAA-42EB-A22A-F4888B3D7F14}" type="presOf" srcId="{232E6FDB-40AD-470D-B8F1-3DB07AF012CB}" destId="{3584D5F0-8093-453C-818F-812A018E71C4}" srcOrd="0" destOrd="0" presId="urn:microsoft.com/office/officeart/2018/5/layout/CenteredIconLabelDescriptionList"/>
    <dgm:cxn modelId="{D8CFF44B-BF39-47D1-B0F1-CE7265473B07}" type="presOf" srcId="{D9BF6739-F989-4C64-A783-0DAA36E611A5}" destId="{1AFC91DC-D1C5-44D1-87B5-17176EB44292}" srcOrd="0" destOrd="0" presId="urn:microsoft.com/office/officeart/2018/5/layout/CenteredIconLabelDescriptionList"/>
    <dgm:cxn modelId="{65B3DC6E-FEF0-4DA5-BDDF-D368E2D0DDED}" type="presOf" srcId="{094B83DD-372C-4299-A9CC-14D5B3DF2063}" destId="{28814885-1D58-482A-821A-07DC1F634E34}" srcOrd="0" destOrd="0" presId="urn:microsoft.com/office/officeart/2018/5/layout/CenteredIconLabelDescriptionList"/>
    <dgm:cxn modelId="{CF61B051-FD8C-4281-98A7-5728307FC290}" srcId="{FAF4856B-64DD-48F3-B397-BB8AED7AFAC5}" destId="{F952D225-9591-48B7-A6DD-8DB3C9ED0D33}" srcOrd="3" destOrd="0" parTransId="{7E1DE2DE-8F77-45A9-A5D2-9DC6EA41344B}" sibTransId="{A96742E0-D571-4B4D-AF90-970A1AFD4795}"/>
    <dgm:cxn modelId="{D03AD157-EEFA-4059-9496-5A0D63BC85CF}" srcId="{232E6FDB-40AD-470D-B8F1-3DB07AF012CB}" destId="{87A11435-30A7-43EC-A8D0-74108E5367ED}" srcOrd="0" destOrd="0" parTransId="{FD18C529-F2B3-409E-9545-3AC5CC1E29DA}" sibTransId="{1BB35A10-3344-48E1-8B83-07ECB4E1C843}"/>
    <dgm:cxn modelId="{B720B058-15A5-4FC5-AB82-3969F6ACE845}" srcId="{F952D225-9591-48B7-A6DD-8DB3C9ED0D33}" destId="{158A0BB2-2AFF-460F-9F29-3AAB4F0B4726}" srcOrd="0" destOrd="0" parTransId="{D54CEEBB-9026-4399-AA44-A02E75D86478}" sibTransId="{21D87BC7-F8EA-4E2D-B43C-1CC0A861FB4F}"/>
    <dgm:cxn modelId="{E4055885-60C1-4F74-88C2-B7C22EAEB39B}" type="presOf" srcId="{87A11435-30A7-43EC-A8D0-74108E5367ED}" destId="{A54C4B7B-137C-480F-AFAA-9BCB51D54188}" srcOrd="0" destOrd="0" presId="urn:microsoft.com/office/officeart/2018/5/layout/CenteredIconLabelDescriptionList"/>
    <dgm:cxn modelId="{B6E61A86-3D58-4772-BE24-55F0EAAD5FC5}" srcId="{094B83DD-372C-4299-A9CC-14D5B3DF2063}" destId="{5302F2DF-AB75-4D35-BF02-2EFECD38FB66}" srcOrd="0" destOrd="0" parTransId="{25AE9058-9DD8-45D2-951D-1948977DAD2D}" sibTransId="{A1F05F1C-7CF7-4439-96DF-5F4A74BC6A46}"/>
    <dgm:cxn modelId="{EC5B7498-CA13-498C-9F8C-51BE90D289A1}" type="presOf" srcId="{5302F2DF-AB75-4D35-BF02-2EFECD38FB66}" destId="{096212CD-668A-4F13-BD23-C68469FA740D}" srcOrd="0" destOrd="0" presId="urn:microsoft.com/office/officeart/2018/5/layout/CenteredIconLabelDescriptionList"/>
    <dgm:cxn modelId="{D35E309E-39B0-405A-B7AF-FE88A86864D8}" srcId="{C6BB61C9-AD43-4A46-B732-06E85A27DFE8}" destId="{D9BF6739-F989-4C64-A783-0DAA36E611A5}" srcOrd="0" destOrd="0" parTransId="{0DC3C699-4277-44A7-AA7E-54952132B742}" sibTransId="{E83AC83E-D703-4501-8B70-6B99635974F6}"/>
    <dgm:cxn modelId="{E2AEB6A1-9C01-4FDC-8AC4-481228690108}" type="presOf" srcId="{F952D225-9591-48B7-A6DD-8DB3C9ED0D33}" destId="{7D82AE53-A954-4A25-A0FC-AE4238F711DB}" srcOrd="0" destOrd="0" presId="urn:microsoft.com/office/officeart/2018/5/layout/CenteredIconLabelDescriptionList"/>
    <dgm:cxn modelId="{765075F1-C84F-49B7-914C-A8B768BE9468}" srcId="{FAF4856B-64DD-48F3-B397-BB8AED7AFAC5}" destId="{C6BB61C9-AD43-4A46-B732-06E85A27DFE8}" srcOrd="1" destOrd="0" parTransId="{2B0BC222-CEF0-46D3-BEC3-E297B0DEABF6}" sibTransId="{54C683DA-C098-461B-A0B2-A99383A77FD9}"/>
    <dgm:cxn modelId="{ED65D7FF-68C3-4CD5-B18F-B372B9E4526F}" type="presOf" srcId="{158A0BB2-2AFF-460F-9F29-3AAB4F0B4726}" destId="{A9D153E7-601B-4162-BACB-5E8FA8979A25}" srcOrd="0" destOrd="0" presId="urn:microsoft.com/office/officeart/2018/5/layout/CenteredIconLabelDescriptionList"/>
    <dgm:cxn modelId="{75998063-3954-40E2-B8DC-E96058C0E8F8}" type="presParOf" srcId="{16E691B7-906D-440C-81C3-004C9AF37367}" destId="{B03783BE-CBBF-4BE2-973D-F048EA53FCBA}" srcOrd="0" destOrd="0" presId="urn:microsoft.com/office/officeart/2018/5/layout/CenteredIconLabelDescriptionList"/>
    <dgm:cxn modelId="{1A80505E-D179-4383-BEB3-C3C8400A4F85}" type="presParOf" srcId="{B03783BE-CBBF-4BE2-973D-F048EA53FCBA}" destId="{9A7D62E6-21ED-4BEC-A50E-4395018FEB18}" srcOrd="0" destOrd="0" presId="urn:microsoft.com/office/officeart/2018/5/layout/CenteredIconLabelDescriptionList"/>
    <dgm:cxn modelId="{455A2A45-8900-4F7F-917E-F2FD14692E57}" type="presParOf" srcId="{B03783BE-CBBF-4BE2-973D-F048EA53FCBA}" destId="{0B0A1635-9F0A-4FF4-ADB6-9D0D0D9731EC}" srcOrd="1" destOrd="0" presId="urn:microsoft.com/office/officeart/2018/5/layout/CenteredIconLabelDescriptionList"/>
    <dgm:cxn modelId="{B6A24861-9FB1-4A7B-A941-61C0303E03F2}" type="presParOf" srcId="{B03783BE-CBBF-4BE2-973D-F048EA53FCBA}" destId="{3584D5F0-8093-453C-818F-812A018E71C4}" srcOrd="2" destOrd="0" presId="urn:microsoft.com/office/officeart/2018/5/layout/CenteredIconLabelDescriptionList"/>
    <dgm:cxn modelId="{1F75CEEC-0D65-4A96-865F-F53D10F857A9}" type="presParOf" srcId="{B03783BE-CBBF-4BE2-973D-F048EA53FCBA}" destId="{1C8EFF0E-BEF6-425E-858D-3DF79340BFB2}" srcOrd="3" destOrd="0" presId="urn:microsoft.com/office/officeart/2018/5/layout/CenteredIconLabelDescriptionList"/>
    <dgm:cxn modelId="{F0EF8425-D4D2-4402-BA05-88A8C80953BE}" type="presParOf" srcId="{B03783BE-CBBF-4BE2-973D-F048EA53FCBA}" destId="{A54C4B7B-137C-480F-AFAA-9BCB51D54188}" srcOrd="4" destOrd="0" presId="urn:microsoft.com/office/officeart/2018/5/layout/CenteredIconLabelDescriptionList"/>
    <dgm:cxn modelId="{B9FB06DF-5758-44C1-92EB-031D571ACDDA}" type="presParOf" srcId="{16E691B7-906D-440C-81C3-004C9AF37367}" destId="{3B62D6F0-D7D6-4BF1-B13C-C1461761D945}" srcOrd="1" destOrd="0" presId="urn:microsoft.com/office/officeart/2018/5/layout/CenteredIconLabelDescriptionList"/>
    <dgm:cxn modelId="{501E6D98-8581-464B-8E24-8396C9103F63}" type="presParOf" srcId="{16E691B7-906D-440C-81C3-004C9AF37367}" destId="{F32FD102-FFB2-484F-B6CB-73DF814EA444}" srcOrd="2" destOrd="0" presId="urn:microsoft.com/office/officeart/2018/5/layout/CenteredIconLabelDescriptionList"/>
    <dgm:cxn modelId="{7F4A86F4-5CBC-436F-A7CF-4463865E9688}" type="presParOf" srcId="{F32FD102-FFB2-484F-B6CB-73DF814EA444}" destId="{E6554FA1-462D-4DB6-878A-8A338A8734F4}" srcOrd="0" destOrd="0" presId="urn:microsoft.com/office/officeart/2018/5/layout/CenteredIconLabelDescriptionList"/>
    <dgm:cxn modelId="{CA37C190-A9DB-4B4A-913E-B5B4A157C48A}" type="presParOf" srcId="{F32FD102-FFB2-484F-B6CB-73DF814EA444}" destId="{5EE43F95-384C-4A26-87B1-BF53C8928980}" srcOrd="1" destOrd="0" presId="urn:microsoft.com/office/officeart/2018/5/layout/CenteredIconLabelDescriptionList"/>
    <dgm:cxn modelId="{6C80C0C6-9525-4C21-87BE-8730412A41FC}" type="presParOf" srcId="{F32FD102-FFB2-484F-B6CB-73DF814EA444}" destId="{1EC9BED5-4C60-4C1F-A669-C1ED5994D224}" srcOrd="2" destOrd="0" presId="urn:microsoft.com/office/officeart/2018/5/layout/CenteredIconLabelDescriptionList"/>
    <dgm:cxn modelId="{593E31A8-376A-4481-A750-395F9D0F29AC}" type="presParOf" srcId="{F32FD102-FFB2-484F-B6CB-73DF814EA444}" destId="{7443E047-DC8C-4396-A8AF-18A1002B662D}" srcOrd="3" destOrd="0" presId="urn:microsoft.com/office/officeart/2018/5/layout/CenteredIconLabelDescriptionList"/>
    <dgm:cxn modelId="{B02B1639-2685-49B7-AC29-782CA5ACA564}" type="presParOf" srcId="{F32FD102-FFB2-484F-B6CB-73DF814EA444}" destId="{1AFC91DC-D1C5-44D1-87B5-17176EB44292}" srcOrd="4" destOrd="0" presId="urn:microsoft.com/office/officeart/2018/5/layout/CenteredIconLabelDescriptionList"/>
    <dgm:cxn modelId="{85409311-006D-4E34-A3B7-0E08BC940457}" type="presParOf" srcId="{16E691B7-906D-440C-81C3-004C9AF37367}" destId="{8E1401AB-7D52-4A42-8543-4EC3F95E1201}" srcOrd="3" destOrd="0" presId="urn:microsoft.com/office/officeart/2018/5/layout/CenteredIconLabelDescriptionList"/>
    <dgm:cxn modelId="{F34A7DC8-FEA9-485B-B472-6A2D719358BB}" type="presParOf" srcId="{16E691B7-906D-440C-81C3-004C9AF37367}" destId="{CED54BA4-3092-42FA-A8FD-CC020C93BDF9}" srcOrd="4" destOrd="0" presId="urn:microsoft.com/office/officeart/2018/5/layout/CenteredIconLabelDescriptionList"/>
    <dgm:cxn modelId="{D037E0B7-E855-40FA-99F6-1AA0834C09F6}" type="presParOf" srcId="{CED54BA4-3092-42FA-A8FD-CC020C93BDF9}" destId="{2D6EE848-85F5-424F-A2FD-1FC6FE1162E3}" srcOrd="0" destOrd="0" presId="urn:microsoft.com/office/officeart/2018/5/layout/CenteredIconLabelDescriptionList"/>
    <dgm:cxn modelId="{1F132A8A-C2DD-40D9-B64B-78AD83BE4296}" type="presParOf" srcId="{CED54BA4-3092-42FA-A8FD-CC020C93BDF9}" destId="{21680EDA-2A45-4559-BA5F-B9812BFF8D74}" srcOrd="1" destOrd="0" presId="urn:microsoft.com/office/officeart/2018/5/layout/CenteredIconLabelDescriptionList"/>
    <dgm:cxn modelId="{4AAFFA2F-4665-4F49-9D7A-4FF4AC0162D5}" type="presParOf" srcId="{CED54BA4-3092-42FA-A8FD-CC020C93BDF9}" destId="{28814885-1D58-482A-821A-07DC1F634E34}" srcOrd="2" destOrd="0" presId="urn:microsoft.com/office/officeart/2018/5/layout/CenteredIconLabelDescriptionList"/>
    <dgm:cxn modelId="{AD844C50-3F3B-4E88-9491-B04983628065}" type="presParOf" srcId="{CED54BA4-3092-42FA-A8FD-CC020C93BDF9}" destId="{555AC652-CE73-4047-9E39-799999FBCD60}" srcOrd="3" destOrd="0" presId="urn:microsoft.com/office/officeart/2018/5/layout/CenteredIconLabelDescriptionList"/>
    <dgm:cxn modelId="{5C263D69-48E6-4BC1-8E98-9DCE3959F357}" type="presParOf" srcId="{CED54BA4-3092-42FA-A8FD-CC020C93BDF9}" destId="{096212CD-668A-4F13-BD23-C68469FA740D}" srcOrd="4" destOrd="0" presId="urn:microsoft.com/office/officeart/2018/5/layout/CenteredIconLabelDescriptionList"/>
    <dgm:cxn modelId="{896B45D7-E405-4441-9425-F92F832D2814}" type="presParOf" srcId="{16E691B7-906D-440C-81C3-004C9AF37367}" destId="{F3E0A7D5-57BF-49AA-9FF6-4C59F8319A75}" srcOrd="5" destOrd="0" presId="urn:microsoft.com/office/officeart/2018/5/layout/CenteredIconLabelDescriptionList"/>
    <dgm:cxn modelId="{9D7A9CC3-5F22-4506-8841-20D7C84C3141}" type="presParOf" srcId="{16E691B7-906D-440C-81C3-004C9AF37367}" destId="{5F944C29-5631-4463-9CBF-F898E54EA0ED}" srcOrd="6" destOrd="0" presId="urn:microsoft.com/office/officeart/2018/5/layout/CenteredIconLabelDescriptionList"/>
    <dgm:cxn modelId="{D17C7A3B-225F-4DFF-99A9-9F43ED7B76CD}" type="presParOf" srcId="{5F944C29-5631-4463-9CBF-F898E54EA0ED}" destId="{89639BD6-62BC-4612-A310-382759359CE3}" srcOrd="0" destOrd="0" presId="urn:microsoft.com/office/officeart/2018/5/layout/CenteredIconLabelDescriptionList"/>
    <dgm:cxn modelId="{88BC4FC5-0301-4071-8E6D-0376BFBA1838}" type="presParOf" srcId="{5F944C29-5631-4463-9CBF-F898E54EA0ED}" destId="{5C5B946D-9444-46DE-900D-53D8978A31AA}" srcOrd="1" destOrd="0" presId="urn:microsoft.com/office/officeart/2018/5/layout/CenteredIconLabelDescriptionList"/>
    <dgm:cxn modelId="{FA82B4A2-3B6F-4273-AF25-614AA7BFE3FA}" type="presParOf" srcId="{5F944C29-5631-4463-9CBF-F898E54EA0ED}" destId="{7D82AE53-A954-4A25-A0FC-AE4238F711DB}" srcOrd="2" destOrd="0" presId="urn:microsoft.com/office/officeart/2018/5/layout/CenteredIconLabelDescriptionList"/>
    <dgm:cxn modelId="{9ABC9BB2-B041-4D31-BD37-85F446836BE0}" type="presParOf" srcId="{5F944C29-5631-4463-9CBF-F898E54EA0ED}" destId="{7F6372A7-AE96-4D83-94CD-DA1B6C9CEC9A}" srcOrd="3" destOrd="0" presId="urn:microsoft.com/office/officeart/2018/5/layout/CenteredIconLabelDescriptionList"/>
    <dgm:cxn modelId="{E9868C3C-4422-4652-9913-767066548417}" type="presParOf" srcId="{5F944C29-5631-4463-9CBF-F898E54EA0ED}" destId="{A9D153E7-601B-4162-BACB-5E8FA8979A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C151-3C68-4BDD-8CC2-DDF66F05EB69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74F56-FEC0-48CC-805B-E278FC2BFBC3}">
      <dsp:nvSpPr>
        <dsp:cNvPr id="0" name=""/>
        <dsp:cNvSpPr/>
      </dsp:nvSpPr>
      <dsp:spPr>
        <a:xfrm>
          <a:off x="83722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74BE-10FE-4CFE-846E-1160B72318EC}">
      <dsp:nvSpPr>
        <dsp:cNvPr id="0" name=""/>
        <dsp:cNvSpPr/>
      </dsp:nvSpPr>
      <dsp:spPr>
        <a:xfrm>
          <a:off x="52384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Current Problem</a:t>
          </a:r>
        </a:p>
      </dsp:txBody>
      <dsp:txXfrm>
        <a:off x="523842" y="1313725"/>
        <a:ext cx="1641796" cy="656718"/>
      </dsp:txXfrm>
    </dsp:sp>
    <dsp:sp modelId="{315176E2-5584-485F-8D2F-AC86E9800DC7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EB7BF-208E-4A80-BE52-85C2A2E98CD9}">
      <dsp:nvSpPr>
        <dsp:cNvPr id="0" name=""/>
        <dsp:cNvSpPr/>
      </dsp:nvSpPr>
      <dsp:spPr>
        <a:xfrm>
          <a:off x="2766333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08B69-3D4A-4AC5-84C8-885CF9A4C374}">
      <dsp:nvSpPr>
        <dsp:cNvPr id="0" name=""/>
        <dsp:cNvSpPr/>
      </dsp:nvSpPr>
      <dsp:spPr>
        <a:xfrm>
          <a:off x="223290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Requirement to improve efficiency of current technicians</a:t>
          </a:r>
        </a:p>
      </dsp:txBody>
      <dsp:txXfrm>
        <a:off x="2232904" y="1313725"/>
        <a:ext cx="1641796" cy="656718"/>
      </dsp:txXfrm>
    </dsp:sp>
    <dsp:sp modelId="{6482DDF6-30C8-4F9B-9BC0-3F62CF5F3C87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729F-6A63-4EBA-9B7C-F8BB64EB6F5F}">
      <dsp:nvSpPr>
        <dsp:cNvPr id="0" name=""/>
        <dsp:cNvSpPr/>
      </dsp:nvSpPr>
      <dsp:spPr>
        <a:xfrm>
          <a:off x="469544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98A26-A8B1-4001-9B5E-A9F11E1BA534}">
      <dsp:nvSpPr>
        <dsp:cNvPr id="0" name=""/>
        <dsp:cNvSpPr/>
      </dsp:nvSpPr>
      <dsp:spPr>
        <a:xfrm>
          <a:off x="416201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Scarcity of enough technicians in the market</a:t>
          </a:r>
        </a:p>
      </dsp:txBody>
      <dsp:txXfrm>
        <a:off x="4162015" y="1313725"/>
        <a:ext cx="1641796" cy="656718"/>
      </dsp:txXfrm>
    </dsp:sp>
    <dsp:sp modelId="{2C734799-BFE4-4F8F-8506-9540406A02F5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53B5D-A160-4726-AB58-B793DE5B6023}">
      <dsp:nvSpPr>
        <dsp:cNvPr id="0" name=""/>
        <dsp:cNvSpPr/>
      </dsp:nvSpPr>
      <dsp:spPr>
        <a:xfrm>
          <a:off x="885616" y="2680138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EF162-A412-482A-BCCD-61FA184C3445}">
      <dsp:nvSpPr>
        <dsp:cNvPr id="0" name=""/>
        <dsp:cNvSpPr/>
      </dsp:nvSpPr>
      <dsp:spPr>
        <a:xfrm>
          <a:off x="329207" y="3694619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Impact</a:t>
          </a:r>
        </a:p>
      </dsp:txBody>
      <dsp:txXfrm>
        <a:off x="329207" y="3694619"/>
        <a:ext cx="1641796" cy="656718"/>
      </dsp:txXfrm>
    </dsp:sp>
    <dsp:sp modelId="{C5DF8EBC-B9C8-46B4-95EA-D5449B14E0F8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AE39F-DE9A-41E8-8BBD-EC4DDE13C8DE}">
      <dsp:nvSpPr>
        <dsp:cNvPr id="0" name=""/>
        <dsp:cNvSpPr/>
      </dsp:nvSpPr>
      <dsp:spPr>
        <a:xfrm>
          <a:off x="8899726" y="260309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9CBE-5D7D-4A57-AA11-6615417D8C9F}">
      <dsp:nvSpPr>
        <dsp:cNvPr id="0" name=""/>
        <dsp:cNvSpPr/>
      </dsp:nvSpPr>
      <dsp:spPr>
        <a:xfrm>
          <a:off x="8437172" y="367686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Driver unable to continue trip without support</a:t>
          </a:r>
        </a:p>
      </dsp:txBody>
      <dsp:txXfrm>
        <a:off x="8437172" y="3676868"/>
        <a:ext cx="1641796" cy="656718"/>
      </dsp:txXfrm>
    </dsp:sp>
    <dsp:sp modelId="{679FA213-7E30-4E8D-80E7-C3A4A16A85A1}">
      <dsp:nvSpPr>
        <dsp:cNvPr id="0" name=""/>
        <dsp:cNvSpPr/>
      </dsp:nvSpPr>
      <dsp:spPr>
        <a:xfrm>
          <a:off x="282794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3B830-8121-4392-B576-77A10EDBD3EA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6152-284A-490C-B044-22E93BD1C8FA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Service centers unable to serve all requirements</a:t>
          </a:r>
        </a:p>
      </dsp:txBody>
      <dsp:txXfrm>
        <a:off x="2507790" y="3694331"/>
        <a:ext cx="1641796" cy="656718"/>
      </dsp:txXfrm>
    </dsp:sp>
    <dsp:sp modelId="{B5267402-87DA-4421-BFD2-1F997218ADF3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500D-5065-4092-AB9D-A93ABA5E147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435EF-3204-4270-8294-462C715947B5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Fleet owners unable to maintain delivery times for their customers</a:t>
          </a:r>
        </a:p>
      </dsp:txBody>
      <dsp:txXfrm>
        <a:off x="4436901" y="3694331"/>
        <a:ext cx="1641796" cy="656718"/>
      </dsp:txXfrm>
    </dsp:sp>
    <dsp:sp modelId="{F90BDE3A-3780-446E-85D6-9E7E28EA8181}">
      <dsp:nvSpPr>
        <dsp:cNvPr id="0" name=""/>
        <dsp:cNvSpPr/>
      </dsp:nvSpPr>
      <dsp:spPr>
        <a:xfrm>
          <a:off x="8886289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191B6-3906-42A1-B999-2BAE80ED64B8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C0A3-F91A-4793-B5E5-3C6A853C52C4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Spare parts revenue of Daimler affected which contributes to about 50% of the total</a:t>
          </a:r>
        </a:p>
      </dsp:txBody>
      <dsp:txXfrm>
        <a:off x="6366012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0BFC2-7714-4907-9EE9-BCF9D6EC9C66}">
      <dsp:nvSpPr>
        <dsp:cNvPr id="0" name=""/>
        <dsp:cNvSpPr/>
      </dsp:nvSpPr>
      <dsp:spPr>
        <a:xfrm>
          <a:off x="1051" y="835678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A1464-2F38-4978-B2AA-9B612DD8CBE9}">
      <dsp:nvSpPr>
        <dsp:cNvPr id="0" name=""/>
        <dsp:cNvSpPr/>
      </dsp:nvSpPr>
      <dsp:spPr>
        <a:xfrm>
          <a:off x="1051" y="2135193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Improve efficiency of current technicians </a:t>
          </a:r>
        </a:p>
      </dsp:txBody>
      <dsp:txXfrm>
        <a:off x="1051" y="2135193"/>
        <a:ext cx="3362343" cy="504351"/>
      </dsp:txXfrm>
    </dsp:sp>
    <dsp:sp modelId="{657C6699-4AAF-4CF3-91A6-C09CAECCE61C}">
      <dsp:nvSpPr>
        <dsp:cNvPr id="0" name=""/>
        <dsp:cNvSpPr/>
      </dsp:nvSpPr>
      <dsp:spPr>
        <a:xfrm>
          <a:off x="1051" y="2696611"/>
          <a:ext cx="3362343" cy="99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Integrated app for drivers, fleet owners, technicians, dealers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Reduce turnaround time in diagnostic process through sensors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Revamp repair process through bots</a:t>
          </a:r>
        </a:p>
      </dsp:txBody>
      <dsp:txXfrm>
        <a:off x="1051" y="2696611"/>
        <a:ext cx="3362343" cy="992415"/>
      </dsp:txXfrm>
    </dsp:sp>
    <dsp:sp modelId="{C0B2AD6A-7F8E-41EC-A236-23DBC812043C}">
      <dsp:nvSpPr>
        <dsp:cNvPr id="0" name=""/>
        <dsp:cNvSpPr/>
      </dsp:nvSpPr>
      <dsp:spPr>
        <a:xfrm>
          <a:off x="3951805" y="835678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2F426-F776-42ED-9BAA-DBC743F8605B}">
      <dsp:nvSpPr>
        <dsp:cNvPr id="0" name=""/>
        <dsp:cNvSpPr/>
      </dsp:nvSpPr>
      <dsp:spPr>
        <a:xfrm>
          <a:off x="3951805" y="2135193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Scarcity of enough technicians</a:t>
          </a:r>
        </a:p>
      </dsp:txBody>
      <dsp:txXfrm>
        <a:off x="3951805" y="2135193"/>
        <a:ext cx="3362343" cy="504351"/>
      </dsp:txXfrm>
    </dsp:sp>
    <dsp:sp modelId="{3651BDF8-2BF3-4267-A892-FC454297B6D2}">
      <dsp:nvSpPr>
        <dsp:cNvPr id="0" name=""/>
        <dsp:cNvSpPr/>
      </dsp:nvSpPr>
      <dsp:spPr>
        <a:xfrm>
          <a:off x="3951805" y="2696611"/>
          <a:ext cx="3362343" cy="99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Improved training programs to increase technical resources</a:t>
          </a:r>
        </a:p>
      </dsp:txBody>
      <dsp:txXfrm>
        <a:off x="3951805" y="2696611"/>
        <a:ext cx="3362343" cy="992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D62E6-21ED-4BEC-A50E-4395018FEB18}">
      <dsp:nvSpPr>
        <dsp:cNvPr id="0" name=""/>
        <dsp:cNvSpPr/>
      </dsp:nvSpPr>
      <dsp:spPr>
        <a:xfrm>
          <a:off x="733970" y="46279"/>
          <a:ext cx="776629" cy="751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4D5F0-8093-453C-818F-812A018E71C4}">
      <dsp:nvSpPr>
        <dsp:cNvPr id="0" name=""/>
        <dsp:cNvSpPr/>
      </dsp:nvSpPr>
      <dsp:spPr>
        <a:xfrm>
          <a:off x="12814" y="915401"/>
          <a:ext cx="2218941" cy="32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kern="1200" dirty="0"/>
        </a:p>
      </dsp:txBody>
      <dsp:txXfrm>
        <a:off x="12814" y="915401"/>
        <a:ext cx="2218941" cy="322228"/>
      </dsp:txXfrm>
    </dsp:sp>
    <dsp:sp modelId="{A54C4B7B-137C-480F-AFAA-9BCB51D54188}">
      <dsp:nvSpPr>
        <dsp:cNvPr id="0" name=""/>
        <dsp:cNvSpPr/>
      </dsp:nvSpPr>
      <dsp:spPr>
        <a:xfrm>
          <a:off x="12814" y="1292166"/>
          <a:ext cx="2218941" cy="14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Enhance the technician’s ability to trouble shoot</a:t>
          </a:r>
        </a:p>
      </dsp:txBody>
      <dsp:txXfrm>
        <a:off x="12814" y="1292166"/>
        <a:ext cx="2218941" cy="1480953"/>
      </dsp:txXfrm>
    </dsp:sp>
    <dsp:sp modelId="{E6554FA1-462D-4DB6-878A-8A338A8734F4}">
      <dsp:nvSpPr>
        <dsp:cNvPr id="0" name=""/>
        <dsp:cNvSpPr/>
      </dsp:nvSpPr>
      <dsp:spPr>
        <a:xfrm>
          <a:off x="3341225" y="46279"/>
          <a:ext cx="776629" cy="751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9BED5-4C60-4C1F-A669-C1ED5994D224}">
      <dsp:nvSpPr>
        <dsp:cNvPr id="0" name=""/>
        <dsp:cNvSpPr/>
      </dsp:nvSpPr>
      <dsp:spPr>
        <a:xfrm>
          <a:off x="2620070" y="915401"/>
          <a:ext cx="2218941" cy="32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kern="1200" dirty="0"/>
        </a:p>
      </dsp:txBody>
      <dsp:txXfrm>
        <a:off x="2620070" y="915401"/>
        <a:ext cx="2218941" cy="322228"/>
      </dsp:txXfrm>
    </dsp:sp>
    <dsp:sp modelId="{1AFC91DC-D1C5-44D1-87B5-17176EB44292}">
      <dsp:nvSpPr>
        <dsp:cNvPr id="0" name=""/>
        <dsp:cNvSpPr/>
      </dsp:nvSpPr>
      <dsp:spPr>
        <a:xfrm>
          <a:off x="2620070" y="1292166"/>
          <a:ext cx="2218941" cy="14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Bot trained on manuals and FAQ documents: Call logs between technicians and drivers, and data from previous incidents used</a:t>
          </a:r>
        </a:p>
      </dsp:txBody>
      <dsp:txXfrm>
        <a:off x="2620070" y="1292166"/>
        <a:ext cx="2218941" cy="1480953"/>
      </dsp:txXfrm>
    </dsp:sp>
    <dsp:sp modelId="{2D6EE848-85F5-424F-A2FD-1FC6FE1162E3}">
      <dsp:nvSpPr>
        <dsp:cNvPr id="0" name=""/>
        <dsp:cNvSpPr/>
      </dsp:nvSpPr>
      <dsp:spPr>
        <a:xfrm>
          <a:off x="5948481" y="46279"/>
          <a:ext cx="776629" cy="751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14885-1D58-482A-821A-07DC1F634E34}">
      <dsp:nvSpPr>
        <dsp:cNvPr id="0" name=""/>
        <dsp:cNvSpPr/>
      </dsp:nvSpPr>
      <dsp:spPr>
        <a:xfrm>
          <a:off x="5227325" y="915401"/>
          <a:ext cx="2218941" cy="32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kern="1200" dirty="0"/>
        </a:p>
      </dsp:txBody>
      <dsp:txXfrm>
        <a:off x="5227325" y="915401"/>
        <a:ext cx="2218941" cy="322228"/>
      </dsp:txXfrm>
    </dsp:sp>
    <dsp:sp modelId="{096212CD-668A-4F13-BD23-C68469FA740D}">
      <dsp:nvSpPr>
        <dsp:cNvPr id="0" name=""/>
        <dsp:cNvSpPr/>
      </dsp:nvSpPr>
      <dsp:spPr>
        <a:xfrm>
          <a:off x="5227325" y="1292166"/>
          <a:ext cx="2218941" cy="14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bot will be able to have a conversation with the technician, and guide them step-by-step</a:t>
          </a:r>
        </a:p>
      </dsp:txBody>
      <dsp:txXfrm>
        <a:off x="5227325" y="1292166"/>
        <a:ext cx="2218941" cy="1480953"/>
      </dsp:txXfrm>
    </dsp:sp>
    <dsp:sp modelId="{89639BD6-62BC-4612-A310-382759359CE3}">
      <dsp:nvSpPr>
        <dsp:cNvPr id="0" name=""/>
        <dsp:cNvSpPr/>
      </dsp:nvSpPr>
      <dsp:spPr>
        <a:xfrm>
          <a:off x="8383838" y="30853"/>
          <a:ext cx="1025275" cy="991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2AE53-A954-4A25-A0FC-AE4238F711DB}">
      <dsp:nvSpPr>
        <dsp:cNvPr id="0" name=""/>
        <dsp:cNvSpPr/>
      </dsp:nvSpPr>
      <dsp:spPr>
        <a:xfrm>
          <a:off x="7834581" y="975338"/>
          <a:ext cx="2218941" cy="32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kern="1200" dirty="0"/>
        </a:p>
      </dsp:txBody>
      <dsp:txXfrm>
        <a:off x="7834581" y="975338"/>
        <a:ext cx="2218941" cy="322228"/>
      </dsp:txXfrm>
    </dsp:sp>
    <dsp:sp modelId="{A9D153E7-601B-4162-BACB-5E8FA8979A25}">
      <dsp:nvSpPr>
        <dsp:cNvPr id="0" name=""/>
        <dsp:cNvSpPr/>
      </dsp:nvSpPr>
      <dsp:spPr>
        <a:xfrm>
          <a:off x="7834581" y="1352103"/>
          <a:ext cx="2218941" cy="14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Accent and language support</a:t>
          </a:r>
        </a:p>
      </dsp:txBody>
      <dsp:txXfrm>
        <a:off x="7834581" y="1352103"/>
        <a:ext cx="2218941" cy="1480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B9F0B-B73B-4467-AFA1-50A7179D1C3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1E61-1D9B-470A-80D1-240105B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e0ca70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e0ca70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e0ca70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e0ca70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e0ca702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e0ca702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e0ca702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e0ca702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e0ca702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e0ca702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e0ca702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e0ca702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18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22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2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F661-4280-4F8E-8E48-18F78AB493F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3D2F-2A1D-4526-9B5A-A33840CC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7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2E1DB-A26F-4F5E-B16C-E1F09CF9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Daimler Trucks North America Hackathon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54969-873E-4D04-B009-6C17F49D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Ananya Garg</a:t>
            </a:r>
            <a:endParaRPr lang="en-US"/>
          </a:p>
          <a:p>
            <a:pPr algn="l"/>
            <a:r>
              <a:rPr lang="en-US" dirty="0" err="1"/>
              <a:t>Harshitha</a:t>
            </a:r>
            <a:r>
              <a:rPr lang="en-US" dirty="0"/>
              <a:t> </a:t>
            </a:r>
            <a:r>
              <a:rPr lang="en-US" dirty="0" err="1"/>
              <a:t>Vemula</a:t>
            </a:r>
            <a:endParaRPr lang="en-US"/>
          </a:p>
          <a:p>
            <a:pPr algn="l"/>
            <a:r>
              <a:rPr lang="en-US" dirty="0"/>
              <a:t>Neha Anna John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25C3C1-12AF-4967-9E23-84954FD7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40FA53-D74E-4360-8A2B-39B5C49A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7" y="0"/>
            <a:ext cx="5085886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10016B2-6069-44A1-A131-F5DB74403EE5}"/>
              </a:ext>
            </a:extLst>
          </p:cNvPr>
          <p:cNvSpPr/>
          <p:nvPr/>
        </p:nvSpPr>
        <p:spPr>
          <a:xfrm>
            <a:off x="7833360" y="128524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B60328-766F-4F76-BA87-88AD0A16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62" y="-10160"/>
            <a:ext cx="5075875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38DABAE-81AE-48E8-AC5D-1D66679BDFBB}"/>
              </a:ext>
            </a:extLst>
          </p:cNvPr>
          <p:cNvSpPr/>
          <p:nvPr/>
        </p:nvSpPr>
        <p:spPr>
          <a:xfrm>
            <a:off x="5648960" y="440436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CAC08-3C40-41B8-B0F8-04EF98D6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36" y="0"/>
            <a:ext cx="5074127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9FDD70-D610-4700-B98B-498DA82E24C8}"/>
              </a:ext>
            </a:extLst>
          </p:cNvPr>
          <p:cNvSpPr/>
          <p:nvPr/>
        </p:nvSpPr>
        <p:spPr>
          <a:xfrm>
            <a:off x="6471920" y="385572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259CEC-16C7-4BB8-9F75-8EB2C1D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53" y="0"/>
            <a:ext cx="5379294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29D426D-30A1-4E4D-A47C-80DF89D302EB}"/>
              </a:ext>
            </a:extLst>
          </p:cNvPr>
          <p:cNvSpPr/>
          <p:nvPr/>
        </p:nvSpPr>
        <p:spPr>
          <a:xfrm>
            <a:off x="8006080" y="171196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AF528-73F0-4C6F-905C-4735CE1D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41" y="0"/>
            <a:ext cx="5405718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FE5F797-0F42-4F08-BFEE-4CA1B9BAF8E6}"/>
              </a:ext>
            </a:extLst>
          </p:cNvPr>
          <p:cNvSpPr/>
          <p:nvPr/>
        </p:nvSpPr>
        <p:spPr>
          <a:xfrm>
            <a:off x="6736080" y="219964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0CC73A-E1C2-418A-BA19-8695D84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86" y="0"/>
            <a:ext cx="5330427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8236117-953D-462E-BFF6-AB4AE7CFB6C5}"/>
              </a:ext>
            </a:extLst>
          </p:cNvPr>
          <p:cNvSpPr/>
          <p:nvPr/>
        </p:nvSpPr>
        <p:spPr>
          <a:xfrm>
            <a:off x="5090160" y="543052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2D489-894A-45B1-A26B-3EAA914A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32" y="0"/>
            <a:ext cx="5692536" cy="68580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C665B38-7466-40FC-A898-5E41962BF5E9}"/>
              </a:ext>
            </a:extLst>
          </p:cNvPr>
          <p:cNvSpPr/>
          <p:nvPr/>
        </p:nvSpPr>
        <p:spPr>
          <a:xfrm>
            <a:off x="6167120" y="585724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6371A3-B64F-4E90-8374-0F3C3681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71" y="0"/>
            <a:ext cx="5656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239A-D8A9-4251-9433-FDF0A0C5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Repair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6ECC8E-3DB7-4E90-A5F6-A80B43DC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19" y="4892676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C30B0-1D8F-44EE-A9A7-155C295A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One stop Bot to revamp repair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7C90C-FDBA-4DDE-9D20-388269DD6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021917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EC3F8A1-BD9C-40D1-9F27-10334D843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D43E-2FD8-4E62-809E-15598856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7B0377-32A2-4860-9458-8C6523528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79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BDD9BF-E55F-40C0-B0A0-B96D66CF2D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2"/>
          <a:stretch/>
        </p:blipFill>
        <p:spPr>
          <a:xfrm>
            <a:off x="8426919" y="6176963"/>
            <a:ext cx="4395787" cy="19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7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239A-D8A9-4251-9433-FDF0A0C5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Improved Training Programs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6ECC8E-3DB7-4E90-A5F6-A80B43DC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19" y="4892676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5564000" cy="18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How else can one decrease the down time?</a:t>
            </a:r>
          </a:p>
          <a:p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73333" y="4810167"/>
            <a:ext cx="10122000" cy="21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C78D8"/>
                </a:solidFill>
              </a:rPr>
              <a:t>Increase the number of technicians by introducing a DIY program.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sz="32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467" y="1862400"/>
            <a:ext cx="325120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7AACB-D154-4467-B67F-AB725FE46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Why do we need innovative training programs?</a:t>
            </a:r>
            <a:endParaRPr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FFFFFF"/>
                </a:solidFill>
              </a:rPr>
              <a:t>DEMAND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99" y="3296300"/>
            <a:ext cx="3380767" cy="26325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935733" y="3650233"/>
            <a:ext cx="1559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 dirty="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12%</a:t>
            </a:r>
            <a:endParaRPr sz="4000" b="1" dirty="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285" y="2614900"/>
            <a:ext cx="2390567" cy="3328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 rot="-5400000">
            <a:off x="3313933" y="3857283"/>
            <a:ext cx="38384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Lato"/>
                <a:ea typeface="Lato"/>
                <a:cs typeface="Lato"/>
                <a:sym typeface="Lato"/>
              </a:rPr>
              <a:t>Required workforce (2016-24)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795933" y="4073225"/>
            <a:ext cx="874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67K</a:t>
            </a:r>
            <a:endParaRPr sz="2400" b="1" dirty="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6577666" y="3371708"/>
            <a:ext cx="9570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2133"/>
              </a:spcAft>
            </a:pPr>
            <a:r>
              <a:rPr lang="en" sz="2400" b="1" dirty="0">
                <a:solidFill>
                  <a:srgbClr val="B45F0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75K</a:t>
            </a:r>
            <a:endParaRPr sz="2400" b="1" dirty="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5508467" y="5862467"/>
            <a:ext cx="137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2133"/>
              </a:spcAft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  Technicians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6272333" y="5818267"/>
            <a:ext cx="15596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Diesel engine specialists 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00101" y="5895667"/>
            <a:ext cx="4211832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algn="ctr"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Requirement of diesel service technicians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5033" y="4877822"/>
            <a:ext cx="874000" cy="87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5033" y="3566615"/>
            <a:ext cx="874000" cy="84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9767133" y="3608417"/>
            <a:ext cx="1559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77M</a:t>
            </a:r>
            <a:endParaRPr sz="3200" b="1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9722867" y="4944400"/>
            <a:ext cx="1228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46M</a:t>
            </a:r>
            <a:endParaRPr sz="3200" b="1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8025767" y="5565758"/>
            <a:ext cx="2574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20 yrs</a:t>
            </a:r>
            <a:endParaRPr sz="3200" dirty="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5DE5EB-B93D-4D6E-9064-4FE75D51C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16" y="5028879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972433" y="1791933"/>
            <a:ext cx="5032400" cy="39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Reasons for lack of availability of technicians: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1867" b="1" dirty="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406390" algn="just">
              <a:lnSpc>
                <a:spcPct val="100000"/>
              </a:lnSpc>
              <a:buClr>
                <a:srgbClr val="FFFFFF"/>
              </a:buClr>
              <a:buSzPts val="1200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The technician talent pool that companies can draw from is shrinking.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406390" algn="just">
              <a:lnSpc>
                <a:spcPct val="100000"/>
              </a:lnSpc>
              <a:buClr>
                <a:srgbClr val="FFFFFF"/>
              </a:buClr>
              <a:buSzPts val="1200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Potential candidates often lack the needed skillset to deliver maintenance.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406390" algn="just">
              <a:lnSpc>
                <a:spcPct val="100000"/>
              </a:lnSpc>
              <a:buClr>
                <a:srgbClr val="FFFFFF"/>
              </a:buClr>
              <a:buSzPts val="1200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Number of students attending schools to become a trained technician is decreasing.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sz="1867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 algn="just">
              <a:lnSpc>
                <a:spcPct val="100000"/>
              </a:lnSpc>
              <a:spcBef>
                <a:spcPts val="2133"/>
              </a:spcBef>
              <a:buNone/>
            </a:pPr>
            <a:endParaRPr sz="1867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6191467" y="1791667"/>
            <a:ext cx="5032400" cy="39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>
              <a:lnSpc>
                <a:spcPct val="100000"/>
              </a:lnSpc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>
              <a:lnSpc>
                <a:spcPct val="100000"/>
              </a:lnSpc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406390" algn="just">
              <a:lnSpc>
                <a:spcPct val="100000"/>
              </a:lnSpc>
              <a:buClr>
                <a:srgbClr val="FFFFFF"/>
              </a:buClr>
              <a:buSzPts val="1200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Create easily accessible training programs which do away with the need of attending schools.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406390" algn="just">
              <a:lnSpc>
                <a:spcPct val="100000"/>
              </a:lnSpc>
              <a:buClr>
                <a:srgbClr val="FFFFFF"/>
              </a:buClr>
              <a:buSzPts val="1200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Create web based training programs and certification programs such as brake technician certification, front end technician certification or truck based certification etc for people to learn at their own pace.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1867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554DA-E341-44B5-83AE-0602A2B7F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Currently existing training programs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 algn="just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1467">
                <a:solidFill>
                  <a:srgbClr val="FFFFFF"/>
                </a:solidFill>
                <a:highlight>
                  <a:srgbClr val="000000"/>
                </a:highlight>
              </a:rPr>
              <a:t>Get Ahead: Get Ahead is a partnership program between Daimler Trucks North America (DTNA), diesel schools &amp; DTNA service network locations.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 algn="just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1467">
                <a:solidFill>
                  <a:srgbClr val="FFFFFF"/>
                </a:solidFill>
                <a:highlight>
                  <a:srgbClr val="000000"/>
                </a:highlight>
              </a:rPr>
              <a:t>Finish First:A 12 week hands-on training program offered at Universal Technical Institute's AZ and IL campuses teaching future technicians how to maintain, diagnose and repair DTNA products.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64" y="2771833"/>
            <a:ext cx="2824269" cy="159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398" y="2727601"/>
            <a:ext cx="2355399" cy="16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8F926-855D-49B5-9C57-4A63D1372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Proposed training program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51232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397923">
              <a:buClr>
                <a:srgbClr val="FFFFFF"/>
              </a:buClr>
              <a:buSzPts val="1100"/>
            </a:pPr>
            <a:r>
              <a:rPr lang="en" sz="1467">
                <a:solidFill>
                  <a:srgbClr val="FFFFFF"/>
                </a:solidFill>
                <a:highlight>
                  <a:srgbClr val="000000"/>
                </a:highlight>
              </a:rPr>
              <a:t>Web based training followed by workshops conducted by DTNA or DTNA service providers.</a:t>
            </a:r>
            <a:endParaRPr sz="1467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>
              <a:buNone/>
            </a:pPr>
            <a:endParaRPr sz="1467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97923">
              <a:buClr>
                <a:srgbClr val="FFFFFF"/>
              </a:buClr>
              <a:buSzPts val="1100"/>
            </a:pPr>
            <a:r>
              <a:rPr lang="en" sz="1467">
                <a:solidFill>
                  <a:srgbClr val="FFFFFF"/>
                </a:solidFill>
                <a:highlight>
                  <a:srgbClr val="000000"/>
                </a:highlight>
              </a:rPr>
              <a:t>Design new certification programs such as:Brake service technician certification, front end technician certification,transmission technician certification etc.</a:t>
            </a:r>
            <a:endParaRPr sz="1467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>
              <a:buNone/>
            </a:pPr>
            <a:endParaRPr sz="1467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97923">
              <a:buClr>
                <a:srgbClr val="FFFFFF"/>
              </a:buClr>
              <a:buSzPts val="1100"/>
            </a:pPr>
            <a:r>
              <a:rPr lang="en" sz="1467">
                <a:solidFill>
                  <a:srgbClr val="FFFFFF"/>
                </a:solidFill>
                <a:highlight>
                  <a:srgbClr val="000000"/>
                </a:highlight>
              </a:rPr>
              <a:t>Ease the process and reduce the time for getting a certification.</a:t>
            </a:r>
            <a:endParaRPr sz="1467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21315"/>
          <a:stretch/>
        </p:blipFill>
        <p:spPr>
          <a:xfrm>
            <a:off x="7267267" y="2471801"/>
            <a:ext cx="3865967" cy="304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400" y="2552316"/>
            <a:ext cx="4367435" cy="345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0674B-D410-4168-939E-9C68FE901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34" y="1244685"/>
            <a:ext cx="1234733" cy="10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2173633" y="1106133"/>
            <a:ext cx="3124800" cy="1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Fleet owners and service providers: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06390">
              <a:buClr>
                <a:srgbClr val="FFFFFF"/>
              </a:buClr>
              <a:buSzPts val="1200"/>
              <a:buChar char="●"/>
            </a:pPr>
            <a:r>
              <a:rPr lang="en" sz="1600">
                <a:solidFill>
                  <a:srgbClr val="FFFFFF"/>
                </a:solidFill>
              </a:rPr>
              <a:t>Ready availability of more number of technicians trained on Daimler trucks.</a:t>
            </a:r>
            <a:endParaRPr sz="1600">
              <a:solidFill>
                <a:srgbClr val="FFFFFF"/>
              </a:solidFill>
            </a:endParaRPr>
          </a:p>
          <a:p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717" y="1004400"/>
            <a:ext cx="1602651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8417633" y="1017633"/>
            <a:ext cx="3296400" cy="2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Daimler: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</a:rPr>
              <a:t>New technicians coming into the industry will be more familiar with Daimler trucks.</a:t>
            </a:r>
            <a:endParaRPr sz="1600">
              <a:solidFill>
                <a:srgbClr val="FFFFFF"/>
              </a:solidFill>
            </a:endParaRPr>
          </a:p>
          <a:p>
            <a:pPr marL="609585" indent="-406390">
              <a:buClr>
                <a:srgbClr val="FFFFFF"/>
              </a:buClr>
              <a:buSzPts val="1200"/>
              <a:buChar char="●"/>
            </a:pPr>
            <a:r>
              <a:rPr lang="en" sz="1600">
                <a:solidFill>
                  <a:srgbClr val="FFFFFF"/>
                </a:solidFill>
              </a:rPr>
              <a:t>Number of technicians trained on Daimler trucks will increase.</a:t>
            </a:r>
            <a:endParaRPr sz="1600">
              <a:solidFill>
                <a:srgbClr val="FFFFFF"/>
              </a:solidFill>
            </a:endParaRPr>
          </a:p>
          <a:p>
            <a:pPr marL="609585" indent="-406390">
              <a:buClr>
                <a:srgbClr val="FFFFFF"/>
              </a:buClr>
              <a:buSzPts val="1200"/>
              <a:buChar char="●"/>
            </a:pPr>
            <a:r>
              <a:rPr lang="en" sz="1600">
                <a:solidFill>
                  <a:srgbClr val="FFFFFF"/>
                </a:solidFill>
              </a:rPr>
              <a:t>Increased advocacy for Daimler trucks.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839" y="2353987"/>
            <a:ext cx="1234733" cy="1123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1847233" y="4258600"/>
            <a:ext cx="3296400" cy="2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6068" y="4820800"/>
            <a:ext cx="1519937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4496000" y="4833800"/>
            <a:ext cx="3650400" cy="1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Easier, cheaper and faster way to enter the industry.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06390"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 choose to specialize only in a particular field.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541167" y="2847533"/>
            <a:ext cx="3109700" cy="1881934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</a:rPr>
              <a:t>BENEFITS</a:t>
            </a:r>
            <a:endParaRPr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9054B-3787-4E96-AD87-25450F5FC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575A5-5D20-4E4B-919B-23C041C0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D08F9B-6028-4B20-9C99-874FDCBD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3D8D2-FA64-4E7B-BBBB-A8A55E94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Value Proposition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99;p15">
            <a:extLst>
              <a:ext uri="{FF2B5EF4-FFF2-40B4-BE49-F238E27FC236}">
                <a16:creationId xmlns:a16="http://schemas.microsoft.com/office/drawing/2014/main" id="{7FEBFD22-33B8-44CA-AC8D-5003DFF4776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t="22922"/>
          <a:stretch/>
        </p:blipFill>
        <p:spPr>
          <a:xfrm>
            <a:off x="320040" y="3002271"/>
            <a:ext cx="11496821" cy="301291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47C4E-49B0-4564-9A94-2C6977DF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51EA-0370-438A-8894-481F2E48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73A9C-0E6F-4094-B498-C2648576B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240011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6CB7171-5C79-48FB-9826-9B89E3264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103969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04FA3-FEE2-416F-8BB4-298CF91A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Touchpoints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412614-F670-42B5-AC56-A6097047F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57255"/>
            <a:ext cx="11496821" cy="290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B032E-44D0-48D0-B578-00B4BE3CE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239A-D8A9-4251-9433-FDF0A0C5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Diagnostic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40D70C-C661-478C-9D83-9416A8CC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44" y="4892676"/>
            <a:ext cx="439578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EBC0-4B2B-4F86-816D-40841E08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60696-4C68-4014-A4DF-A1E974D6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19" y="5095091"/>
            <a:ext cx="4395787" cy="29305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9B8DA1-1825-444D-A573-982EB9D0C774}"/>
              </a:ext>
            </a:extLst>
          </p:cNvPr>
          <p:cNvSpPr txBox="1"/>
          <p:nvPr/>
        </p:nvSpPr>
        <p:spPr>
          <a:xfrm>
            <a:off x="617220" y="3115399"/>
            <a:ext cx="247904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from Sensors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4824F-77B3-4BF3-B61D-A2CDA897CD79}"/>
              </a:ext>
            </a:extLst>
          </p:cNvPr>
          <p:cNvSpPr txBox="1"/>
          <p:nvPr/>
        </p:nvSpPr>
        <p:spPr>
          <a:xfrm>
            <a:off x="617220" y="1362799"/>
            <a:ext cx="247904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Daimler 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F0759-0006-4435-AD75-6F093161A5F6}"/>
              </a:ext>
            </a:extLst>
          </p:cNvPr>
          <p:cNvSpPr txBox="1"/>
          <p:nvPr/>
        </p:nvSpPr>
        <p:spPr>
          <a:xfrm>
            <a:off x="4075430" y="1362799"/>
            <a:ext cx="247904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 Innovation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AFB0C-C203-4522-85C4-F0F976BE539E}"/>
              </a:ext>
            </a:extLst>
          </p:cNvPr>
          <p:cNvSpPr txBox="1"/>
          <p:nvPr/>
        </p:nvSpPr>
        <p:spPr>
          <a:xfrm>
            <a:off x="4075430" y="3115716"/>
            <a:ext cx="247904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 Computing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D04831-7B0B-413B-AC3F-61555A73B4D2}"/>
              </a:ext>
            </a:extLst>
          </p:cNvPr>
          <p:cNvSpPr txBox="1"/>
          <p:nvPr/>
        </p:nvSpPr>
        <p:spPr>
          <a:xfrm>
            <a:off x="4075430" y="3877399"/>
            <a:ext cx="247904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Trigger alerts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45481-99D2-44B4-AB2C-F36F02A12E37}"/>
              </a:ext>
            </a:extLst>
          </p:cNvPr>
          <p:cNvSpPr txBox="1"/>
          <p:nvPr/>
        </p:nvSpPr>
        <p:spPr>
          <a:xfrm>
            <a:off x="522605" y="5785971"/>
            <a:ext cx="247904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ACD571-543F-4E6B-A826-3836355AD4F4}"/>
              </a:ext>
            </a:extLst>
          </p:cNvPr>
          <p:cNvSpPr txBox="1"/>
          <p:nvPr/>
        </p:nvSpPr>
        <p:spPr>
          <a:xfrm>
            <a:off x="3527742" y="5780256"/>
            <a:ext cx="247904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Fleet Owner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192BDF-72BD-4BBD-ABA6-E2A787F894FA}"/>
              </a:ext>
            </a:extLst>
          </p:cNvPr>
          <p:cNvSpPr txBox="1"/>
          <p:nvPr/>
        </p:nvSpPr>
        <p:spPr>
          <a:xfrm>
            <a:off x="6644799" y="5780256"/>
            <a:ext cx="247904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Dealers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BC8F9-50F2-4B7B-837E-4B794D44C7AE}"/>
              </a:ext>
            </a:extLst>
          </p:cNvPr>
          <p:cNvSpPr txBox="1"/>
          <p:nvPr/>
        </p:nvSpPr>
        <p:spPr>
          <a:xfrm>
            <a:off x="9628505" y="5784066"/>
            <a:ext cx="2479040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Daimler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1C6668-1988-456B-8123-6D89DDA76F5D}"/>
              </a:ext>
            </a:extLst>
          </p:cNvPr>
          <p:cNvSpPr txBox="1"/>
          <p:nvPr/>
        </p:nvSpPr>
        <p:spPr>
          <a:xfrm>
            <a:off x="4075430" y="4676308"/>
            <a:ext cx="2479040" cy="707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Priority Based Alerting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05441-48CF-4FAE-A04B-880A4FFD697F}"/>
              </a:ext>
            </a:extLst>
          </p:cNvPr>
          <p:cNvSpPr txBox="1"/>
          <p:nvPr/>
        </p:nvSpPr>
        <p:spPr>
          <a:xfrm>
            <a:off x="7246302" y="3631326"/>
            <a:ext cx="342074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Low (Maintenance, oiling)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E935D-3482-4CDC-8690-7F957EEBE634}"/>
              </a:ext>
            </a:extLst>
          </p:cNvPr>
          <p:cNvSpPr txBox="1"/>
          <p:nvPr/>
        </p:nvSpPr>
        <p:spPr>
          <a:xfrm>
            <a:off x="7246302" y="4112457"/>
            <a:ext cx="4516121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Medium (Air Pressure, Part replacement)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CC26BA-0EE5-421F-96A4-5A28B9EF1BDC}"/>
              </a:ext>
            </a:extLst>
          </p:cNvPr>
          <p:cNvSpPr txBox="1"/>
          <p:nvPr/>
        </p:nvSpPr>
        <p:spPr>
          <a:xfrm>
            <a:off x="7246302" y="4620377"/>
            <a:ext cx="4660265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(Major Part Replacements, breakdowns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06B499-08D2-47DA-9A43-0E359336349D}"/>
              </a:ext>
            </a:extLst>
          </p:cNvPr>
          <p:cNvSpPr txBox="1"/>
          <p:nvPr/>
        </p:nvSpPr>
        <p:spPr>
          <a:xfrm>
            <a:off x="8264842" y="760594"/>
            <a:ext cx="247904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kind of alerts are we looking at:</a:t>
            </a:r>
          </a:p>
          <a:p>
            <a:r>
              <a:rPr lang="en-US" sz="2000" b="1" dirty="0"/>
              <a:t>Engine</a:t>
            </a:r>
          </a:p>
          <a:p>
            <a:r>
              <a:rPr lang="en-US" sz="2000" b="1" dirty="0"/>
              <a:t>Transmission</a:t>
            </a:r>
          </a:p>
          <a:p>
            <a:r>
              <a:rPr lang="en-US" sz="2000" b="1" dirty="0"/>
              <a:t>Suspension</a:t>
            </a:r>
          </a:p>
          <a:p>
            <a:r>
              <a:rPr lang="en-US" sz="2000" b="1" dirty="0"/>
              <a:t>Brakes</a:t>
            </a:r>
          </a:p>
          <a:p>
            <a:r>
              <a:rPr lang="en-US" sz="2000" b="1" dirty="0"/>
              <a:t>Steering</a:t>
            </a:r>
          </a:p>
          <a:p>
            <a:endParaRPr lang="en-US" sz="20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A2E71C-B2E9-448E-9894-D3BB089D820E}"/>
              </a:ext>
            </a:extLst>
          </p:cNvPr>
          <p:cNvCxnSpPr/>
          <p:nvPr/>
        </p:nvCxnSpPr>
        <p:spPr>
          <a:xfrm flipV="1">
            <a:off x="1856740" y="1732131"/>
            <a:ext cx="0" cy="138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E9FB78-2ED6-4FC1-938A-95FFB70FFA5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096260" y="1562854"/>
            <a:ext cx="979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893DC7-000E-45E3-8AE5-DED9B8D10A9B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3096260" y="3315454"/>
            <a:ext cx="979170" cy="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C36119-3C12-46A4-859F-45D50492DC3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314950" y="3515826"/>
            <a:ext cx="0" cy="361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A09493-6F1A-4630-A90D-076DCC9A616E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314950" y="4277509"/>
            <a:ext cx="0" cy="398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AF9C3-E919-4919-91FF-811318852E8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6554470" y="3831381"/>
            <a:ext cx="691832" cy="119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3A2AC2-1A39-45BB-A695-55618651800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6554470" y="4312512"/>
            <a:ext cx="691832" cy="71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B4A64F-F10D-4250-8CAD-EFB971D7878C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554470" y="4974320"/>
            <a:ext cx="691832" cy="5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17B4B3-E196-49B3-A6FA-D99DADAEBEA9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1762125" y="5384194"/>
            <a:ext cx="3552825" cy="40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BE80E3-31B5-4321-AEEC-C368B936B02A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4767262" y="5384194"/>
            <a:ext cx="547688" cy="3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52B3C2-A5BD-40FE-A3EA-10B352CA71B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314950" y="5384194"/>
            <a:ext cx="2225038" cy="3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B8AF9A-2475-4587-AF5E-666B2F3838A0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5314950" y="5384194"/>
            <a:ext cx="5553075" cy="399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10B9861F-0C00-413A-A250-87D468199079}"/>
              </a:ext>
            </a:extLst>
          </p:cNvPr>
          <p:cNvSpPr/>
          <p:nvPr/>
        </p:nvSpPr>
        <p:spPr>
          <a:xfrm>
            <a:off x="7639945" y="249358"/>
            <a:ext cx="3027102" cy="302710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8B66FAC-04E4-4184-B1F2-FC933A88FFF3}"/>
              </a:ext>
            </a:extLst>
          </p:cNvPr>
          <p:cNvSpPr/>
          <p:nvPr/>
        </p:nvSpPr>
        <p:spPr>
          <a:xfrm>
            <a:off x="10667047" y="2670805"/>
            <a:ext cx="857352" cy="85735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B6B93-16EE-4272-AA69-F661D3D4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33" y="0"/>
            <a:ext cx="6576934" cy="6858000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15C1545-F323-4C2D-B453-3CD63CC3FCC2}"/>
              </a:ext>
            </a:extLst>
          </p:cNvPr>
          <p:cNvSpPr/>
          <p:nvPr/>
        </p:nvSpPr>
        <p:spPr>
          <a:xfrm>
            <a:off x="5323840" y="302260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6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805F0-3142-46AD-9853-6F3F139A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67" y="142202"/>
            <a:ext cx="5367146" cy="6573596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BFE8A-B78F-43C2-ADBE-0618485D455F}"/>
              </a:ext>
            </a:extLst>
          </p:cNvPr>
          <p:cNvSpPr/>
          <p:nvPr/>
        </p:nvSpPr>
        <p:spPr>
          <a:xfrm>
            <a:off x="6695440" y="3429000"/>
            <a:ext cx="325120" cy="325120"/>
          </a:xfrm>
          <a:prstGeom prst="flowChartConnector">
            <a:avLst/>
          </a:prstGeom>
          <a:solidFill>
            <a:srgbClr val="7030A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563</Words>
  <Application>Microsoft Office PowerPoint</Application>
  <PresentationFormat>Widescreen</PresentationFormat>
  <Paragraphs>104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Raleway</vt:lpstr>
      <vt:lpstr>Office Theme</vt:lpstr>
      <vt:lpstr>Daimler Trucks North America Hackathon</vt:lpstr>
      <vt:lpstr>Business Problem</vt:lpstr>
      <vt:lpstr>Our Value Proposition</vt:lpstr>
      <vt:lpstr>Approach</vt:lpstr>
      <vt:lpstr>Key Touchpoints</vt:lpstr>
      <vt:lpstr>Diagnostic Process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Repair Process</vt:lpstr>
      <vt:lpstr>One stop Bot to revamp repair process</vt:lpstr>
      <vt:lpstr>Improved Training Programs</vt:lpstr>
      <vt:lpstr>How else can one decrease the down time? </vt:lpstr>
      <vt:lpstr>Why do we need innovative training programs?  </vt:lpstr>
      <vt:lpstr>PowerPoint Presentation</vt:lpstr>
      <vt:lpstr>Currently existing training programs</vt:lpstr>
      <vt:lpstr>Proposed training program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Daimler Trucks North America Hackathon</dc:title>
  <dc:creator>Neha John</dc:creator>
  <cp:lastModifiedBy>Ananya Garg</cp:lastModifiedBy>
  <cp:revision>7</cp:revision>
  <dcterms:created xsi:type="dcterms:W3CDTF">2019-07-21T17:32:26Z</dcterms:created>
  <dcterms:modified xsi:type="dcterms:W3CDTF">2019-07-21T17:49:38Z</dcterms:modified>
</cp:coreProperties>
</file>