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85" r:id="rId7"/>
    <p:sldId id="286" r:id="rId8"/>
    <p:sldId id="264" r:id="rId9"/>
    <p:sldId id="262" r:id="rId10"/>
    <p:sldId id="265" r:id="rId11"/>
  </p:sldIdLst>
  <p:sldSz cx="9144000" cy="5143500" type="screen16x9"/>
  <p:notesSz cx="6858000" cy="9144000"/>
  <p:embeddedFontLst>
    <p:embeddedFont>
      <p:font typeface="Abril Fatface" panose="020B0604020202020204" charset="0"/>
      <p:regular r:id="rId13"/>
    </p:embeddedFont>
    <p:embeddedFont>
      <p:font typeface="DM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9A7D88-0979-4B1C-97A7-A78AE173B122}">
  <a:tblStyle styleId="{B89A7D88-0979-4B1C-97A7-A78AE173B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7168c7e9a0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7168c7e9a0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2ce03f9d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2ce03f9d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168c7e9a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168c7e9a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2ce03f9d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2ce03f9d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2ce03f9d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2ce03f9d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85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168c7e9a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168c7e9a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0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168c7e9a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168c7e9a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168c7e9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168c7e9a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5750" y="1214125"/>
            <a:ext cx="28545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5750" y="336752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805750" y="2575000"/>
            <a:ext cx="33471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43095" y="16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92CC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794913" y="356500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660238" y="4260925"/>
            <a:ext cx="1768225" cy="356725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58888" y="9152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1613" y="4534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01588" y="4534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24088" y="4760825"/>
            <a:ext cx="189000" cy="25"/>
          </a:xfrm>
          <a:custGeom>
            <a:avLst/>
            <a:gdLst/>
            <a:ahLst/>
            <a:cxnLst/>
            <a:rect l="l" t="t" r="r" b="b"/>
            <a:pathLst>
              <a:path w="7560" h="1" fill="none" extrusionOk="0">
                <a:moveTo>
                  <a:pt x="0" y="0"/>
                </a:moveTo>
                <a:lnTo>
                  <a:pt x="7559" y="0"/>
                </a:lnTo>
              </a:path>
            </a:pathLst>
          </a:custGeom>
          <a:solidFill>
            <a:schemeClr val="accent2"/>
          </a:solidFill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046138" y="601325"/>
            <a:ext cx="68950" cy="68900"/>
            <a:chOff x="5627413" y="1896725"/>
            <a:chExt cx="68950" cy="68900"/>
          </a:xfrm>
        </p:grpSpPr>
        <p:sp>
          <p:nvSpPr>
            <p:cNvPr id="21" name="Google Shape;21;p2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2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4000707" y="-128674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 rot="10800000">
            <a:off x="-1135854" y="-493775"/>
            <a:ext cx="6398896" cy="6254243"/>
            <a:chOff x="4526596" y="-33950"/>
            <a:chExt cx="6398896" cy="6254243"/>
          </a:xfrm>
        </p:grpSpPr>
        <p:sp>
          <p:nvSpPr>
            <p:cNvPr id="317" name="Google Shape;317;p26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6"/>
          <p:cNvSpPr/>
          <p:nvPr/>
        </p:nvSpPr>
        <p:spPr>
          <a:xfrm>
            <a:off x="-789359" y="352009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6539758" y="4931704"/>
            <a:ext cx="92910" cy="92843"/>
            <a:chOff x="5627413" y="1896725"/>
            <a:chExt cx="68950" cy="68900"/>
          </a:xfrm>
        </p:grpSpPr>
        <p:sp>
          <p:nvSpPr>
            <p:cNvPr id="321" name="Google Shape;321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2580922" y="47688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326" name="Google Shape;326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_2_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flipH="1">
            <a:off x="4073382" y="936888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35" name="Google Shape;335;p27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338" name="Google Shape;338;p2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7"/>
          <p:cNvSpPr/>
          <p:nvPr/>
        </p:nvSpPr>
        <p:spPr>
          <a:xfrm flipH="1">
            <a:off x="7460032" y="456213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346" name="Google Shape;346;p28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8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648325" y="2303250"/>
            <a:ext cx="244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5648325" y="1192975"/>
            <a:ext cx="19170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648325" y="2992650"/>
            <a:ext cx="244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-5" y="-9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310012" y="79405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951541" y="917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6" name="Google Shape;36;p4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324508" y="1328629"/>
            <a:ext cx="92910" cy="92843"/>
            <a:chOff x="5627413" y="1896725"/>
            <a:chExt cx="68950" cy="68900"/>
          </a:xfrm>
        </p:grpSpPr>
        <p:sp>
          <p:nvSpPr>
            <p:cNvPr id="39" name="Google Shape;39;p4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5748032" y="402326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4526596" y="-33950"/>
            <a:ext cx="6398896" cy="6254243"/>
            <a:chOff x="4526596" y="-33950"/>
            <a:chExt cx="6398896" cy="6254243"/>
          </a:xfrm>
        </p:grpSpPr>
        <p:sp>
          <p:nvSpPr>
            <p:cNvPr id="72" name="Google Shape;72;p7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7"/>
          <p:cNvSpPr/>
          <p:nvPr/>
        </p:nvSpPr>
        <p:spPr>
          <a:xfrm>
            <a:off x="-500334" y="39916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>
            <a:off x="6132483" y="1528979"/>
            <a:ext cx="92910" cy="92843"/>
            <a:chOff x="5627413" y="1896725"/>
            <a:chExt cx="68950" cy="68900"/>
          </a:xfrm>
        </p:grpSpPr>
        <p:sp>
          <p:nvSpPr>
            <p:cNvPr id="76" name="Google Shape;76;p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/>
          <p:nvPr/>
        </p:nvSpPr>
        <p:spPr>
          <a:xfrm>
            <a:off x="2554622" y="37966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7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81" name="Google Shape;81;p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1811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1"/>
          </p:nvPr>
        </p:nvSpPr>
        <p:spPr>
          <a:xfrm>
            <a:off x="743525" y="1679650"/>
            <a:ext cx="2808000" cy="24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743525" y="1782900"/>
            <a:ext cx="29418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bril Fatface"/>
              <a:buNone/>
              <a:defRPr sz="16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743525" y="2256525"/>
            <a:ext cx="3203700" cy="23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3205889">
            <a:off x="3642061" y="594073"/>
            <a:ext cx="7061764" cy="3955360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7414541" y="158744"/>
            <a:ext cx="1729467" cy="768446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3837724" y="1436289"/>
            <a:ext cx="136021" cy="135955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212196" y="4079209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363795" y="4258014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0"/>
                </a:moveTo>
                <a:lnTo>
                  <a:pt x="14071" y="0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348167" y="782209"/>
            <a:ext cx="182575" cy="66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7" y="0"/>
                </a:moveTo>
                <a:lnTo>
                  <a:pt x="1" y="0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104" name="Google Shape;104;p10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0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13784" y="2366902"/>
            <a:ext cx="2144280" cy="1263039"/>
          </a:xfrm>
          <a:custGeom>
            <a:avLst/>
            <a:gdLst/>
            <a:ahLst/>
            <a:cxnLst/>
            <a:rect l="l" t="t" r="r" b="b"/>
            <a:pathLst>
              <a:path w="62919" h="37061" extrusionOk="0">
                <a:moveTo>
                  <a:pt x="45468" y="1"/>
                </a:moveTo>
                <a:cubicBezTo>
                  <a:pt x="43021" y="1"/>
                  <a:pt x="40378" y="386"/>
                  <a:pt x="37588" y="1232"/>
                </a:cubicBezTo>
                <a:cubicBezTo>
                  <a:pt x="31011" y="3227"/>
                  <a:pt x="26967" y="8179"/>
                  <a:pt x="21378" y="11475"/>
                </a:cubicBezTo>
                <a:cubicBezTo>
                  <a:pt x="17091" y="14005"/>
                  <a:pt x="11899" y="15549"/>
                  <a:pt x="7634" y="18101"/>
                </a:cubicBezTo>
                <a:cubicBezTo>
                  <a:pt x="3368" y="20652"/>
                  <a:pt x="0" y="24817"/>
                  <a:pt x="1544" y="28758"/>
                </a:cubicBezTo>
                <a:cubicBezTo>
                  <a:pt x="3109" y="32756"/>
                  <a:pt x="8913" y="34815"/>
                  <a:pt x="14263" y="35828"/>
                </a:cubicBezTo>
                <a:cubicBezTo>
                  <a:pt x="18454" y="36621"/>
                  <a:pt x="22811" y="37061"/>
                  <a:pt x="27144" y="37061"/>
                </a:cubicBezTo>
                <a:cubicBezTo>
                  <a:pt x="33427" y="37061"/>
                  <a:pt x="39660" y="36136"/>
                  <a:pt x="45267" y="34024"/>
                </a:cubicBezTo>
                <a:cubicBezTo>
                  <a:pt x="52922" y="31139"/>
                  <a:pt x="59287" y="25669"/>
                  <a:pt x="61502" y="19372"/>
                </a:cubicBezTo>
                <a:cubicBezTo>
                  <a:pt x="62919" y="15351"/>
                  <a:pt x="62533" y="11382"/>
                  <a:pt x="60751" y="8096"/>
                </a:cubicBezTo>
                <a:cubicBezTo>
                  <a:pt x="58171" y="3333"/>
                  <a:pt x="52665" y="1"/>
                  <a:pt x="45468" y="1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8262287" y="117960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7938816" y="29592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-928993" y="507101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8680787" y="3366190"/>
            <a:ext cx="69194" cy="69160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3536872" y="48109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3130632" y="4714642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0" y="0"/>
                </a:moveTo>
                <a:lnTo>
                  <a:pt x="14070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3229843" y="4845542"/>
            <a:ext cx="148259" cy="34"/>
          </a:xfrm>
          <a:custGeom>
            <a:avLst/>
            <a:gdLst/>
            <a:ahLst/>
            <a:cxnLst/>
            <a:rect l="l" t="t" r="r" b="b"/>
            <a:pathLst>
              <a:path w="4401" h="1" fill="none" extrusionOk="0">
                <a:moveTo>
                  <a:pt x="0" y="0"/>
                </a:moveTo>
                <a:lnTo>
                  <a:pt x="4401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4422114" y="634067"/>
            <a:ext cx="92876" cy="34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6" y="1"/>
                </a:moveTo>
                <a:lnTo>
                  <a:pt x="0" y="1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136" name="Google Shape;136;p13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3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139" name="Google Shape;139;p13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862475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862475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2" hasCustomPrompt="1"/>
          </p:nvPr>
        </p:nvSpPr>
        <p:spPr>
          <a:xfrm>
            <a:off x="862475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3"/>
          </p:nvPr>
        </p:nvSpPr>
        <p:spPr>
          <a:xfrm>
            <a:off x="3406800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4"/>
          </p:nvPr>
        </p:nvSpPr>
        <p:spPr>
          <a:xfrm>
            <a:off x="3406800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5" hasCustomPrompt="1"/>
          </p:nvPr>
        </p:nvSpPr>
        <p:spPr>
          <a:xfrm>
            <a:off x="3406800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6"/>
          </p:nvPr>
        </p:nvSpPr>
        <p:spPr>
          <a:xfrm>
            <a:off x="5951125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7"/>
          </p:nvPr>
        </p:nvSpPr>
        <p:spPr>
          <a:xfrm>
            <a:off x="5951125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8" hasCustomPrompt="1"/>
          </p:nvPr>
        </p:nvSpPr>
        <p:spPr>
          <a:xfrm>
            <a:off x="5951125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9"/>
          </p:nvPr>
        </p:nvSpPr>
        <p:spPr>
          <a:xfrm>
            <a:off x="862475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3"/>
          </p:nvPr>
        </p:nvSpPr>
        <p:spPr>
          <a:xfrm>
            <a:off x="862475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4" hasCustomPrompt="1"/>
          </p:nvPr>
        </p:nvSpPr>
        <p:spPr>
          <a:xfrm>
            <a:off x="862475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5"/>
          </p:nvPr>
        </p:nvSpPr>
        <p:spPr>
          <a:xfrm>
            <a:off x="3406800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6"/>
          </p:nvPr>
        </p:nvSpPr>
        <p:spPr>
          <a:xfrm>
            <a:off x="3406800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6800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8"/>
          </p:nvPr>
        </p:nvSpPr>
        <p:spPr>
          <a:xfrm>
            <a:off x="5951125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9"/>
          </p:nvPr>
        </p:nvSpPr>
        <p:spPr>
          <a:xfrm>
            <a:off x="5951125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0" hasCustomPrompt="1"/>
          </p:nvPr>
        </p:nvSpPr>
        <p:spPr>
          <a:xfrm>
            <a:off x="5951125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2342800" y="3393975"/>
            <a:ext cx="322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1"/>
          </p:nvPr>
        </p:nvSpPr>
        <p:spPr>
          <a:xfrm>
            <a:off x="2342800" y="1313300"/>
            <a:ext cx="30189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M Sans"/>
              <a:buChar char="●"/>
              <a:defRPr sz="18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nap.stanford.edu/data/ego-Twitt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ctrTitle"/>
          </p:nvPr>
        </p:nvSpPr>
        <p:spPr>
          <a:xfrm>
            <a:off x="198036" y="451422"/>
            <a:ext cx="4395013" cy="2879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Twitter Followers </a:t>
            </a:r>
            <a:br>
              <a:rPr lang="en-IN" sz="3600" dirty="0"/>
            </a:br>
            <a:r>
              <a:rPr lang="en-IN" sz="3600" dirty="0"/>
              <a:t>Network Analysis and Recommendation model</a:t>
            </a:r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"/>
          </p:nvPr>
        </p:nvSpPr>
        <p:spPr>
          <a:xfrm>
            <a:off x="105926" y="3029141"/>
            <a:ext cx="4544132" cy="2130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/>
              <a:t>Ananya Sajwan – 18BCE1355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CSE3021 - Social Information Networks  A1 SLOT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J-Component Review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Faculty: Dr. Parvathi  R.</a:t>
            </a:r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825058" y="763407"/>
            <a:ext cx="4211075" cy="3193388"/>
            <a:chOff x="4409422" y="1072165"/>
            <a:chExt cx="4211075" cy="3193388"/>
          </a:xfrm>
        </p:grpSpPr>
        <p:sp>
          <p:nvSpPr>
            <p:cNvPr id="361" name="Google Shape;361;p31"/>
            <p:cNvSpPr/>
            <p:nvPr/>
          </p:nvSpPr>
          <p:spPr>
            <a:xfrm>
              <a:off x="6297473" y="1641853"/>
              <a:ext cx="614468" cy="461357"/>
            </a:xfrm>
            <a:custGeom>
              <a:avLst/>
              <a:gdLst/>
              <a:ahLst/>
              <a:cxnLst/>
              <a:rect l="l" t="t" r="r" b="b"/>
              <a:pathLst>
                <a:path w="27924" h="20966" extrusionOk="0">
                  <a:moveTo>
                    <a:pt x="8999" y="0"/>
                  </a:moveTo>
                  <a:cubicBezTo>
                    <a:pt x="4014" y="0"/>
                    <a:pt x="1" y="4014"/>
                    <a:pt x="1" y="9000"/>
                  </a:cubicBezTo>
                  <a:lnTo>
                    <a:pt x="1" y="11966"/>
                  </a:lnTo>
                  <a:cubicBezTo>
                    <a:pt x="1" y="16952"/>
                    <a:pt x="4014" y="20965"/>
                    <a:pt x="8999" y="20965"/>
                  </a:cubicBezTo>
                  <a:lnTo>
                    <a:pt x="18924" y="20965"/>
                  </a:lnTo>
                  <a:cubicBezTo>
                    <a:pt x="23910" y="20965"/>
                    <a:pt x="27924" y="16952"/>
                    <a:pt x="27924" y="11966"/>
                  </a:cubicBezTo>
                  <a:lnTo>
                    <a:pt x="27924" y="9000"/>
                  </a:lnTo>
                  <a:cubicBezTo>
                    <a:pt x="27924" y="4014"/>
                    <a:pt x="23910" y="0"/>
                    <a:pt x="18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46887" y="1924089"/>
              <a:ext cx="212656" cy="258075"/>
            </a:xfrm>
            <a:custGeom>
              <a:avLst/>
              <a:gdLst/>
              <a:ahLst/>
              <a:cxnLst/>
              <a:rect l="l" t="t" r="r" b="b"/>
              <a:pathLst>
                <a:path w="9664" h="11728" extrusionOk="0">
                  <a:moveTo>
                    <a:pt x="1" y="0"/>
                  </a:moveTo>
                  <a:cubicBezTo>
                    <a:pt x="3146" y="2545"/>
                    <a:pt x="4628" y="6113"/>
                    <a:pt x="3421" y="9078"/>
                  </a:cubicBezTo>
                  <a:cubicBezTo>
                    <a:pt x="3012" y="10085"/>
                    <a:pt x="2328" y="10923"/>
                    <a:pt x="1449" y="11580"/>
                  </a:cubicBezTo>
                  <a:cubicBezTo>
                    <a:pt x="2010" y="11679"/>
                    <a:pt x="2564" y="11727"/>
                    <a:pt x="3100" y="11727"/>
                  </a:cubicBezTo>
                  <a:cubicBezTo>
                    <a:pt x="5612" y="11727"/>
                    <a:pt x="7742" y="10662"/>
                    <a:pt x="8516" y="8759"/>
                  </a:cubicBezTo>
                  <a:cubicBezTo>
                    <a:pt x="9664" y="5941"/>
                    <a:pt x="7404" y="2357"/>
                    <a:pt x="3469" y="756"/>
                  </a:cubicBezTo>
                  <a:cubicBezTo>
                    <a:pt x="2301" y="282"/>
                    <a:pt x="1119" y="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386549" y="1836597"/>
              <a:ext cx="74707" cy="71846"/>
            </a:xfrm>
            <a:custGeom>
              <a:avLst/>
              <a:gdLst/>
              <a:ahLst/>
              <a:cxnLst/>
              <a:rect l="l" t="t" r="r" b="b"/>
              <a:pathLst>
                <a:path w="3395" h="3265" extrusionOk="0">
                  <a:moveTo>
                    <a:pt x="1762" y="0"/>
                  </a:moveTo>
                  <a:cubicBezTo>
                    <a:pt x="1102" y="0"/>
                    <a:pt x="506" y="397"/>
                    <a:pt x="254" y="1008"/>
                  </a:cubicBezTo>
                  <a:cubicBezTo>
                    <a:pt x="1" y="1618"/>
                    <a:pt x="142" y="2320"/>
                    <a:pt x="607" y="2786"/>
                  </a:cubicBezTo>
                  <a:cubicBezTo>
                    <a:pt x="920" y="3098"/>
                    <a:pt x="1338" y="3265"/>
                    <a:pt x="1763" y="3265"/>
                  </a:cubicBezTo>
                  <a:cubicBezTo>
                    <a:pt x="1973" y="3265"/>
                    <a:pt x="2185" y="3224"/>
                    <a:pt x="2387" y="3141"/>
                  </a:cubicBezTo>
                  <a:cubicBezTo>
                    <a:pt x="2996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565956" y="1836597"/>
              <a:ext cx="74685" cy="71846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1" y="0"/>
                  </a:moveTo>
                  <a:cubicBezTo>
                    <a:pt x="1101" y="0"/>
                    <a:pt x="506" y="397"/>
                    <a:pt x="253" y="1008"/>
                  </a:cubicBezTo>
                  <a:cubicBezTo>
                    <a:pt x="0" y="1618"/>
                    <a:pt x="140" y="2319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3" y="3224"/>
                    <a:pt x="2385" y="3141"/>
                  </a:cubicBezTo>
                  <a:cubicBezTo>
                    <a:pt x="2995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745340" y="1836597"/>
              <a:ext cx="74663" cy="71846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2" y="0"/>
                  </a:moveTo>
                  <a:cubicBezTo>
                    <a:pt x="1100" y="0"/>
                    <a:pt x="505" y="397"/>
                    <a:pt x="254" y="1008"/>
                  </a:cubicBezTo>
                  <a:cubicBezTo>
                    <a:pt x="1" y="1618"/>
                    <a:pt x="140" y="2320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1"/>
                  </a:cubicBezTo>
                  <a:cubicBezTo>
                    <a:pt x="2996" y="2888"/>
                    <a:pt x="3393" y="2293"/>
                    <a:pt x="3393" y="1633"/>
                  </a:cubicBezTo>
                  <a:cubicBezTo>
                    <a:pt x="3393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6769744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58301" y="1"/>
                  </a:moveTo>
                  <a:lnTo>
                    <a:pt x="0" y="12686"/>
                  </a:lnTo>
                  <a:lnTo>
                    <a:pt x="0" y="101905"/>
                  </a:lnTo>
                  <a:lnTo>
                    <a:pt x="58301" y="89220"/>
                  </a:lnTo>
                  <a:lnTo>
                    <a:pt x="58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757179" y="2135931"/>
              <a:ext cx="1440029" cy="2129622"/>
            </a:xfrm>
            <a:custGeom>
              <a:avLst/>
              <a:gdLst/>
              <a:ahLst/>
              <a:cxnLst/>
              <a:rect l="l" t="t" r="r" b="b"/>
              <a:pathLst>
                <a:path w="65441" h="96779" extrusionOk="0">
                  <a:moveTo>
                    <a:pt x="65440" y="0"/>
                  </a:moveTo>
                  <a:lnTo>
                    <a:pt x="1" y="7560"/>
                  </a:lnTo>
                  <a:lnTo>
                    <a:pt x="1" y="96779"/>
                  </a:lnTo>
                  <a:lnTo>
                    <a:pt x="65440" y="89220"/>
                  </a:lnTo>
                  <a:lnTo>
                    <a:pt x="65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913679" y="3517471"/>
              <a:ext cx="563658" cy="244674"/>
            </a:xfrm>
            <a:custGeom>
              <a:avLst/>
              <a:gdLst/>
              <a:ahLst/>
              <a:cxnLst/>
              <a:rect l="l" t="t" r="r" b="b"/>
              <a:pathLst>
                <a:path w="25615" h="11119" extrusionOk="0">
                  <a:moveTo>
                    <a:pt x="25615" y="1"/>
                  </a:moveTo>
                  <a:lnTo>
                    <a:pt x="0" y="2959"/>
                  </a:lnTo>
                  <a:lnTo>
                    <a:pt x="0" y="11118"/>
                  </a:lnTo>
                  <a:lnTo>
                    <a:pt x="25615" y="8160"/>
                  </a:lnTo>
                  <a:lnTo>
                    <a:pt x="25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609477" y="3180156"/>
              <a:ext cx="431210" cy="121732"/>
            </a:xfrm>
            <a:custGeom>
              <a:avLst/>
              <a:gdLst/>
              <a:ahLst/>
              <a:cxnLst/>
              <a:rect l="l" t="t" r="r" b="b"/>
              <a:pathLst>
                <a:path w="19596" h="5532" extrusionOk="0">
                  <a:moveTo>
                    <a:pt x="19596" y="1"/>
                  </a:moveTo>
                  <a:lnTo>
                    <a:pt x="2" y="2264"/>
                  </a:lnTo>
                  <a:lnTo>
                    <a:pt x="1" y="5531"/>
                  </a:lnTo>
                  <a:lnTo>
                    <a:pt x="19596" y="3267"/>
                  </a:lnTo>
                  <a:lnTo>
                    <a:pt x="19596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913679" y="3751626"/>
              <a:ext cx="431232" cy="121732"/>
            </a:xfrm>
            <a:custGeom>
              <a:avLst/>
              <a:gdLst/>
              <a:ahLst/>
              <a:cxnLst/>
              <a:rect l="l" t="t" r="r" b="b"/>
              <a:pathLst>
                <a:path w="19597" h="5532" extrusionOk="0">
                  <a:moveTo>
                    <a:pt x="19597" y="0"/>
                  </a:moveTo>
                  <a:lnTo>
                    <a:pt x="2" y="2264"/>
                  </a:lnTo>
                  <a:lnTo>
                    <a:pt x="0" y="5532"/>
                  </a:lnTo>
                  <a:lnTo>
                    <a:pt x="19597" y="3268"/>
                  </a:lnTo>
                  <a:lnTo>
                    <a:pt x="19597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6913679" y="3873512"/>
              <a:ext cx="264500" cy="102477"/>
            </a:xfrm>
            <a:custGeom>
              <a:avLst/>
              <a:gdLst/>
              <a:ahLst/>
              <a:cxnLst/>
              <a:rect l="l" t="t" r="r" b="b"/>
              <a:pathLst>
                <a:path w="12020" h="4657" extrusionOk="0">
                  <a:moveTo>
                    <a:pt x="12019" y="0"/>
                  </a:moveTo>
                  <a:lnTo>
                    <a:pt x="2" y="1389"/>
                  </a:lnTo>
                  <a:lnTo>
                    <a:pt x="0" y="4656"/>
                  </a:lnTo>
                  <a:lnTo>
                    <a:pt x="0" y="4656"/>
                  </a:lnTo>
                  <a:lnTo>
                    <a:pt x="12019" y="3268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6913679" y="3941573"/>
              <a:ext cx="563658" cy="137025"/>
            </a:xfrm>
            <a:custGeom>
              <a:avLst/>
              <a:gdLst/>
              <a:ahLst/>
              <a:cxnLst/>
              <a:rect l="l" t="t" r="r" b="b"/>
              <a:pathLst>
                <a:path w="25615" h="6227" extrusionOk="0">
                  <a:moveTo>
                    <a:pt x="25615" y="0"/>
                  </a:moveTo>
                  <a:lnTo>
                    <a:pt x="3" y="2959"/>
                  </a:lnTo>
                  <a:lnTo>
                    <a:pt x="0" y="6227"/>
                  </a:lnTo>
                  <a:lnTo>
                    <a:pt x="0" y="6227"/>
                  </a:lnTo>
                  <a:lnTo>
                    <a:pt x="25615" y="3268"/>
                  </a:lnTo>
                  <a:lnTo>
                    <a:pt x="25615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704692" y="3452424"/>
              <a:ext cx="335994" cy="534810"/>
            </a:xfrm>
            <a:custGeom>
              <a:avLst/>
              <a:gdLst/>
              <a:ahLst/>
              <a:cxnLst/>
              <a:rect l="l" t="t" r="r" b="b"/>
              <a:pathLst>
                <a:path w="15269" h="24304" extrusionOk="0">
                  <a:moveTo>
                    <a:pt x="15269" y="1"/>
                  </a:moveTo>
                  <a:lnTo>
                    <a:pt x="2" y="1764"/>
                  </a:lnTo>
                  <a:lnTo>
                    <a:pt x="1" y="24304"/>
                  </a:lnTo>
                  <a:lnTo>
                    <a:pt x="15269" y="22539"/>
                  </a:lnTo>
                  <a:lnTo>
                    <a:pt x="15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819316" y="3305937"/>
              <a:ext cx="221370" cy="97482"/>
            </a:xfrm>
            <a:custGeom>
              <a:avLst/>
              <a:gdLst/>
              <a:ahLst/>
              <a:cxnLst/>
              <a:rect l="l" t="t" r="r" b="b"/>
              <a:pathLst>
                <a:path w="10060" h="4430" extrusionOk="0">
                  <a:moveTo>
                    <a:pt x="10060" y="1"/>
                  </a:moveTo>
                  <a:lnTo>
                    <a:pt x="2" y="1162"/>
                  </a:lnTo>
                  <a:lnTo>
                    <a:pt x="1" y="4430"/>
                  </a:lnTo>
                  <a:lnTo>
                    <a:pt x="10060" y="3268"/>
                  </a:lnTo>
                  <a:lnTo>
                    <a:pt x="10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6913679" y="2525728"/>
              <a:ext cx="1127008" cy="709793"/>
            </a:xfrm>
            <a:custGeom>
              <a:avLst/>
              <a:gdLst/>
              <a:ahLst/>
              <a:cxnLst/>
              <a:rect l="l" t="t" r="r" b="b"/>
              <a:pathLst>
                <a:path w="51216" h="32256" extrusionOk="0">
                  <a:moveTo>
                    <a:pt x="51216" y="1"/>
                  </a:moveTo>
                  <a:lnTo>
                    <a:pt x="0" y="5917"/>
                  </a:lnTo>
                  <a:lnTo>
                    <a:pt x="0" y="32255"/>
                  </a:lnTo>
                  <a:lnTo>
                    <a:pt x="51216" y="26339"/>
                  </a:lnTo>
                  <a:lnTo>
                    <a:pt x="5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6913679" y="3605931"/>
              <a:ext cx="695820" cy="156213"/>
            </a:xfrm>
            <a:custGeom>
              <a:avLst/>
              <a:gdLst/>
              <a:ahLst/>
              <a:cxnLst/>
              <a:rect l="l" t="t" r="r" b="b"/>
              <a:pathLst>
                <a:path w="31621" h="7099" extrusionOk="0">
                  <a:moveTo>
                    <a:pt x="31621" y="0"/>
                  </a:moveTo>
                  <a:lnTo>
                    <a:pt x="0" y="3653"/>
                  </a:lnTo>
                  <a:lnTo>
                    <a:pt x="0" y="7098"/>
                  </a:lnTo>
                  <a:lnTo>
                    <a:pt x="31621" y="3446"/>
                  </a:lnTo>
                  <a:lnTo>
                    <a:pt x="31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6913679" y="3245247"/>
              <a:ext cx="563526" cy="262762"/>
            </a:xfrm>
            <a:custGeom>
              <a:avLst/>
              <a:gdLst/>
              <a:ahLst/>
              <a:cxnLst/>
              <a:rect l="l" t="t" r="r" b="b"/>
              <a:pathLst>
                <a:path w="25609" h="11941" extrusionOk="0">
                  <a:moveTo>
                    <a:pt x="25609" y="0"/>
                  </a:moveTo>
                  <a:lnTo>
                    <a:pt x="0" y="2959"/>
                  </a:lnTo>
                  <a:lnTo>
                    <a:pt x="0" y="11941"/>
                  </a:lnTo>
                  <a:lnTo>
                    <a:pt x="25609" y="8984"/>
                  </a:lnTo>
                  <a:lnTo>
                    <a:pt x="2560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6913679" y="2322886"/>
              <a:ext cx="1127008" cy="244256"/>
            </a:xfrm>
            <a:custGeom>
              <a:avLst/>
              <a:gdLst/>
              <a:ahLst/>
              <a:cxnLst/>
              <a:rect l="l" t="t" r="r" b="b"/>
              <a:pathLst>
                <a:path w="51216" h="11100" extrusionOk="0">
                  <a:moveTo>
                    <a:pt x="51216" y="0"/>
                  </a:moveTo>
                  <a:lnTo>
                    <a:pt x="0" y="5917"/>
                  </a:lnTo>
                  <a:lnTo>
                    <a:pt x="0" y="11099"/>
                  </a:lnTo>
                  <a:lnTo>
                    <a:pt x="51216" y="5183"/>
                  </a:lnTo>
                  <a:lnTo>
                    <a:pt x="51216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74288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0" y="1"/>
                  </a:moveTo>
                  <a:lnTo>
                    <a:pt x="0" y="89220"/>
                  </a:lnTo>
                  <a:lnTo>
                    <a:pt x="58301" y="101905"/>
                  </a:lnTo>
                  <a:lnTo>
                    <a:pt x="58301" y="12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317194" y="2135447"/>
              <a:ext cx="1440007" cy="2130106"/>
            </a:xfrm>
            <a:custGeom>
              <a:avLst/>
              <a:gdLst/>
              <a:ahLst/>
              <a:cxnLst/>
              <a:rect l="l" t="t" r="r" b="b"/>
              <a:pathLst>
                <a:path w="65440" h="96801" extrusionOk="0">
                  <a:moveTo>
                    <a:pt x="0" y="1"/>
                  </a:moveTo>
                  <a:lnTo>
                    <a:pt x="0" y="89221"/>
                  </a:lnTo>
                  <a:lnTo>
                    <a:pt x="65440" y="96801"/>
                  </a:lnTo>
                  <a:lnTo>
                    <a:pt x="65440" y="7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191783" y="3262917"/>
              <a:ext cx="431232" cy="121886"/>
            </a:xfrm>
            <a:custGeom>
              <a:avLst/>
              <a:gdLst/>
              <a:ahLst/>
              <a:cxnLst/>
              <a:rect l="l" t="t" r="r" b="b"/>
              <a:pathLst>
                <a:path w="19597" h="5539" extrusionOk="0">
                  <a:moveTo>
                    <a:pt x="1" y="1"/>
                  </a:moveTo>
                  <a:lnTo>
                    <a:pt x="1" y="3268"/>
                  </a:lnTo>
                  <a:lnTo>
                    <a:pt x="19597" y="5538"/>
                  </a:lnTo>
                  <a:lnTo>
                    <a:pt x="19597" y="5538"/>
                  </a:lnTo>
                  <a:lnTo>
                    <a:pt x="19596" y="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58515" y="3384847"/>
              <a:ext cx="264500" cy="102565"/>
            </a:xfrm>
            <a:custGeom>
              <a:avLst/>
              <a:gdLst/>
              <a:ahLst/>
              <a:cxnLst/>
              <a:rect l="l" t="t" r="r" b="b"/>
              <a:pathLst>
                <a:path w="12020" h="4661" extrusionOk="0">
                  <a:moveTo>
                    <a:pt x="1" y="1"/>
                  </a:moveTo>
                  <a:lnTo>
                    <a:pt x="1" y="3268"/>
                  </a:lnTo>
                  <a:lnTo>
                    <a:pt x="12020" y="4661"/>
                  </a:lnTo>
                  <a:lnTo>
                    <a:pt x="12019" y="1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059357" y="3452842"/>
              <a:ext cx="563658" cy="137179"/>
            </a:xfrm>
            <a:custGeom>
              <a:avLst/>
              <a:gdLst/>
              <a:ahLst/>
              <a:cxnLst/>
              <a:rect l="l" t="t" r="r" b="b"/>
              <a:pathLst>
                <a:path w="25615" h="6234" extrusionOk="0">
                  <a:moveTo>
                    <a:pt x="0" y="0"/>
                  </a:moveTo>
                  <a:lnTo>
                    <a:pt x="0" y="3268"/>
                  </a:lnTo>
                  <a:lnTo>
                    <a:pt x="25615" y="6234"/>
                  </a:lnTo>
                  <a:lnTo>
                    <a:pt x="25612" y="2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451380" y="2319893"/>
              <a:ext cx="228060" cy="1651959"/>
            </a:xfrm>
            <a:custGeom>
              <a:avLst/>
              <a:gdLst/>
              <a:ahLst/>
              <a:cxnLst/>
              <a:rect l="l" t="t" r="r" b="b"/>
              <a:pathLst>
                <a:path w="10364" h="75072" extrusionOk="0">
                  <a:moveTo>
                    <a:pt x="0" y="1"/>
                  </a:moveTo>
                  <a:lnTo>
                    <a:pt x="0" y="73871"/>
                  </a:lnTo>
                  <a:lnTo>
                    <a:pt x="10363" y="75071"/>
                  </a:lnTo>
                  <a:lnTo>
                    <a:pt x="10363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54521" y="2354991"/>
              <a:ext cx="285647" cy="148336"/>
            </a:xfrm>
            <a:custGeom>
              <a:avLst/>
              <a:gdLst/>
              <a:ahLst/>
              <a:cxnLst/>
              <a:rect l="l" t="t" r="r" b="b"/>
              <a:pathLst>
                <a:path w="12981" h="6741" extrusionOk="0">
                  <a:moveTo>
                    <a:pt x="0" y="1"/>
                  </a:moveTo>
                  <a:lnTo>
                    <a:pt x="0" y="5237"/>
                  </a:lnTo>
                  <a:lnTo>
                    <a:pt x="12981" y="6740"/>
                  </a:lnTo>
                  <a:lnTo>
                    <a:pt x="12981" y="1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54521" y="2440524"/>
              <a:ext cx="513619" cy="89208"/>
            </a:xfrm>
            <a:custGeom>
              <a:avLst/>
              <a:gdLst/>
              <a:ahLst/>
              <a:cxnLst/>
              <a:rect l="l" t="t" r="r" b="b"/>
              <a:pathLst>
                <a:path w="23341" h="4054" extrusionOk="0">
                  <a:moveTo>
                    <a:pt x="0" y="0"/>
                  </a:moveTo>
                  <a:lnTo>
                    <a:pt x="0" y="1350"/>
                  </a:lnTo>
                  <a:lnTo>
                    <a:pt x="23341" y="4053"/>
                  </a:lnTo>
                  <a:lnTo>
                    <a:pt x="23341" y="2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754521" y="2537434"/>
              <a:ext cx="142834" cy="96404"/>
            </a:xfrm>
            <a:custGeom>
              <a:avLst/>
              <a:gdLst/>
              <a:ahLst/>
              <a:cxnLst/>
              <a:rect l="l" t="t" r="r" b="b"/>
              <a:pathLst>
                <a:path w="6491" h="4381" extrusionOk="0">
                  <a:moveTo>
                    <a:pt x="0" y="1"/>
                  </a:moveTo>
                  <a:lnTo>
                    <a:pt x="0" y="3628"/>
                  </a:lnTo>
                  <a:lnTo>
                    <a:pt x="6490" y="4380"/>
                  </a:lnTo>
                  <a:lnTo>
                    <a:pt x="6490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754521" y="2580806"/>
              <a:ext cx="403220" cy="121336"/>
            </a:xfrm>
            <a:custGeom>
              <a:avLst/>
              <a:gdLst/>
              <a:ahLst/>
              <a:cxnLst/>
              <a:rect l="l" t="t" r="r" b="b"/>
              <a:pathLst>
                <a:path w="18324" h="5514" extrusionOk="0">
                  <a:moveTo>
                    <a:pt x="0" y="1"/>
                  </a:moveTo>
                  <a:lnTo>
                    <a:pt x="0" y="3392"/>
                  </a:lnTo>
                  <a:lnTo>
                    <a:pt x="18324" y="5513"/>
                  </a:lnTo>
                  <a:lnTo>
                    <a:pt x="18324" y="2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754521" y="2763030"/>
              <a:ext cx="868493" cy="475000"/>
            </a:xfrm>
            <a:custGeom>
              <a:avLst/>
              <a:gdLst/>
              <a:ahLst/>
              <a:cxnLst/>
              <a:rect l="l" t="t" r="r" b="b"/>
              <a:pathLst>
                <a:path w="39468" h="21586" extrusionOk="0">
                  <a:moveTo>
                    <a:pt x="0" y="1"/>
                  </a:moveTo>
                  <a:lnTo>
                    <a:pt x="0" y="17014"/>
                  </a:lnTo>
                  <a:lnTo>
                    <a:pt x="39468" y="21586"/>
                  </a:lnTo>
                  <a:lnTo>
                    <a:pt x="39468" y="4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6365600" y="2425781"/>
              <a:ext cx="257414" cy="330251"/>
            </a:xfrm>
            <a:custGeom>
              <a:avLst/>
              <a:gdLst/>
              <a:ahLst/>
              <a:cxnLst/>
              <a:rect l="l" t="t" r="r" b="b"/>
              <a:pathLst>
                <a:path w="11698" h="15008" extrusionOk="0">
                  <a:moveTo>
                    <a:pt x="0" y="0"/>
                  </a:moveTo>
                  <a:lnTo>
                    <a:pt x="0" y="13653"/>
                  </a:lnTo>
                  <a:lnTo>
                    <a:pt x="11698" y="15008"/>
                  </a:lnTo>
                  <a:lnTo>
                    <a:pt x="11698" y="1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754521" y="3557652"/>
              <a:ext cx="468552" cy="477156"/>
            </a:xfrm>
            <a:custGeom>
              <a:avLst/>
              <a:gdLst/>
              <a:ahLst/>
              <a:cxnLst/>
              <a:rect l="l" t="t" r="r" b="b"/>
              <a:pathLst>
                <a:path w="21293" h="21684" extrusionOk="0">
                  <a:moveTo>
                    <a:pt x="0" y="0"/>
                  </a:moveTo>
                  <a:lnTo>
                    <a:pt x="0" y="19217"/>
                  </a:lnTo>
                  <a:lnTo>
                    <a:pt x="21293" y="21684"/>
                  </a:lnTo>
                  <a:lnTo>
                    <a:pt x="21293" y="2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6288649" y="3619530"/>
              <a:ext cx="334366" cy="461621"/>
            </a:xfrm>
            <a:custGeom>
              <a:avLst/>
              <a:gdLst/>
              <a:ahLst/>
              <a:cxnLst/>
              <a:rect l="l" t="t" r="r" b="b"/>
              <a:pathLst>
                <a:path w="15195" h="20978" extrusionOk="0">
                  <a:moveTo>
                    <a:pt x="1" y="0"/>
                  </a:moveTo>
                  <a:lnTo>
                    <a:pt x="1" y="19217"/>
                  </a:lnTo>
                  <a:lnTo>
                    <a:pt x="15195" y="20977"/>
                  </a:lnTo>
                  <a:lnTo>
                    <a:pt x="15195" y="1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8069755" y="2710812"/>
              <a:ext cx="477464" cy="1210011"/>
            </a:xfrm>
            <a:custGeom>
              <a:avLst/>
              <a:gdLst/>
              <a:ahLst/>
              <a:cxnLst/>
              <a:rect l="l" t="t" r="r" b="b"/>
              <a:pathLst>
                <a:path w="21698" h="54988" extrusionOk="0">
                  <a:moveTo>
                    <a:pt x="3432" y="0"/>
                  </a:moveTo>
                  <a:cubicBezTo>
                    <a:pt x="1605" y="0"/>
                    <a:pt x="1" y="3050"/>
                    <a:pt x="647" y="6395"/>
                  </a:cubicBezTo>
                  <a:cubicBezTo>
                    <a:pt x="1361" y="10077"/>
                    <a:pt x="5779" y="17148"/>
                    <a:pt x="5779" y="17148"/>
                  </a:cubicBezTo>
                  <a:lnTo>
                    <a:pt x="5779" y="34852"/>
                  </a:lnTo>
                  <a:cubicBezTo>
                    <a:pt x="5779" y="41387"/>
                    <a:pt x="8631" y="43763"/>
                    <a:pt x="8631" y="43763"/>
                  </a:cubicBezTo>
                  <a:lnTo>
                    <a:pt x="10249" y="54987"/>
                  </a:lnTo>
                  <a:lnTo>
                    <a:pt x="21698" y="54987"/>
                  </a:lnTo>
                  <a:lnTo>
                    <a:pt x="13879" y="19578"/>
                  </a:lnTo>
                  <a:lnTo>
                    <a:pt x="3992" y="97"/>
                  </a:lnTo>
                  <a:cubicBezTo>
                    <a:pt x="3804" y="32"/>
                    <a:pt x="3617" y="0"/>
                    <a:pt x="3432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966816" y="3077393"/>
              <a:ext cx="381545" cy="271850"/>
            </a:xfrm>
            <a:custGeom>
              <a:avLst/>
              <a:gdLst/>
              <a:ahLst/>
              <a:cxnLst/>
              <a:rect l="l" t="t" r="r" b="b"/>
              <a:pathLst>
                <a:path w="17339" h="12354" extrusionOk="0">
                  <a:moveTo>
                    <a:pt x="8539" y="0"/>
                  </a:moveTo>
                  <a:cubicBezTo>
                    <a:pt x="7195" y="0"/>
                    <a:pt x="5900" y="712"/>
                    <a:pt x="5205" y="1953"/>
                  </a:cubicBezTo>
                  <a:lnTo>
                    <a:pt x="1" y="11240"/>
                  </a:lnTo>
                  <a:cubicBezTo>
                    <a:pt x="1" y="11240"/>
                    <a:pt x="1210" y="12353"/>
                    <a:pt x="2546" y="12353"/>
                  </a:cubicBezTo>
                  <a:cubicBezTo>
                    <a:pt x="2903" y="12353"/>
                    <a:pt x="3270" y="12274"/>
                    <a:pt x="3624" y="12071"/>
                  </a:cubicBezTo>
                  <a:cubicBezTo>
                    <a:pt x="5217" y="11164"/>
                    <a:pt x="6976" y="8768"/>
                    <a:pt x="8318" y="6546"/>
                  </a:cubicBezTo>
                  <a:lnTo>
                    <a:pt x="13629" y="8653"/>
                  </a:lnTo>
                  <a:lnTo>
                    <a:pt x="17338" y="3477"/>
                  </a:lnTo>
                  <a:lnTo>
                    <a:pt x="10057" y="316"/>
                  </a:lnTo>
                  <a:cubicBezTo>
                    <a:pt x="9564" y="102"/>
                    <a:pt x="9048" y="0"/>
                    <a:pt x="8539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933984" y="3222186"/>
              <a:ext cx="414376" cy="231427"/>
            </a:xfrm>
            <a:custGeom>
              <a:avLst/>
              <a:gdLst/>
              <a:ahLst/>
              <a:cxnLst/>
              <a:rect l="l" t="t" r="r" b="b"/>
              <a:pathLst>
                <a:path w="18831" h="10517" extrusionOk="0">
                  <a:moveTo>
                    <a:pt x="10275" y="0"/>
                  </a:moveTo>
                  <a:cubicBezTo>
                    <a:pt x="9403" y="0"/>
                    <a:pt x="8533" y="329"/>
                    <a:pt x="7865" y="979"/>
                  </a:cubicBezTo>
                  <a:lnTo>
                    <a:pt x="1" y="8633"/>
                  </a:lnTo>
                  <a:cubicBezTo>
                    <a:pt x="1" y="8633"/>
                    <a:pt x="1125" y="10517"/>
                    <a:pt x="2751" y="10517"/>
                  </a:cubicBezTo>
                  <a:cubicBezTo>
                    <a:pt x="2909" y="10517"/>
                    <a:pt x="3072" y="10499"/>
                    <a:pt x="3239" y="10460"/>
                  </a:cubicBezTo>
                  <a:cubicBezTo>
                    <a:pt x="5022" y="10043"/>
                    <a:pt x="7391" y="8246"/>
                    <a:pt x="9308" y="6498"/>
                  </a:cubicBezTo>
                  <a:lnTo>
                    <a:pt x="13801" y="10027"/>
                  </a:lnTo>
                  <a:lnTo>
                    <a:pt x="18830" y="6118"/>
                  </a:lnTo>
                  <a:lnTo>
                    <a:pt x="12496" y="808"/>
                  </a:lnTo>
                  <a:cubicBezTo>
                    <a:pt x="11851" y="268"/>
                    <a:pt x="11062" y="0"/>
                    <a:pt x="1027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8002398" y="3214880"/>
              <a:ext cx="265666" cy="130754"/>
            </a:xfrm>
            <a:custGeom>
              <a:avLst/>
              <a:gdLst/>
              <a:ahLst/>
              <a:cxnLst/>
              <a:rect l="l" t="t" r="r" b="b"/>
              <a:pathLst>
                <a:path w="12073" h="5942" fill="none" extrusionOk="0">
                  <a:moveTo>
                    <a:pt x="12073" y="3391"/>
                  </a:moveTo>
                  <a:lnTo>
                    <a:pt x="9388" y="1140"/>
                  </a:lnTo>
                  <a:cubicBezTo>
                    <a:pt x="8028" y="1"/>
                    <a:pt x="6028" y="74"/>
                    <a:pt x="4757" y="1312"/>
                  </a:cubicBezTo>
                  <a:lnTo>
                    <a:pt x="0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8196878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1" y="0"/>
                  </a:moveTo>
                  <a:lnTo>
                    <a:pt x="3032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259658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1" y="1"/>
                  </a:moveTo>
                  <a:cubicBezTo>
                    <a:pt x="1" y="1"/>
                    <a:pt x="1848" y="1919"/>
                    <a:pt x="4582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02345" y="2742983"/>
              <a:ext cx="117243" cy="127871"/>
            </a:xfrm>
            <a:custGeom>
              <a:avLst/>
              <a:gdLst/>
              <a:ahLst/>
              <a:cxnLst/>
              <a:rect l="l" t="t" r="r" b="b"/>
              <a:pathLst>
                <a:path w="5328" h="5811" fill="none" extrusionOk="0">
                  <a:moveTo>
                    <a:pt x="3203" y="0"/>
                  </a:moveTo>
                  <a:cubicBezTo>
                    <a:pt x="3203" y="0"/>
                    <a:pt x="1" y="1004"/>
                    <a:pt x="2511" y="5810"/>
                  </a:cubicBezTo>
                  <a:lnTo>
                    <a:pt x="5328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38829" y="3365152"/>
              <a:ext cx="98868" cy="77678"/>
            </a:xfrm>
            <a:custGeom>
              <a:avLst/>
              <a:gdLst/>
              <a:ahLst/>
              <a:cxnLst/>
              <a:rect l="l" t="t" r="r" b="b"/>
              <a:pathLst>
                <a:path w="4493" h="3530" fill="none" extrusionOk="0">
                  <a:moveTo>
                    <a:pt x="0" y="1"/>
                  </a:moveTo>
                  <a:lnTo>
                    <a:pt x="4493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237675" y="3739920"/>
              <a:ext cx="337205" cy="236070"/>
            </a:xfrm>
            <a:custGeom>
              <a:avLst/>
              <a:gdLst/>
              <a:ahLst/>
              <a:cxnLst/>
              <a:rect l="l" t="t" r="r" b="b"/>
              <a:pathLst>
                <a:path w="15324" h="10728" extrusionOk="0">
                  <a:moveTo>
                    <a:pt x="14067" y="1"/>
                  </a:moveTo>
                  <a:lnTo>
                    <a:pt x="1" y="3298"/>
                  </a:lnTo>
                  <a:lnTo>
                    <a:pt x="1381" y="10727"/>
                  </a:lnTo>
                  <a:lnTo>
                    <a:pt x="15323" y="6995"/>
                  </a:lnTo>
                  <a:lnTo>
                    <a:pt x="14067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230238" y="3811216"/>
              <a:ext cx="390259" cy="373007"/>
            </a:xfrm>
            <a:custGeom>
              <a:avLst/>
              <a:gdLst/>
              <a:ahLst/>
              <a:cxnLst/>
              <a:rect l="l" t="t" r="r" b="b"/>
              <a:pathLst>
                <a:path w="17735" h="16951" extrusionOk="0">
                  <a:moveTo>
                    <a:pt x="16049" y="1"/>
                  </a:moveTo>
                  <a:lnTo>
                    <a:pt x="0" y="3499"/>
                  </a:lnTo>
                  <a:lnTo>
                    <a:pt x="2844" y="16951"/>
                  </a:lnTo>
                  <a:cubicBezTo>
                    <a:pt x="7876" y="14281"/>
                    <a:pt x="12840" y="11339"/>
                    <a:pt x="17735" y="8126"/>
                  </a:cubicBezTo>
                  <a:lnTo>
                    <a:pt x="16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967226" y="2710812"/>
              <a:ext cx="477508" cy="1210011"/>
            </a:xfrm>
            <a:custGeom>
              <a:avLst/>
              <a:gdLst/>
              <a:ahLst/>
              <a:cxnLst/>
              <a:rect l="l" t="t" r="r" b="b"/>
              <a:pathLst>
                <a:path w="21700" h="54988" extrusionOk="0">
                  <a:moveTo>
                    <a:pt x="18268" y="0"/>
                  </a:moveTo>
                  <a:cubicBezTo>
                    <a:pt x="18083" y="0"/>
                    <a:pt x="17895" y="32"/>
                    <a:pt x="17707" y="97"/>
                  </a:cubicBezTo>
                  <a:lnTo>
                    <a:pt x="7819" y="19578"/>
                  </a:lnTo>
                  <a:lnTo>
                    <a:pt x="0" y="54987"/>
                  </a:lnTo>
                  <a:lnTo>
                    <a:pt x="11451" y="54987"/>
                  </a:lnTo>
                  <a:lnTo>
                    <a:pt x="13070" y="43763"/>
                  </a:lnTo>
                  <a:cubicBezTo>
                    <a:pt x="13070" y="43763"/>
                    <a:pt x="15922" y="41387"/>
                    <a:pt x="15922" y="34852"/>
                  </a:cubicBezTo>
                  <a:lnTo>
                    <a:pt x="15922" y="17148"/>
                  </a:lnTo>
                  <a:cubicBezTo>
                    <a:pt x="15922" y="17148"/>
                    <a:pt x="20340" y="10077"/>
                    <a:pt x="21052" y="6395"/>
                  </a:cubicBezTo>
                  <a:cubicBezTo>
                    <a:pt x="21700" y="3050"/>
                    <a:pt x="20095" y="0"/>
                    <a:pt x="18268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166108" y="3077393"/>
              <a:ext cx="381523" cy="271850"/>
            </a:xfrm>
            <a:custGeom>
              <a:avLst/>
              <a:gdLst/>
              <a:ahLst/>
              <a:cxnLst/>
              <a:rect l="l" t="t" r="r" b="b"/>
              <a:pathLst>
                <a:path w="17338" h="12354" extrusionOk="0">
                  <a:moveTo>
                    <a:pt x="8801" y="0"/>
                  </a:moveTo>
                  <a:cubicBezTo>
                    <a:pt x="8292" y="0"/>
                    <a:pt x="7776" y="102"/>
                    <a:pt x="7282" y="316"/>
                  </a:cubicBezTo>
                  <a:lnTo>
                    <a:pt x="0" y="3477"/>
                  </a:lnTo>
                  <a:lnTo>
                    <a:pt x="3711" y="8653"/>
                  </a:lnTo>
                  <a:lnTo>
                    <a:pt x="9022" y="6546"/>
                  </a:lnTo>
                  <a:cubicBezTo>
                    <a:pt x="10362" y="8768"/>
                    <a:pt x="12122" y="11164"/>
                    <a:pt x="13714" y="12071"/>
                  </a:cubicBezTo>
                  <a:cubicBezTo>
                    <a:pt x="14069" y="12274"/>
                    <a:pt x="14435" y="12353"/>
                    <a:pt x="14793" y="12353"/>
                  </a:cubicBezTo>
                  <a:cubicBezTo>
                    <a:pt x="16129" y="12353"/>
                    <a:pt x="17338" y="11240"/>
                    <a:pt x="17338" y="11240"/>
                  </a:cubicBezTo>
                  <a:lnTo>
                    <a:pt x="12134" y="1953"/>
                  </a:lnTo>
                  <a:cubicBezTo>
                    <a:pt x="11439" y="712"/>
                    <a:pt x="10145" y="0"/>
                    <a:pt x="880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166108" y="3222186"/>
              <a:ext cx="414354" cy="231427"/>
            </a:xfrm>
            <a:custGeom>
              <a:avLst/>
              <a:gdLst/>
              <a:ahLst/>
              <a:cxnLst/>
              <a:rect l="l" t="t" r="r" b="b"/>
              <a:pathLst>
                <a:path w="18830" h="10517" extrusionOk="0">
                  <a:moveTo>
                    <a:pt x="8555" y="0"/>
                  </a:moveTo>
                  <a:cubicBezTo>
                    <a:pt x="7768" y="0"/>
                    <a:pt x="6979" y="268"/>
                    <a:pt x="6335" y="808"/>
                  </a:cubicBezTo>
                  <a:lnTo>
                    <a:pt x="0" y="6118"/>
                  </a:lnTo>
                  <a:lnTo>
                    <a:pt x="5030" y="10027"/>
                  </a:lnTo>
                  <a:lnTo>
                    <a:pt x="9522" y="6498"/>
                  </a:lnTo>
                  <a:cubicBezTo>
                    <a:pt x="11439" y="8246"/>
                    <a:pt x="13809" y="10043"/>
                    <a:pt x="15592" y="10460"/>
                  </a:cubicBezTo>
                  <a:cubicBezTo>
                    <a:pt x="15759" y="10499"/>
                    <a:pt x="15921" y="10517"/>
                    <a:pt x="16079" y="10517"/>
                  </a:cubicBezTo>
                  <a:cubicBezTo>
                    <a:pt x="17705" y="10517"/>
                    <a:pt x="18829" y="8633"/>
                    <a:pt x="18829" y="8633"/>
                  </a:cubicBezTo>
                  <a:lnTo>
                    <a:pt x="10966" y="979"/>
                  </a:lnTo>
                  <a:cubicBezTo>
                    <a:pt x="10297" y="329"/>
                    <a:pt x="9427" y="0"/>
                    <a:pt x="855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246404" y="3214880"/>
              <a:ext cx="265688" cy="130754"/>
            </a:xfrm>
            <a:custGeom>
              <a:avLst/>
              <a:gdLst/>
              <a:ahLst/>
              <a:cxnLst/>
              <a:rect l="l" t="t" r="r" b="b"/>
              <a:pathLst>
                <a:path w="12074" h="5942" fill="none" extrusionOk="0">
                  <a:moveTo>
                    <a:pt x="1" y="3391"/>
                  </a:moveTo>
                  <a:lnTo>
                    <a:pt x="2686" y="1140"/>
                  </a:lnTo>
                  <a:cubicBezTo>
                    <a:pt x="4044" y="1"/>
                    <a:pt x="6045" y="74"/>
                    <a:pt x="7317" y="1312"/>
                  </a:cubicBezTo>
                  <a:lnTo>
                    <a:pt x="12073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250849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3032" y="0"/>
                  </a:moveTo>
                  <a:lnTo>
                    <a:pt x="1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153983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4582" y="1"/>
                  </a:moveTo>
                  <a:cubicBezTo>
                    <a:pt x="4582" y="1"/>
                    <a:pt x="2734" y="1919"/>
                    <a:pt x="1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294859" y="2742983"/>
              <a:ext cx="117265" cy="127871"/>
            </a:xfrm>
            <a:custGeom>
              <a:avLst/>
              <a:gdLst/>
              <a:ahLst/>
              <a:cxnLst/>
              <a:rect l="l" t="t" r="r" b="b"/>
              <a:pathLst>
                <a:path w="5329" h="5811" fill="none" extrusionOk="0">
                  <a:moveTo>
                    <a:pt x="2126" y="0"/>
                  </a:moveTo>
                  <a:cubicBezTo>
                    <a:pt x="2126" y="0"/>
                    <a:pt x="5329" y="1004"/>
                    <a:pt x="2818" y="5810"/>
                  </a:cubicBezTo>
                  <a:lnTo>
                    <a:pt x="0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276771" y="3365152"/>
              <a:ext cx="98890" cy="77678"/>
            </a:xfrm>
            <a:custGeom>
              <a:avLst/>
              <a:gdLst/>
              <a:ahLst/>
              <a:cxnLst/>
              <a:rect l="l" t="t" r="r" b="b"/>
              <a:pathLst>
                <a:path w="4494" h="3530" fill="none" extrusionOk="0">
                  <a:moveTo>
                    <a:pt x="4493" y="1"/>
                  </a:moveTo>
                  <a:lnTo>
                    <a:pt x="1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rot="223929">
              <a:off x="4943418" y="3751537"/>
              <a:ext cx="337223" cy="121883"/>
            </a:xfrm>
            <a:custGeom>
              <a:avLst/>
              <a:gdLst/>
              <a:ahLst/>
              <a:cxnLst/>
              <a:rect l="l" t="t" r="r" b="b"/>
              <a:pathLst>
                <a:path w="15323" h="10728" extrusionOk="0">
                  <a:moveTo>
                    <a:pt x="1255" y="1"/>
                  </a:moveTo>
                  <a:lnTo>
                    <a:pt x="0" y="6995"/>
                  </a:lnTo>
                  <a:lnTo>
                    <a:pt x="13943" y="10727"/>
                  </a:lnTo>
                  <a:lnTo>
                    <a:pt x="15323" y="329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932767" y="3811568"/>
              <a:ext cx="351486" cy="316850"/>
            </a:xfrm>
            <a:custGeom>
              <a:avLst/>
              <a:gdLst/>
              <a:ahLst/>
              <a:cxnLst/>
              <a:rect l="l" t="t" r="r" b="b"/>
              <a:pathLst>
                <a:path w="15973" h="14399" extrusionOk="0">
                  <a:moveTo>
                    <a:pt x="1" y="1"/>
                  </a:moveTo>
                  <a:lnTo>
                    <a:pt x="1" y="1"/>
                  </a:lnTo>
                  <a:cubicBezTo>
                    <a:pt x="1061" y="1418"/>
                    <a:pt x="2168" y="2805"/>
                    <a:pt x="3326" y="4163"/>
                  </a:cubicBezTo>
                  <a:cubicBezTo>
                    <a:pt x="6472" y="7863"/>
                    <a:pt x="9930" y="11288"/>
                    <a:pt x="13662" y="14398"/>
                  </a:cubicBezTo>
                  <a:lnTo>
                    <a:pt x="15972" y="3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409422" y="1072165"/>
              <a:ext cx="1178808" cy="811742"/>
            </a:xfrm>
            <a:custGeom>
              <a:avLst/>
              <a:gdLst/>
              <a:ahLst/>
              <a:cxnLst/>
              <a:rect l="l" t="t" r="r" b="b"/>
              <a:pathLst>
                <a:path w="53570" h="36889" extrusionOk="0">
                  <a:moveTo>
                    <a:pt x="26785" y="1"/>
                  </a:moveTo>
                  <a:cubicBezTo>
                    <a:pt x="19681" y="1"/>
                    <a:pt x="12868" y="1945"/>
                    <a:pt x="7845" y="5403"/>
                  </a:cubicBezTo>
                  <a:cubicBezTo>
                    <a:pt x="2822" y="8862"/>
                    <a:pt x="0" y="13553"/>
                    <a:pt x="0" y="18445"/>
                  </a:cubicBezTo>
                  <a:cubicBezTo>
                    <a:pt x="0" y="23336"/>
                    <a:pt x="2822" y="28027"/>
                    <a:pt x="7845" y="31487"/>
                  </a:cubicBezTo>
                  <a:cubicBezTo>
                    <a:pt x="12868" y="34945"/>
                    <a:pt x="19681" y="36888"/>
                    <a:pt x="26785" y="36888"/>
                  </a:cubicBezTo>
                  <a:cubicBezTo>
                    <a:pt x="33889" y="36888"/>
                    <a:pt x="40702" y="34945"/>
                    <a:pt x="45725" y="31487"/>
                  </a:cubicBezTo>
                  <a:cubicBezTo>
                    <a:pt x="50748" y="28027"/>
                    <a:pt x="53570" y="23336"/>
                    <a:pt x="53570" y="18445"/>
                  </a:cubicBezTo>
                  <a:cubicBezTo>
                    <a:pt x="53570" y="13553"/>
                    <a:pt x="50748" y="8862"/>
                    <a:pt x="45725" y="5403"/>
                  </a:cubicBezTo>
                  <a:cubicBezTo>
                    <a:pt x="40702" y="1945"/>
                    <a:pt x="33889" y="1"/>
                    <a:pt x="26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156843" y="1641897"/>
              <a:ext cx="415520" cy="457022"/>
            </a:xfrm>
            <a:custGeom>
              <a:avLst/>
              <a:gdLst/>
              <a:ahLst/>
              <a:cxnLst/>
              <a:rect l="l" t="t" r="r" b="b"/>
              <a:pathLst>
                <a:path w="18883" h="20769" extrusionOk="0">
                  <a:moveTo>
                    <a:pt x="12199" y="1"/>
                  </a:moveTo>
                  <a:lnTo>
                    <a:pt x="0" y="5638"/>
                  </a:lnTo>
                  <a:lnTo>
                    <a:pt x="18883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564579" y="1072165"/>
              <a:ext cx="1178852" cy="811742"/>
            </a:xfrm>
            <a:custGeom>
              <a:avLst/>
              <a:gdLst/>
              <a:ahLst/>
              <a:cxnLst/>
              <a:rect l="l" t="t" r="r" b="b"/>
              <a:pathLst>
                <a:path w="53572" h="36889" extrusionOk="0">
                  <a:moveTo>
                    <a:pt x="26786" y="1"/>
                  </a:moveTo>
                  <a:cubicBezTo>
                    <a:pt x="19683" y="1"/>
                    <a:pt x="12869" y="1945"/>
                    <a:pt x="7846" y="5403"/>
                  </a:cubicBezTo>
                  <a:cubicBezTo>
                    <a:pt x="2822" y="8862"/>
                    <a:pt x="1" y="13553"/>
                    <a:pt x="1" y="18445"/>
                  </a:cubicBezTo>
                  <a:cubicBezTo>
                    <a:pt x="1" y="23336"/>
                    <a:pt x="2822" y="28027"/>
                    <a:pt x="7846" y="31487"/>
                  </a:cubicBezTo>
                  <a:cubicBezTo>
                    <a:pt x="12869" y="34945"/>
                    <a:pt x="19683" y="36888"/>
                    <a:pt x="26786" y="36888"/>
                  </a:cubicBezTo>
                  <a:cubicBezTo>
                    <a:pt x="33890" y="36888"/>
                    <a:pt x="40702" y="34945"/>
                    <a:pt x="45726" y="31487"/>
                  </a:cubicBezTo>
                  <a:cubicBezTo>
                    <a:pt x="50749" y="28027"/>
                    <a:pt x="53572" y="23336"/>
                    <a:pt x="53572" y="18445"/>
                  </a:cubicBezTo>
                  <a:cubicBezTo>
                    <a:pt x="53572" y="13553"/>
                    <a:pt x="50749" y="8862"/>
                    <a:pt x="45726" y="5403"/>
                  </a:cubicBezTo>
                  <a:cubicBezTo>
                    <a:pt x="40702" y="1945"/>
                    <a:pt x="33890" y="1"/>
                    <a:pt x="26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312001" y="1641897"/>
              <a:ext cx="415542" cy="457022"/>
            </a:xfrm>
            <a:custGeom>
              <a:avLst/>
              <a:gdLst/>
              <a:ahLst/>
              <a:cxnLst/>
              <a:rect l="l" t="t" r="r" b="b"/>
              <a:pathLst>
                <a:path w="18884" h="20769" extrusionOk="0">
                  <a:moveTo>
                    <a:pt x="12199" y="1"/>
                  </a:moveTo>
                  <a:lnTo>
                    <a:pt x="1" y="5638"/>
                  </a:lnTo>
                  <a:lnTo>
                    <a:pt x="18884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6848962" y="1478048"/>
              <a:ext cx="676038" cy="507567"/>
            </a:xfrm>
            <a:custGeom>
              <a:avLst/>
              <a:gdLst/>
              <a:ahLst/>
              <a:cxnLst/>
              <a:rect l="l" t="t" r="r" b="b"/>
              <a:pathLst>
                <a:path w="30722" h="23066" extrusionOk="0">
                  <a:moveTo>
                    <a:pt x="8211" y="0"/>
                  </a:moveTo>
                  <a:cubicBezTo>
                    <a:pt x="3676" y="0"/>
                    <a:pt x="0" y="3676"/>
                    <a:pt x="0" y="8210"/>
                  </a:cubicBezTo>
                  <a:lnTo>
                    <a:pt x="0" y="14855"/>
                  </a:lnTo>
                  <a:cubicBezTo>
                    <a:pt x="0" y="19389"/>
                    <a:pt x="3676" y="23066"/>
                    <a:pt x="8211" y="23066"/>
                  </a:cubicBezTo>
                  <a:lnTo>
                    <a:pt x="22510" y="23066"/>
                  </a:lnTo>
                  <a:cubicBezTo>
                    <a:pt x="27044" y="23066"/>
                    <a:pt x="30721" y="19389"/>
                    <a:pt x="30721" y="14853"/>
                  </a:cubicBezTo>
                  <a:lnTo>
                    <a:pt x="30721" y="8210"/>
                  </a:lnTo>
                  <a:cubicBezTo>
                    <a:pt x="30721" y="3676"/>
                    <a:pt x="27045" y="0"/>
                    <a:pt x="2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029975" y="1889827"/>
              <a:ext cx="314011" cy="204448"/>
            </a:xfrm>
            <a:custGeom>
              <a:avLst/>
              <a:gdLst/>
              <a:ahLst/>
              <a:cxnLst/>
              <a:rect l="l" t="t" r="r" b="b"/>
              <a:pathLst>
                <a:path w="14270" h="9291" extrusionOk="0">
                  <a:moveTo>
                    <a:pt x="0" y="1"/>
                  </a:moveTo>
                  <a:lnTo>
                    <a:pt x="3568" y="4645"/>
                  </a:lnTo>
                  <a:lnTo>
                    <a:pt x="7135" y="9290"/>
                  </a:lnTo>
                  <a:lnTo>
                    <a:pt x="10702" y="4645"/>
                  </a:lnTo>
                  <a:lnTo>
                    <a:pt x="14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6959163" y="1686479"/>
              <a:ext cx="94225" cy="90661"/>
            </a:xfrm>
            <a:custGeom>
              <a:avLst/>
              <a:gdLst/>
              <a:ahLst/>
              <a:cxnLst/>
              <a:rect l="l" t="t" r="r" b="b"/>
              <a:pathLst>
                <a:path w="4282" h="4120" extrusionOk="0">
                  <a:moveTo>
                    <a:pt x="2222" y="1"/>
                  </a:moveTo>
                  <a:cubicBezTo>
                    <a:pt x="1389" y="1"/>
                    <a:pt x="638" y="503"/>
                    <a:pt x="319" y="1272"/>
                  </a:cubicBezTo>
                  <a:cubicBezTo>
                    <a:pt x="0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6" y="4069"/>
                    <a:pt x="3010" y="3963"/>
                  </a:cubicBezTo>
                  <a:cubicBezTo>
                    <a:pt x="3780" y="3644"/>
                    <a:pt x="4282" y="2893"/>
                    <a:pt x="4282" y="2060"/>
                  </a:cubicBezTo>
                  <a:cubicBezTo>
                    <a:pt x="4282" y="922"/>
                    <a:pt x="3360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41650" y="1686479"/>
              <a:ext cx="90639" cy="90661"/>
            </a:xfrm>
            <a:custGeom>
              <a:avLst/>
              <a:gdLst/>
              <a:ahLst/>
              <a:cxnLst/>
              <a:rect l="l" t="t" r="r" b="b"/>
              <a:pathLst>
                <a:path w="4119" h="4120" extrusionOk="0">
                  <a:moveTo>
                    <a:pt x="2060" y="1"/>
                  </a:moveTo>
                  <a:cubicBezTo>
                    <a:pt x="922" y="1"/>
                    <a:pt x="1" y="922"/>
                    <a:pt x="1" y="2060"/>
                  </a:cubicBezTo>
                  <a:cubicBezTo>
                    <a:pt x="1" y="3197"/>
                    <a:pt x="922" y="4120"/>
                    <a:pt x="2060" y="4120"/>
                  </a:cubicBezTo>
                  <a:cubicBezTo>
                    <a:pt x="3197" y="4120"/>
                    <a:pt x="4119" y="3197"/>
                    <a:pt x="4119" y="2060"/>
                  </a:cubicBezTo>
                  <a:cubicBezTo>
                    <a:pt x="4119" y="922"/>
                    <a:pt x="3197" y="1"/>
                    <a:pt x="2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316986" y="1686479"/>
              <a:ext cx="94203" cy="90661"/>
            </a:xfrm>
            <a:custGeom>
              <a:avLst/>
              <a:gdLst/>
              <a:ahLst/>
              <a:cxnLst/>
              <a:rect l="l" t="t" r="r" b="b"/>
              <a:pathLst>
                <a:path w="4281" h="4120" extrusionOk="0">
                  <a:moveTo>
                    <a:pt x="2222" y="1"/>
                  </a:moveTo>
                  <a:cubicBezTo>
                    <a:pt x="1389" y="1"/>
                    <a:pt x="639" y="503"/>
                    <a:pt x="320" y="1272"/>
                  </a:cubicBezTo>
                  <a:cubicBezTo>
                    <a:pt x="1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5" y="4069"/>
                    <a:pt x="3009" y="3963"/>
                  </a:cubicBezTo>
                  <a:cubicBezTo>
                    <a:pt x="3779" y="3644"/>
                    <a:pt x="4281" y="2893"/>
                    <a:pt x="4281" y="2060"/>
                  </a:cubicBezTo>
                  <a:cubicBezTo>
                    <a:pt x="4281" y="922"/>
                    <a:pt x="3359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974087" y="1467551"/>
              <a:ext cx="327082" cy="131964"/>
            </a:xfrm>
            <a:custGeom>
              <a:avLst/>
              <a:gdLst/>
              <a:ahLst/>
              <a:cxnLst/>
              <a:rect l="l" t="t" r="r" b="b"/>
              <a:pathLst>
                <a:path w="14864" h="5997" extrusionOk="0">
                  <a:moveTo>
                    <a:pt x="0" y="0"/>
                  </a:moveTo>
                  <a:lnTo>
                    <a:pt x="0" y="5996"/>
                  </a:lnTo>
                  <a:lnTo>
                    <a:pt x="14863" y="5996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974087" y="1356580"/>
              <a:ext cx="588128" cy="34020"/>
            </a:xfrm>
            <a:custGeom>
              <a:avLst/>
              <a:gdLst/>
              <a:ahLst/>
              <a:cxnLst/>
              <a:rect l="l" t="t" r="r" b="b"/>
              <a:pathLst>
                <a:path w="26727" h="1546" extrusionOk="0">
                  <a:moveTo>
                    <a:pt x="0" y="0"/>
                  </a:moveTo>
                  <a:lnTo>
                    <a:pt x="0" y="1545"/>
                  </a:lnTo>
                  <a:lnTo>
                    <a:pt x="26727" y="1545"/>
                  </a:lnTo>
                  <a:lnTo>
                    <a:pt x="26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385769" y="1977429"/>
              <a:ext cx="222295" cy="45704"/>
            </a:xfrm>
            <a:custGeom>
              <a:avLst/>
              <a:gdLst/>
              <a:ahLst/>
              <a:cxnLst/>
              <a:rect l="l" t="t" r="r" b="b"/>
              <a:pathLst>
                <a:path w="10102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101" y="2076"/>
                  </a:lnTo>
                  <a:lnTo>
                    <a:pt x="10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146333" y="1843331"/>
              <a:ext cx="461731" cy="85467"/>
            </a:xfrm>
            <a:custGeom>
              <a:avLst/>
              <a:gdLst/>
              <a:ahLst/>
              <a:cxnLst/>
              <a:rect l="l" t="t" r="r" b="b"/>
              <a:pathLst>
                <a:path w="20983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20982" y="3883"/>
                  </a:lnTo>
                  <a:lnTo>
                    <a:pt x="20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963125" y="3868075"/>
              <a:ext cx="60125" cy="55375"/>
            </a:xfrm>
            <a:custGeom>
              <a:avLst/>
              <a:gdLst/>
              <a:ahLst/>
              <a:cxnLst/>
              <a:rect l="l" t="t" r="r" b="b"/>
              <a:pathLst>
                <a:path w="2405" h="2215" extrusionOk="0">
                  <a:moveTo>
                    <a:pt x="548" y="0"/>
                  </a:moveTo>
                  <a:lnTo>
                    <a:pt x="0" y="2167"/>
                  </a:lnTo>
                  <a:lnTo>
                    <a:pt x="2405" y="2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40"/>
          <p:cNvGrpSpPr/>
          <p:nvPr/>
        </p:nvGrpSpPr>
        <p:grpSpPr>
          <a:xfrm>
            <a:off x="914725" y="313513"/>
            <a:ext cx="7314550" cy="4059275"/>
            <a:chOff x="914725" y="313513"/>
            <a:chExt cx="7314550" cy="4059275"/>
          </a:xfrm>
        </p:grpSpPr>
        <p:sp>
          <p:nvSpPr>
            <p:cNvPr id="870" name="Google Shape;870;p40"/>
            <p:cNvSpPr/>
            <p:nvPr/>
          </p:nvSpPr>
          <p:spPr>
            <a:xfrm>
              <a:off x="914725" y="313513"/>
              <a:ext cx="7314550" cy="3271150"/>
            </a:xfrm>
            <a:custGeom>
              <a:avLst/>
              <a:gdLst/>
              <a:ahLst/>
              <a:cxnLst/>
              <a:rect l="l" t="t" r="r" b="b"/>
              <a:pathLst>
                <a:path w="292582" h="130846" fill="none" extrusionOk="0">
                  <a:moveTo>
                    <a:pt x="50044" y="129612"/>
                  </a:moveTo>
                  <a:cubicBezTo>
                    <a:pt x="30975" y="130845"/>
                    <a:pt x="7598" y="118051"/>
                    <a:pt x="3884" y="92195"/>
                  </a:cubicBezTo>
                  <a:cubicBezTo>
                    <a:pt x="1" y="65166"/>
                    <a:pt x="23002" y="56229"/>
                    <a:pt x="44770" y="51808"/>
                  </a:cubicBezTo>
                  <a:cubicBezTo>
                    <a:pt x="63420" y="48022"/>
                    <a:pt x="77104" y="32903"/>
                    <a:pt x="90740" y="20185"/>
                  </a:cubicBezTo>
                  <a:cubicBezTo>
                    <a:pt x="109238" y="2932"/>
                    <a:pt x="133564" y="0"/>
                    <a:pt x="154638" y="11363"/>
                  </a:cubicBezTo>
                  <a:cubicBezTo>
                    <a:pt x="169384" y="19314"/>
                    <a:pt x="200220" y="36519"/>
                    <a:pt x="228427" y="36520"/>
                  </a:cubicBezTo>
                  <a:cubicBezTo>
                    <a:pt x="242314" y="36520"/>
                    <a:pt x="257101" y="35871"/>
                    <a:pt x="269953" y="42031"/>
                  </a:cubicBezTo>
                  <a:cubicBezTo>
                    <a:pt x="289124" y="51224"/>
                    <a:pt x="292582" y="76346"/>
                    <a:pt x="284748" y="94260"/>
                  </a:cubicBezTo>
                  <a:cubicBezTo>
                    <a:pt x="279403" y="106485"/>
                    <a:pt x="268441" y="115697"/>
                    <a:pt x="256132" y="120849"/>
                  </a:cubicBezTo>
                  <a:cubicBezTo>
                    <a:pt x="235594" y="129444"/>
                    <a:pt x="216106" y="125394"/>
                    <a:pt x="194881" y="124475"/>
                  </a:cubicBezTo>
                </a:path>
              </a:pathLst>
            </a:custGeom>
            <a:noFill/>
            <a:ln w="12675" cap="flat" cmpd="sng">
              <a:solidFill>
                <a:schemeClr val="accent2"/>
              </a:solidFill>
              <a:prstDash val="dash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40"/>
            <p:cNvGrpSpPr/>
            <p:nvPr/>
          </p:nvGrpSpPr>
          <p:grpSpPr>
            <a:xfrm>
              <a:off x="1713025" y="863938"/>
              <a:ext cx="5216500" cy="3508850"/>
              <a:chOff x="8026400" y="-1612000"/>
              <a:chExt cx="5216500" cy="3508850"/>
            </a:xfrm>
          </p:grpSpPr>
          <p:sp>
            <p:nvSpPr>
              <p:cNvPr id="872" name="Google Shape;872;p40"/>
              <p:cNvSpPr/>
              <p:nvPr/>
            </p:nvSpPr>
            <p:spPr>
              <a:xfrm>
                <a:off x="8026400" y="-1612000"/>
                <a:ext cx="5216500" cy="3508850"/>
              </a:xfrm>
              <a:custGeom>
                <a:avLst/>
                <a:gdLst/>
                <a:ahLst/>
                <a:cxnLst/>
                <a:rect l="l" t="t" r="r" b="b"/>
                <a:pathLst>
                  <a:path w="208660" h="140354" extrusionOk="0">
                    <a:moveTo>
                      <a:pt x="7740" y="1"/>
                    </a:moveTo>
                    <a:cubicBezTo>
                      <a:pt x="3452" y="1"/>
                      <a:pt x="1" y="3453"/>
                      <a:pt x="1" y="7740"/>
                    </a:cubicBezTo>
                    <a:lnTo>
                      <a:pt x="1" y="132614"/>
                    </a:lnTo>
                    <a:cubicBezTo>
                      <a:pt x="1" y="136902"/>
                      <a:pt x="3452" y="140353"/>
                      <a:pt x="7740" y="140353"/>
                    </a:cubicBezTo>
                    <a:lnTo>
                      <a:pt x="200920" y="140353"/>
                    </a:lnTo>
                    <a:cubicBezTo>
                      <a:pt x="205207" y="140353"/>
                      <a:pt x="208659" y="136902"/>
                      <a:pt x="208659" y="132614"/>
                    </a:cubicBezTo>
                    <a:lnTo>
                      <a:pt x="208659" y="7740"/>
                    </a:lnTo>
                    <a:cubicBezTo>
                      <a:pt x="208659" y="3453"/>
                      <a:pt x="205207" y="1"/>
                      <a:pt x="200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8294100" y="-1540000"/>
                <a:ext cx="4681075" cy="3364850"/>
              </a:xfrm>
              <a:custGeom>
                <a:avLst/>
                <a:gdLst/>
                <a:ahLst/>
                <a:cxnLst/>
                <a:rect l="l" t="t" r="r" b="b"/>
                <a:pathLst>
                  <a:path w="187243" h="134594" extrusionOk="0">
                    <a:moveTo>
                      <a:pt x="0" y="1"/>
                    </a:moveTo>
                    <a:lnTo>
                      <a:pt x="0" y="134594"/>
                    </a:lnTo>
                    <a:lnTo>
                      <a:pt x="187242" y="134594"/>
                    </a:lnTo>
                    <a:lnTo>
                      <a:pt x="1872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8157675" y="11700"/>
                <a:ext cx="36350" cy="2617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0470" extrusionOk="0">
                    <a:moveTo>
                      <a:pt x="727" y="0"/>
                    </a:moveTo>
                    <a:cubicBezTo>
                      <a:pt x="332" y="0"/>
                      <a:pt x="8" y="318"/>
                      <a:pt x="1" y="715"/>
                    </a:cubicBezTo>
                    <a:lnTo>
                      <a:pt x="1" y="9743"/>
                    </a:lnTo>
                    <a:cubicBezTo>
                      <a:pt x="1" y="10144"/>
                      <a:pt x="327" y="10469"/>
                      <a:pt x="727" y="10469"/>
                    </a:cubicBezTo>
                    <a:cubicBezTo>
                      <a:pt x="1129" y="10469"/>
                      <a:pt x="1454" y="10144"/>
                      <a:pt x="1454" y="9743"/>
                    </a:cubicBezTo>
                    <a:lnTo>
                      <a:pt x="1454" y="715"/>
                    </a:lnTo>
                    <a:cubicBezTo>
                      <a:pt x="1448" y="318"/>
                      <a:pt x="1124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13021225" y="65825"/>
                <a:ext cx="159250" cy="153250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6130" extrusionOk="0">
                    <a:moveTo>
                      <a:pt x="3305" y="0"/>
                    </a:moveTo>
                    <a:cubicBezTo>
                      <a:pt x="2065" y="0"/>
                      <a:pt x="948" y="747"/>
                      <a:pt x="474" y="1892"/>
                    </a:cubicBezTo>
                    <a:cubicBezTo>
                      <a:pt x="0" y="3037"/>
                      <a:pt x="262" y="4354"/>
                      <a:pt x="1138" y="5231"/>
                    </a:cubicBezTo>
                    <a:cubicBezTo>
                      <a:pt x="1725" y="5817"/>
                      <a:pt x="2508" y="6129"/>
                      <a:pt x="3305" y="6129"/>
                    </a:cubicBezTo>
                    <a:cubicBezTo>
                      <a:pt x="3700" y="6129"/>
                      <a:pt x="4098" y="6053"/>
                      <a:pt x="4477" y="5895"/>
                    </a:cubicBezTo>
                    <a:cubicBezTo>
                      <a:pt x="5622" y="5422"/>
                      <a:pt x="6369" y="4304"/>
                      <a:pt x="6369" y="3065"/>
                    </a:cubicBezTo>
                    <a:cubicBezTo>
                      <a:pt x="6369" y="1372"/>
                      <a:pt x="4997" y="0"/>
                      <a:pt x="33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40"/>
          <p:cNvGrpSpPr/>
          <p:nvPr/>
        </p:nvGrpSpPr>
        <p:grpSpPr>
          <a:xfrm>
            <a:off x="7093900" y="1514238"/>
            <a:ext cx="306550" cy="306500"/>
            <a:chOff x="13407275" y="-961700"/>
            <a:chExt cx="306550" cy="306500"/>
          </a:xfrm>
        </p:grpSpPr>
        <p:sp>
          <p:nvSpPr>
            <p:cNvPr id="877" name="Google Shape;877;p40"/>
            <p:cNvSpPr/>
            <p:nvPr/>
          </p:nvSpPr>
          <p:spPr>
            <a:xfrm>
              <a:off x="13407275" y="-961700"/>
              <a:ext cx="306550" cy="306500"/>
            </a:xfrm>
            <a:custGeom>
              <a:avLst/>
              <a:gdLst/>
              <a:ahLst/>
              <a:cxnLst/>
              <a:rect l="l" t="t" r="r" b="b"/>
              <a:pathLst>
                <a:path w="12262" h="12260" extrusionOk="0">
                  <a:moveTo>
                    <a:pt x="1387" y="0"/>
                  </a:moveTo>
                  <a:cubicBezTo>
                    <a:pt x="619" y="0"/>
                    <a:pt x="1" y="618"/>
                    <a:pt x="1" y="1385"/>
                  </a:cubicBezTo>
                  <a:lnTo>
                    <a:pt x="1" y="10875"/>
                  </a:lnTo>
                  <a:cubicBezTo>
                    <a:pt x="1" y="11642"/>
                    <a:pt x="619" y="12260"/>
                    <a:pt x="1387" y="12260"/>
                  </a:cubicBezTo>
                  <a:lnTo>
                    <a:pt x="10876" y="12260"/>
                  </a:lnTo>
                  <a:cubicBezTo>
                    <a:pt x="11644" y="12260"/>
                    <a:pt x="12262" y="11642"/>
                    <a:pt x="12262" y="10875"/>
                  </a:cubicBezTo>
                  <a:lnTo>
                    <a:pt x="12262" y="1385"/>
                  </a:lnTo>
                  <a:cubicBezTo>
                    <a:pt x="12262" y="618"/>
                    <a:pt x="11644" y="0"/>
                    <a:pt x="10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3441825" y="-900375"/>
              <a:ext cx="169225" cy="162975"/>
            </a:xfrm>
            <a:custGeom>
              <a:avLst/>
              <a:gdLst/>
              <a:ahLst/>
              <a:cxnLst/>
              <a:rect l="l" t="t" r="r" b="b"/>
              <a:pathLst>
                <a:path w="6769" h="6519" extrusionOk="0">
                  <a:moveTo>
                    <a:pt x="3385" y="1"/>
                  </a:moveTo>
                  <a:lnTo>
                    <a:pt x="1" y="6518"/>
                  </a:lnTo>
                  <a:lnTo>
                    <a:pt x="6768" y="6518"/>
                  </a:lnTo>
                  <a:lnTo>
                    <a:pt x="3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13596400" y="-846825"/>
              <a:ext cx="77175" cy="109425"/>
            </a:xfrm>
            <a:custGeom>
              <a:avLst/>
              <a:gdLst/>
              <a:ahLst/>
              <a:cxnLst/>
              <a:rect l="l" t="t" r="r" b="b"/>
              <a:pathLst>
                <a:path w="3087" h="4377" extrusionOk="0">
                  <a:moveTo>
                    <a:pt x="815" y="0"/>
                  </a:moveTo>
                  <a:lnTo>
                    <a:pt x="0" y="1569"/>
                  </a:lnTo>
                  <a:lnTo>
                    <a:pt x="1459" y="4376"/>
                  </a:lnTo>
                  <a:lnTo>
                    <a:pt x="3087" y="437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13625275" y="-895000"/>
              <a:ext cx="36750" cy="35325"/>
            </a:xfrm>
            <a:custGeom>
              <a:avLst/>
              <a:gdLst/>
              <a:ahLst/>
              <a:cxnLst/>
              <a:rect l="l" t="t" r="r" b="b"/>
              <a:pathLst>
                <a:path w="1470" h="1413" extrusionOk="0">
                  <a:moveTo>
                    <a:pt x="763" y="1"/>
                  </a:moveTo>
                  <a:cubicBezTo>
                    <a:pt x="477" y="1"/>
                    <a:pt x="220" y="173"/>
                    <a:pt x="111" y="437"/>
                  </a:cubicBezTo>
                  <a:cubicBezTo>
                    <a:pt x="1" y="701"/>
                    <a:pt x="61" y="1005"/>
                    <a:pt x="264" y="1207"/>
                  </a:cubicBezTo>
                  <a:cubicBezTo>
                    <a:pt x="399" y="1341"/>
                    <a:pt x="579" y="1412"/>
                    <a:pt x="763" y="1412"/>
                  </a:cubicBezTo>
                  <a:cubicBezTo>
                    <a:pt x="854" y="1412"/>
                    <a:pt x="946" y="1395"/>
                    <a:pt x="1033" y="1358"/>
                  </a:cubicBezTo>
                  <a:cubicBezTo>
                    <a:pt x="1296" y="1250"/>
                    <a:pt x="1470" y="992"/>
                    <a:pt x="1470" y="707"/>
                  </a:cubicBezTo>
                  <a:cubicBezTo>
                    <a:pt x="1468" y="317"/>
                    <a:pt x="1153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0"/>
          <p:cNvGrpSpPr/>
          <p:nvPr/>
        </p:nvGrpSpPr>
        <p:grpSpPr>
          <a:xfrm>
            <a:off x="2341175" y="380813"/>
            <a:ext cx="513075" cy="324125"/>
            <a:chOff x="8654550" y="-2095125"/>
            <a:chExt cx="513075" cy="324125"/>
          </a:xfrm>
        </p:grpSpPr>
        <p:sp>
          <p:nvSpPr>
            <p:cNvPr id="882" name="Google Shape;882;p40"/>
            <p:cNvSpPr/>
            <p:nvPr/>
          </p:nvSpPr>
          <p:spPr>
            <a:xfrm>
              <a:off x="8654550" y="-2095125"/>
              <a:ext cx="513075" cy="324125"/>
            </a:xfrm>
            <a:custGeom>
              <a:avLst/>
              <a:gdLst/>
              <a:ahLst/>
              <a:cxnLst/>
              <a:rect l="l" t="t" r="r" b="b"/>
              <a:pathLst>
                <a:path w="20523" h="12965" extrusionOk="0">
                  <a:moveTo>
                    <a:pt x="4108" y="0"/>
                  </a:moveTo>
                  <a:cubicBezTo>
                    <a:pt x="2787" y="0"/>
                    <a:pt x="1716" y="1072"/>
                    <a:pt x="1716" y="2392"/>
                  </a:cubicBezTo>
                  <a:lnTo>
                    <a:pt x="1716" y="10820"/>
                  </a:lnTo>
                  <a:lnTo>
                    <a:pt x="1" y="12964"/>
                  </a:lnTo>
                  <a:lnTo>
                    <a:pt x="18131" y="12964"/>
                  </a:lnTo>
                  <a:cubicBezTo>
                    <a:pt x="19452" y="12964"/>
                    <a:pt x="20523" y="11893"/>
                    <a:pt x="20523" y="10571"/>
                  </a:cubicBezTo>
                  <a:lnTo>
                    <a:pt x="20523" y="2392"/>
                  </a:lnTo>
                  <a:cubicBezTo>
                    <a:pt x="20523" y="1072"/>
                    <a:pt x="19452" y="0"/>
                    <a:pt x="18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8826150" y="-2037050"/>
              <a:ext cx="207925" cy="207950"/>
            </a:xfrm>
            <a:custGeom>
              <a:avLst/>
              <a:gdLst/>
              <a:ahLst/>
              <a:cxnLst/>
              <a:rect l="l" t="t" r="r" b="b"/>
              <a:pathLst>
                <a:path w="8317" h="8318" extrusionOk="0">
                  <a:moveTo>
                    <a:pt x="4159" y="424"/>
                  </a:moveTo>
                  <a:cubicBezTo>
                    <a:pt x="6218" y="424"/>
                    <a:pt x="7895" y="2101"/>
                    <a:pt x="7895" y="4160"/>
                  </a:cubicBezTo>
                  <a:cubicBezTo>
                    <a:pt x="7895" y="6219"/>
                    <a:pt x="6218" y="7895"/>
                    <a:pt x="4159" y="7895"/>
                  </a:cubicBezTo>
                  <a:cubicBezTo>
                    <a:pt x="2099" y="7895"/>
                    <a:pt x="424" y="6219"/>
                    <a:pt x="424" y="4158"/>
                  </a:cubicBezTo>
                  <a:cubicBezTo>
                    <a:pt x="424" y="2099"/>
                    <a:pt x="2099" y="424"/>
                    <a:pt x="4159" y="424"/>
                  </a:cubicBezTo>
                  <a:close/>
                  <a:moveTo>
                    <a:pt x="4159" y="1"/>
                  </a:moveTo>
                  <a:cubicBezTo>
                    <a:pt x="1865" y="1"/>
                    <a:pt x="1" y="1867"/>
                    <a:pt x="1" y="4158"/>
                  </a:cubicBezTo>
                  <a:cubicBezTo>
                    <a:pt x="1" y="6452"/>
                    <a:pt x="1865" y="8318"/>
                    <a:pt x="4159" y="8318"/>
                  </a:cubicBezTo>
                  <a:cubicBezTo>
                    <a:pt x="6452" y="8318"/>
                    <a:pt x="8317" y="6452"/>
                    <a:pt x="8317" y="4158"/>
                  </a:cubicBezTo>
                  <a:cubicBezTo>
                    <a:pt x="8317" y="1867"/>
                    <a:pt x="6451" y="1"/>
                    <a:pt x="4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8883600" y="-2037050"/>
              <a:ext cx="93025" cy="207950"/>
            </a:xfrm>
            <a:custGeom>
              <a:avLst/>
              <a:gdLst/>
              <a:ahLst/>
              <a:cxnLst/>
              <a:rect l="l" t="t" r="r" b="b"/>
              <a:pathLst>
                <a:path w="3721" h="8318" extrusionOk="0">
                  <a:moveTo>
                    <a:pt x="1861" y="424"/>
                  </a:moveTo>
                  <a:cubicBezTo>
                    <a:pt x="2541" y="424"/>
                    <a:pt x="3299" y="1958"/>
                    <a:pt x="3299" y="4158"/>
                  </a:cubicBezTo>
                  <a:cubicBezTo>
                    <a:pt x="3299" y="6359"/>
                    <a:pt x="2541" y="7895"/>
                    <a:pt x="1861" y="7895"/>
                  </a:cubicBezTo>
                  <a:cubicBezTo>
                    <a:pt x="1181" y="7895"/>
                    <a:pt x="422" y="6359"/>
                    <a:pt x="422" y="4158"/>
                  </a:cubicBezTo>
                  <a:cubicBezTo>
                    <a:pt x="422" y="1958"/>
                    <a:pt x="1181" y="424"/>
                    <a:pt x="1861" y="424"/>
                  </a:cubicBezTo>
                  <a:close/>
                  <a:moveTo>
                    <a:pt x="1861" y="1"/>
                  </a:moveTo>
                  <a:cubicBezTo>
                    <a:pt x="818" y="1"/>
                    <a:pt x="1" y="1828"/>
                    <a:pt x="1" y="4158"/>
                  </a:cubicBezTo>
                  <a:cubicBezTo>
                    <a:pt x="1" y="6491"/>
                    <a:pt x="818" y="8318"/>
                    <a:pt x="1861" y="8318"/>
                  </a:cubicBezTo>
                  <a:cubicBezTo>
                    <a:pt x="2903" y="8318"/>
                    <a:pt x="3721" y="6491"/>
                    <a:pt x="3721" y="4158"/>
                  </a:cubicBezTo>
                  <a:cubicBezTo>
                    <a:pt x="3721" y="1828"/>
                    <a:pt x="2903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8831425" y="-1938375"/>
              <a:ext cx="197375" cy="10600"/>
            </a:xfrm>
            <a:custGeom>
              <a:avLst/>
              <a:gdLst/>
              <a:ahLst/>
              <a:cxnLst/>
              <a:rect l="l" t="t" r="r" b="b"/>
              <a:pathLst>
                <a:path w="7895" h="424" extrusionOk="0">
                  <a:moveTo>
                    <a:pt x="1" y="1"/>
                  </a:moveTo>
                  <a:lnTo>
                    <a:pt x="1" y="424"/>
                  </a:lnTo>
                  <a:lnTo>
                    <a:pt x="7895" y="424"/>
                  </a:lnTo>
                  <a:lnTo>
                    <a:pt x="7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8851900" y="-2000075"/>
              <a:ext cx="156475" cy="28375"/>
            </a:xfrm>
            <a:custGeom>
              <a:avLst/>
              <a:gdLst/>
              <a:ahLst/>
              <a:cxnLst/>
              <a:rect l="l" t="t" r="r" b="b"/>
              <a:pathLst>
                <a:path w="6259" h="1135" extrusionOk="0">
                  <a:moveTo>
                    <a:pt x="302" y="1"/>
                  </a:moveTo>
                  <a:lnTo>
                    <a:pt x="152" y="149"/>
                  </a:lnTo>
                  <a:lnTo>
                    <a:pt x="1" y="297"/>
                  </a:lnTo>
                  <a:cubicBezTo>
                    <a:pt x="34" y="331"/>
                    <a:pt x="840" y="1134"/>
                    <a:pt x="3129" y="1134"/>
                  </a:cubicBezTo>
                  <a:cubicBezTo>
                    <a:pt x="5419" y="1134"/>
                    <a:pt x="6224" y="331"/>
                    <a:pt x="6258" y="297"/>
                  </a:cubicBezTo>
                  <a:lnTo>
                    <a:pt x="5955" y="1"/>
                  </a:lnTo>
                  <a:cubicBezTo>
                    <a:pt x="5948" y="8"/>
                    <a:pt x="5214" y="711"/>
                    <a:pt x="3129" y="711"/>
                  </a:cubicBezTo>
                  <a:cubicBezTo>
                    <a:pt x="1043" y="711"/>
                    <a:pt x="310" y="8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8851900" y="-1894425"/>
              <a:ext cx="156475" cy="28350"/>
            </a:xfrm>
            <a:custGeom>
              <a:avLst/>
              <a:gdLst/>
              <a:ahLst/>
              <a:cxnLst/>
              <a:rect l="l" t="t" r="r" b="b"/>
              <a:pathLst>
                <a:path w="6259" h="1134" extrusionOk="0">
                  <a:moveTo>
                    <a:pt x="3129" y="0"/>
                  </a:moveTo>
                  <a:cubicBezTo>
                    <a:pt x="840" y="0"/>
                    <a:pt x="34" y="803"/>
                    <a:pt x="1" y="838"/>
                  </a:cubicBezTo>
                  <a:lnTo>
                    <a:pt x="302" y="1134"/>
                  </a:lnTo>
                  <a:cubicBezTo>
                    <a:pt x="310" y="1127"/>
                    <a:pt x="1042" y="423"/>
                    <a:pt x="3129" y="423"/>
                  </a:cubicBezTo>
                  <a:cubicBezTo>
                    <a:pt x="5216" y="423"/>
                    <a:pt x="5948" y="1127"/>
                    <a:pt x="5954" y="1132"/>
                  </a:cubicBezTo>
                  <a:lnTo>
                    <a:pt x="6258" y="838"/>
                  </a:lnTo>
                  <a:cubicBezTo>
                    <a:pt x="6224" y="803"/>
                    <a:pt x="5418" y="0"/>
                    <a:pt x="3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40"/>
          <p:cNvSpPr txBox="1">
            <a:spLocks noGrp="1"/>
          </p:cNvSpPr>
          <p:nvPr>
            <p:ph type="subTitle" idx="1"/>
          </p:nvPr>
        </p:nvSpPr>
        <p:spPr>
          <a:xfrm>
            <a:off x="2352975" y="1546350"/>
            <a:ext cx="3922275" cy="20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356169" y="1203579"/>
            <a:ext cx="5962529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500" dirty="0"/>
              <a:t>Nowadays, social media platforms like Facebook, Twitter, Instagram etc. have become a very important part of our daily lives and such platforms provide a plethora of data.</a:t>
            </a:r>
          </a:p>
          <a:p>
            <a:pPr algn="just"/>
            <a:endParaRPr lang="en-IN" sz="1500" dirty="0"/>
          </a:p>
          <a:p>
            <a:pPr algn="just"/>
            <a:r>
              <a:rPr lang="en-IN" sz="1500" dirty="0"/>
              <a:t>This data can be analysed using various social analysis models and techniques to gain insights and recommendations.</a:t>
            </a:r>
          </a:p>
          <a:p>
            <a:pPr algn="just"/>
            <a:endParaRPr lang="en-IN" sz="1500" dirty="0"/>
          </a:p>
          <a:p>
            <a:pPr algn="just"/>
            <a:r>
              <a:rPr lang="en-IN" sz="1500" dirty="0"/>
              <a:t>The main aim of the project is to use Python and </a:t>
            </a:r>
            <a:r>
              <a:rPr lang="en-IN" sz="1500" dirty="0" err="1"/>
              <a:t>NetworkX</a:t>
            </a:r>
            <a:r>
              <a:rPr lang="en-IN" sz="1500" dirty="0"/>
              <a:t> to analyse Twitter communities and followers using social network analysis techniques and also provide recommendations for new followers/communities on Twitter based on the Network Analysis.</a:t>
            </a:r>
          </a:p>
          <a:p>
            <a:endParaRPr lang="en-IN" sz="1500" dirty="0"/>
          </a:p>
          <a:p>
            <a:endParaRPr lang="en-IN" sz="1500"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2024850" y="391732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ABSTRACT</a:t>
            </a:r>
            <a:endParaRPr sz="3600" dirty="0"/>
          </a:p>
        </p:txBody>
      </p:sp>
      <p:grpSp>
        <p:nvGrpSpPr>
          <p:cNvPr id="5" name="Google Shape;1821;p58">
            <a:extLst>
              <a:ext uri="{FF2B5EF4-FFF2-40B4-BE49-F238E27FC236}">
                <a16:creationId xmlns:a16="http://schemas.microsoft.com/office/drawing/2014/main" id="{911E90BB-5901-4BF0-9449-8F67EFC2E6D0}"/>
              </a:ext>
            </a:extLst>
          </p:cNvPr>
          <p:cNvGrpSpPr/>
          <p:nvPr/>
        </p:nvGrpSpPr>
        <p:grpSpPr>
          <a:xfrm>
            <a:off x="6567055" y="1389413"/>
            <a:ext cx="2361723" cy="2416116"/>
            <a:chOff x="6315905" y="2211307"/>
            <a:chExt cx="2231845" cy="2182550"/>
          </a:xfrm>
        </p:grpSpPr>
        <p:grpSp>
          <p:nvGrpSpPr>
            <p:cNvPr id="6" name="Google Shape;1822;p58">
              <a:extLst>
                <a:ext uri="{FF2B5EF4-FFF2-40B4-BE49-F238E27FC236}">
                  <a16:creationId xmlns:a16="http://schemas.microsoft.com/office/drawing/2014/main" id="{6FCF63CB-A517-4403-A33B-4F323F5F3EF8}"/>
                </a:ext>
              </a:extLst>
            </p:cNvPr>
            <p:cNvGrpSpPr/>
            <p:nvPr/>
          </p:nvGrpSpPr>
          <p:grpSpPr>
            <a:xfrm>
              <a:off x="6801985" y="2211307"/>
              <a:ext cx="1182824" cy="2122003"/>
              <a:chOff x="2289700" y="238125"/>
              <a:chExt cx="2838550" cy="5092400"/>
            </a:xfrm>
          </p:grpSpPr>
          <p:sp>
            <p:nvSpPr>
              <p:cNvPr id="110" name="Google Shape;1823;p58">
                <a:extLst>
                  <a:ext uri="{FF2B5EF4-FFF2-40B4-BE49-F238E27FC236}">
                    <a16:creationId xmlns:a16="http://schemas.microsoft.com/office/drawing/2014/main" id="{BA0D6A59-290B-4198-A516-1D3F8073BB42}"/>
                  </a:ext>
                </a:extLst>
              </p:cNvPr>
              <p:cNvSpPr/>
              <p:nvPr/>
            </p:nvSpPr>
            <p:spPr>
              <a:xfrm>
                <a:off x="2289700" y="238125"/>
                <a:ext cx="2838550" cy="5092400"/>
              </a:xfrm>
              <a:custGeom>
                <a:avLst/>
                <a:gdLst/>
                <a:ahLst/>
                <a:cxnLst/>
                <a:rect l="l" t="t" r="r" b="b"/>
                <a:pathLst>
                  <a:path w="113542" h="203696" extrusionOk="0">
                    <a:moveTo>
                      <a:pt x="6475" y="0"/>
                    </a:moveTo>
                    <a:cubicBezTo>
                      <a:pt x="4758" y="0"/>
                      <a:pt x="3112" y="682"/>
                      <a:pt x="1897" y="1896"/>
                    </a:cubicBezTo>
                    <a:cubicBezTo>
                      <a:pt x="683" y="3110"/>
                      <a:pt x="1" y="4757"/>
                      <a:pt x="1" y="6474"/>
                    </a:cubicBezTo>
                    <a:lnTo>
                      <a:pt x="1" y="197221"/>
                    </a:lnTo>
                    <a:cubicBezTo>
                      <a:pt x="0" y="198938"/>
                      <a:pt x="683" y="200585"/>
                      <a:pt x="1897" y="201799"/>
                    </a:cubicBezTo>
                    <a:cubicBezTo>
                      <a:pt x="3112" y="203012"/>
                      <a:pt x="4758" y="203695"/>
                      <a:pt x="6475" y="203695"/>
                    </a:cubicBezTo>
                    <a:lnTo>
                      <a:pt x="107068" y="203695"/>
                    </a:lnTo>
                    <a:cubicBezTo>
                      <a:pt x="108785" y="203695"/>
                      <a:pt x="110432" y="203012"/>
                      <a:pt x="111645" y="201799"/>
                    </a:cubicBezTo>
                    <a:cubicBezTo>
                      <a:pt x="112860" y="200584"/>
                      <a:pt x="113542" y="198938"/>
                      <a:pt x="113542" y="197221"/>
                    </a:cubicBezTo>
                    <a:lnTo>
                      <a:pt x="113542" y="6474"/>
                    </a:lnTo>
                    <a:cubicBezTo>
                      <a:pt x="113542" y="4757"/>
                      <a:pt x="112860" y="3110"/>
                      <a:pt x="111645" y="1896"/>
                    </a:cubicBezTo>
                    <a:cubicBezTo>
                      <a:pt x="110432" y="682"/>
                      <a:pt x="108784" y="0"/>
                      <a:pt x="1070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824;p58">
                <a:extLst>
                  <a:ext uri="{FF2B5EF4-FFF2-40B4-BE49-F238E27FC236}">
                    <a16:creationId xmlns:a16="http://schemas.microsoft.com/office/drawing/2014/main" id="{50E0D53E-EA68-4C68-9B19-C6901BAAAE14}"/>
                  </a:ext>
                </a:extLst>
              </p:cNvPr>
              <p:cNvSpPr/>
              <p:nvPr/>
            </p:nvSpPr>
            <p:spPr>
              <a:xfrm>
                <a:off x="3607400" y="4959525"/>
                <a:ext cx="2031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8128" fill="none" extrusionOk="0">
                    <a:moveTo>
                      <a:pt x="8126" y="4064"/>
                    </a:moveTo>
                    <a:cubicBezTo>
                      <a:pt x="8126" y="6308"/>
                      <a:pt x="6308" y="8127"/>
                      <a:pt x="4064" y="8127"/>
                    </a:cubicBezTo>
                    <a:cubicBezTo>
                      <a:pt x="1820" y="8127"/>
                      <a:pt x="0" y="6308"/>
                      <a:pt x="0" y="4064"/>
                    </a:cubicBezTo>
                    <a:cubicBezTo>
                      <a:pt x="0" y="1820"/>
                      <a:pt x="1820" y="0"/>
                      <a:pt x="4064" y="0"/>
                    </a:cubicBezTo>
                    <a:cubicBezTo>
                      <a:pt x="6308" y="0"/>
                      <a:pt x="8126" y="1820"/>
                      <a:pt x="8126" y="4064"/>
                    </a:cubicBezTo>
                    <a:close/>
                  </a:path>
                </a:pathLst>
              </a:custGeom>
              <a:noFill/>
              <a:ln w="145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825;p58">
                <a:extLst>
                  <a:ext uri="{FF2B5EF4-FFF2-40B4-BE49-F238E27FC236}">
                    <a16:creationId xmlns:a16="http://schemas.microsoft.com/office/drawing/2014/main" id="{C3873098-B1DF-4C92-B97D-0F4BFBE5C16F}"/>
                  </a:ext>
                </a:extLst>
              </p:cNvPr>
              <p:cNvSpPr/>
              <p:nvPr/>
            </p:nvSpPr>
            <p:spPr>
              <a:xfrm>
                <a:off x="2365625" y="601150"/>
                <a:ext cx="2686725" cy="4191800"/>
              </a:xfrm>
              <a:custGeom>
                <a:avLst/>
                <a:gdLst/>
                <a:ahLst/>
                <a:cxnLst/>
                <a:rect l="l" t="t" r="r" b="b"/>
                <a:pathLst>
                  <a:path w="107469" h="167672" extrusionOk="0">
                    <a:moveTo>
                      <a:pt x="1" y="0"/>
                    </a:moveTo>
                    <a:lnTo>
                      <a:pt x="1" y="167671"/>
                    </a:lnTo>
                    <a:lnTo>
                      <a:pt x="107468" y="167671"/>
                    </a:lnTo>
                    <a:lnTo>
                      <a:pt x="1074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826;p58">
                <a:extLst>
                  <a:ext uri="{FF2B5EF4-FFF2-40B4-BE49-F238E27FC236}">
                    <a16:creationId xmlns:a16="http://schemas.microsoft.com/office/drawing/2014/main" id="{373A45B5-E8BF-483A-BB4C-F3D881F9AAD9}"/>
                  </a:ext>
                </a:extLst>
              </p:cNvPr>
              <p:cNvSpPr/>
              <p:nvPr/>
            </p:nvSpPr>
            <p:spPr>
              <a:xfrm>
                <a:off x="3465025" y="408550"/>
                <a:ext cx="487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516" h="1" fill="none" extrusionOk="0">
                    <a:moveTo>
                      <a:pt x="0" y="0"/>
                    </a:moveTo>
                    <a:lnTo>
                      <a:pt x="19516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827;p58">
                <a:extLst>
                  <a:ext uri="{FF2B5EF4-FFF2-40B4-BE49-F238E27FC236}">
                    <a16:creationId xmlns:a16="http://schemas.microsoft.com/office/drawing/2014/main" id="{FBB743EA-F952-4392-8FA9-6D836A4020EF}"/>
                  </a:ext>
                </a:extLst>
              </p:cNvPr>
              <p:cNvSpPr/>
              <p:nvPr/>
            </p:nvSpPr>
            <p:spPr>
              <a:xfrm>
                <a:off x="3284300" y="408550"/>
                <a:ext cx="900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" fill="none" extrusionOk="0">
                    <a:moveTo>
                      <a:pt x="1" y="0"/>
                    </a:moveTo>
                    <a:lnTo>
                      <a:pt x="3599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828;p58">
                <a:extLst>
                  <a:ext uri="{FF2B5EF4-FFF2-40B4-BE49-F238E27FC236}">
                    <a16:creationId xmlns:a16="http://schemas.microsoft.com/office/drawing/2014/main" id="{FE5706AC-CAA6-4633-B07C-E0369BF8A47C}"/>
                  </a:ext>
                </a:extLst>
              </p:cNvPr>
              <p:cNvSpPr/>
              <p:nvPr/>
            </p:nvSpPr>
            <p:spPr>
              <a:xfrm>
                <a:off x="2517100" y="2459900"/>
                <a:ext cx="2069400" cy="866425"/>
              </a:xfrm>
              <a:custGeom>
                <a:avLst/>
                <a:gdLst/>
                <a:ahLst/>
                <a:cxnLst/>
                <a:rect l="l" t="t" r="r" b="b"/>
                <a:pathLst>
                  <a:path w="82776" h="34657" extrusionOk="0">
                    <a:moveTo>
                      <a:pt x="15523" y="1"/>
                    </a:moveTo>
                    <a:cubicBezTo>
                      <a:pt x="6950" y="1"/>
                      <a:pt x="0" y="6950"/>
                      <a:pt x="0" y="15522"/>
                    </a:cubicBezTo>
                    <a:cubicBezTo>
                      <a:pt x="0" y="24095"/>
                      <a:pt x="6950" y="31045"/>
                      <a:pt x="15523" y="31045"/>
                    </a:cubicBezTo>
                    <a:lnTo>
                      <a:pt x="19979" y="31045"/>
                    </a:lnTo>
                    <a:lnTo>
                      <a:pt x="22774" y="34657"/>
                    </a:lnTo>
                    <a:lnTo>
                      <a:pt x="25568" y="31045"/>
                    </a:lnTo>
                    <a:lnTo>
                      <a:pt x="67253" y="31045"/>
                    </a:lnTo>
                    <a:cubicBezTo>
                      <a:pt x="75825" y="31045"/>
                      <a:pt x="82775" y="24095"/>
                      <a:pt x="82775" y="15522"/>
                    </a:cubicBezTo>
                    <a:cubicBezTo>
                      <a:pt x="82775" y="6950"/>
                      <a:pt x="75825" y="1"/>
                      <a:pt x="672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829;p58">
                <a:extLst>
                  <a:ext uri="{FF2B5EF4-FFF2-40B4-BE49-F238E27FC236}">
                    <a16:creationId xmlns:a16="http://schemas.microsoft.com/office/drawing/2014/main" id="{9846D7BB-D05E-416F-A857-683DE834B04A}"/>
                  </a:ext>
                </a:extLst>
              </p:cNvPr>
              <p:cNvSpPr/>
              <p:nvPr/>
            </p:nvSpPr>
            <p:spPr>
              <a:xfrm>
                <a:off x="2733800" y="2648475"/>
                <a:ext cx="1604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4171" h="1" fill="none" extrusionOk="0">
                    <a:moveTo>
                      <a:pt x="1" y="0"/>
                    </a:moveTo>
                    <a:lnTo>
                      <a:pt x="64170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830;p58">
                <a:extLst>
                  <a:ext uri="{FF2B5EF4-FFF2-40B4-BE49-F238E27FC236}">
                    <a16:creationId xmlns:a16="http://schemas.microsoft.com/office/drawing/2014/main" id="{AB14793F-C6F1-449C-B2EB-60C670374589}"/>
                  </a:ext>
                </a:extLst>
              </p:cNvPr>
              <p:cNvSpPr/>
              <p:nvPr/>
            </p:nvSpPr>
            <p:spPr>
              <a:xfrm>
                <a:off x="3195350" y="2781450"/>
                <a:ext cx="1142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5709" h="1" fill="none" extrusionOk="0">
                    <a:moveTo>
                      <a:pt x="1" y="1"/>
                    </a:moveTo>
                    <a:lnTo>
                      <a:pt x="45708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831;p58">
                <a:extLst>
                  <a:ext uri="{FF2B5EF4-FFF2-40B4-BE49-F238E27FC236}">
                    <a16:creationId xmlns:a16="http://schemas.microsoft.com/office/drawing/2014/main" id="{07BF2AF8-BE58-4DEE-8E79-5355CFCC8D1E}"/>
                  </a:ext>
                </a:extLst>
              </p:cNvPr>
              <p:cNvSpPr/>
              <p:nvPr/>
            </p:nvSpPr>
            <p:spPr>
              <a:xfrm>
                <a:off x="2733800" y="2781450"/>
                <a:ext cx="322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906" h="1" fill="none" extrusionOk="0">
                    <a:moveTo>
                      <a:pt x="1" y="1"/>
                    </a:moveTo>
                    <a:lnTo>
                      <a:pt x="12905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832;p58">
                <a:extLst>
                  <a:ext uri="{FF2B5EF4-FFF2-40B4-BE49-F238E27FC236}">
                    <a16:creationId xmlns:a16="http://schemas.microsoft.com/office/drawing/2014/main" id="{35F3AF8E-FA75-48C6-AE20-061425B68C11}"/>
                  </a:ext>
                </a:extLst>
              </p:cNvPr>
              <p:cNvSpPr/>
              <p:nvPr/>
            </p:nvSpPr>
            <p:spPr>
              <a:xfrm>
                <a:off x="3953375" y="2914450"/>
                <a:ext cx="384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388" h="1" fill="none" extrusionOk="0">
                    <a:moveTo>
                      <a:pt x="1" y="0"/>
                    </a:moveTo>
                    <a:lnTo>
                      <a:pt x="15387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833;p58">
                <a:extLst>
                  <a:ext uri="{FF2B5EF4-FFF2-40B4-BE49-F238E27FC236}">
                    <a16:creationId xmlns:a16="http://schemas.microsoft.com/office/drawing/2014/main" id="{59916FF4-3759-4B18-B39C-1E69B42CC0D0}"/>
                  </a:ext>
                </a:extLst>
              </p:cNvPr>
              <p:cNvSpPr/>
              <p:nvPr/>
            </p:nvSpPr>
            <p:spPr>
              <a:xfrm>
                <a:off x="2733800" y="2914450"/>
                <a:ext cx="1071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2847" h="1" fill="none" extrusionOk="0">
                    <a:moveTo>
                      <a:pt x="1" y="0"/>
                    </a:moveTo>
                    <a:lnTo>
                      <a:pt x="42846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834;p58">
                <a:extLst>
                  <a:ext uri="{FF2B5EF4-FFF2-40B4-BE49-F238E27FC236}">
                    <a16:creationId xmlns:a16="http://schemas.microsoft.com/office/drawing/2014/main" id="{979A73CB-A3D2-46CC-BA45-485A3732A399}"/>
                  </a:ext>
                </a:extLst>
              </p:cNvPr>
              <p:cNvSpPr/>
              <p:nvPr/>
            </p:nvSpPr>
            <p:spPr>
              <a:xfrm>
                <a:off x="2733800" y="3047450"/>
                <a:ext cx="825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031" h="1" fill="none" extrusionOk="0">
                    <a:moveTo>
                      <a:pt x="1" y="1"/>
                    </a:moveTo>
                    <a:lnTo>
                      <a:pt x="33031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835;p58">
                <a:extLst>
                  <a:ext uri="{FF2B5EF4-FFF2-40B4-BE49-F238E27FC236}">
                    <a16:creationId xmlns:a16="http://schemas.microsoft.com/office/drawing/2014/main" id="{B32EE80E-ACA0-49ED-8A6D-1521D3D4352F}"/>
                  </a:ext>
                </a:extLst>
              </p:cNvPr>
              <p:cNvSpPr/>
              <p:nvPr/>
            </p:nvSpPr>
            <p:spPr>
              <a:xfrm>
                <a:off x="2882500" y="3698550"/>
                <a:ext cx="2069375" cy="866425"/>
              </a:xfrm>
              <a:custGeom>
                <a:avLst/>
                <a:gdLst/>
                <a:ahLst/>
                <a:cxnLst/>
                <a:rect l="l" t="t" r="r" b="b"/>
                <a:pathLst>
                  <a:path w="82775" h="34657" extrusionOk="0">
                    <a:moveTo>
                      <a:pt x="15522" y="0"/>
                    </a:moveTo>
                    <a:cubicBezTo>
                      <a:pt x="6949" y="0"/>
                      <a:pt x="0" y="6950"/>
                      <a:pt x="0" y="15523"/>
                    </a:cubicBezTo>
                    <a:cubicBezTo>
                      <a:pt x="0" y="24095"/>
                      <a:pt x="6949" y="31046"/>
                      <a:pt x="15522" y="31046"/>
                    </a:cubicBezTo>
                    <a:lnTo>
                      <a:pt x="57206" y="31046"/>
                    </a:lnTo>
                    <a:lnTo>
                      <a:pt x="60001" y="34656"/>
                    </a:lnTo>
                    <a:lnTo>
                      <a:pt x="62796" y="31044"/>
                    </a:lnTo>
                    <a:lnTo>
                      <a:pt x="67252" y="31044"/>
                    </a:lnTo>
                    <a:cubicBezTo>
                      <a:pt x="75825" y="31044"/>
                      <a:pt x="82775" y="24095"/>
                      <a:pt x="82775" y="15523"/>
                    </a:cubicBezTo>
                    <a:cubicBezTo>
                      <a:pt x="82775" y="6950"/>
                      <a:pt x="75825" y="0"/>
                      <a:pt x="672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836;p58">
                <a:extLst>
                  <a:ext uri="{FF2B5EF4-FFF2-40B4-BE49-F238E27FC236}">
                    <a16:creationId xmlns:a16="http://schemas.microsoft.com/office/drawing/2014/main" id="{1EF78CE2-4676-4B2F-B242-6B1B57BE70A3}"/>
                  </a:ext>
                </a:extLst>
              </p:cNvPr>
              <p:cNvSpPr/>
              <p:nvPr/>
            </p:nvSpPr>
            <p:spPr>
              <a:xfrm>
                <a:off x="3099200" y="3887100"/>
                <a:ext cx="160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4170" h="1" fill="none" extrusionOk="0">
                    <a:moveTo>
                      <a:pt x="0" y="0"/>
                    </a:moveTo>
                    <a:lnTo>
                      <a:pt x="64169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837;p58">
                <a:extLst>
                  <a:ext uri="{FF2B5EF4-FFF2-40B4-BE49-F238E27FC236}">
                    <a16:creationId xmlns:a16="http://schemas.microsoft.com/office/drawing/2014/main" id="{2CDBF102-F5D2-4DFD-BC6D-C6151AA93E78}"/>
                  </a:ext>
                </a:extLst>
              </p:cNvPr>
              <p:cNvSpPr/>
              <p:nvPr/>
            </p:nvSpPr>
            <p:spPr>
              <a:xfrm>
                <a:off x="3816575" y="4020125"/>
                <a:ext cx="886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475" h="1" fill="none" extrusionOk="0">
                    <a:moveTo>
                      <a:pt x="0" y="0"/>
                    </a:moveTo>
                    <a:lnTo>
                      <a:pt x="35474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838;p58">
                <a:extLst>
                  <a:ext uri="{FF2B5EF4-FFF2-40B4-BE49-F238E27FC236}">
                    <a16:creationId xmlns:a16="http://schemas.microsoft.com/office/drawing/2014/main" id="{2383D8A3-E622-4550-B3D3-C291DDDB0BF5}"/>
                  </a:ext>
                </a:extLst>
              </p:cNvPr>
              <p:cNvSpPr/>
              <p:nvPr/>
            </p:nvSpPr>
            <p:spPr>
              <a:xfrm>
                <a:off x="3099200" y="4020125"/>
                <a:ext cx="595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1" fill="none" extrusionOk="0">
                    <a:moveTo>
                      <a:pt x="0" y="0"/>
                    </a:moveTo>
                    <a:lnTo>
                      <a:pt x="23828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839;p58">
                <a:extLst>
                  <a:ext uri="{FF2B5EF4-FFF2-40B4-BE49-F238E27FC236}">
                    <a16:creationId xmlns:a16="http://schemas.microsoft.com/office/drawing/2014/main" id="{6768604A-A6E4-4734-9081-ED46674EE8C7}"/>
                  </a:ext>
                </a:extLst>
              </p:cNvPr>
              <p:cNvSpPr/>
              <p:nvPr/>
            </p:nvSpPr>
            <p:spPr>
              <a:xfrm>
                <a:off x="4410650" y="4153100"/>
                <a:ext cx="292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12" h="1" fill="none" extrusionOk="0">
                    <a:moveTo>
                      <a:pt x="1" y="1"/>
                    </a:moveTo>
                    <a:lnTo>
                      <a:pt x="11711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840;p58">
                <a:extLst>
                  <a:ext uri="{FF2B5EF4-FFF2-40B4-BE49-F238E27FC236}">
                    <a16:creationId xmlns:a16="http://schemas.microsoft.com/office/drawing/2014/main" id="{854B1191-BFC8-4167-9AB9-60D20870D1B4}"/>
                  </a:ext>
                </a:extLst>
              </p:cNvPr>
              <p:cNvSpPr/>
              <p:nvPr/>
            </p:nvSpPr>
            <p:spPr>
              <a:xfrm>
                <a:off x="3099200" y="4153100"/>
                <a:ext cx="1163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6522" h="1" fill="none" extrusionOk="0">
                    <a:moveTo>
                      <a:pt x="0" y="1"/>
                    </a:moveTo>
                    <a:lnTo>
                      <a:pt x="46521" y="1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841;p58">
                <a:extLst>
                  <a:ext uri="{FF2B5EF4-FFF2-40B4-BE49-F238E27FC236}">
                    <a16:creationId xmlns:a16="http://schemas.microsoft.com/office/drawing/2014/main" id="{3D136AEF-53DF-4CA6-BD2C-2E5F3860ED77}"/>
                  </a:ext>
                </a:extLst>
              </p:cNvPr>
              <p:cNvSpPr/>
              <p:nvPr/>
            </p:nvSpPr>
            <p:spPr>
              <a:xfrm>
                <a:off x="3099200" y="4286100"/>
                <a:ext cx="1005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221" h="1" fill="none" extrusionOk="0">
                    <a:moveTo>
                      <a:pt x="0" y="0"/>
                    </a:moveTo>
                    <a:lnTo>
                      <a:pt x="40220" y="0"/>
                    </a:lnTo>
                  </a:path>
                </a:pathLst>
              </a:custGeom>
              <a:noFill/>
              <a:ln w="21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842;p58">
              <a:extLst>
                <a:ext uri="{FF2B5EF4-FFF2-40B4-BE49-F238E27FC236}">
                  <a16:creationId xmlns:a16="http://schemas.microsoft.com/office/drawing/2014/main" id="{CC91B1C5-1FCF-45CD-8A25-2EDF92C879B8}"/>
                </a:ext>
              </a:extLst>
            </p:cNvPr>
            <p:cNvGrpSpPr/>
            <p:nvPr/>
          </p:nvGrpSpPr>
          <p:grpSpPr>
            <a:xfrm>
              <a:off x="6315905" y="2330410"/>
              <a:ext cx="891863" cy="2063446"/>
              <a:chOff x="1123200" y="523950"/>
              <a:chExt cx="2140300" cy="4951875"/>
            </a:xfrm>
          </p:grpSpPr>
          <p:sp>
            <p:nvSpPr>
              <p:cNvPr id="64" name="Google Shape;1843;p58">
                <a:extLst>
                  <a:ext uri="{FF2B5EF4-FFF2-40B4-BE49-F238E27FC236}">
                    <a16:creationId xmlns:a16="http://schemas.microsoft.com/office/drawing/2014/main" id="{B7C744B3-D75B-456F-8721-8914CE563B53}"/>
                  </a:ext>
                </a:extLst>
              </p:cNvPr>
              <p:cNvSpPr/>
              <p:nvPr/>
            </p:nvSpPr>
            <p:spPr>
              <a:xfrm>
                <a:off x="1237750" y="523950"/>
                <a:ext cx="2025750" cy="866425"/>
              </a:xfrm>
              <a:custGeom>
                <a:avLst/>
                <a:gdLst/>
                <a:ahLst/>
                <a:cxnLst/>
                <a:rect l="l" t="t" r="r" b="b"/>
                <a:pathLst>
                  <a:path w="81030" h="34657" extrusionOk="0">
                    <a:moveTo>
                      <a:pt x="15522" y="1"/>
                    </a:moveTo>
                    <a:cubicBezTo>
                      <a:pt x="6949" y="1"/>
                      <a:pt x="1" y="6951"/>
                      <a:pt x="1" y="15523"/>
                    </a:cubicBezTo>
                    <a:cubicBezTo>
                      <a:pt x="1" y="24096"/>
                      <a:pt x="6949" y="31046"/>
                      <a:pt x="15522" y="31046"/>
                    </a:cubicBezTo>
                    <a:lnTo>
                      <a:pt x="19979" y="31046"/>
                    </a:lnTo>
                    <a:lnTo>
                      <a:pt x="22774" y="34657"/>
                    </a:lnTo>
                    <a:lnTo>
                      <a:pt x="25568" y="31046"/>
                    </a:lnTo>
                    <a:lnTo>
                      <a:pt x="65507" y="31046"/>
                    </a:lnTo>
                    <a:cubicBezTo>
                      <a:pt x="74079" y="31046"/>
                      <a:pt x="81029" y="24096"/>
                      <a:pt x="81029" y="15523"/>
                    </a:cubicBezTo>
                    <a:cubicBezTo>
                      <a:pt x="81029" y="6951"/>
                      <a:pt x="74079" y="1"/>
                      <a:pt x="65507" y="1"/>
                    </a:cubicBezTo>
                    <a:close/>
                  </a:path>
                </a:pathLst>
              </a:custGeom>
              <a:solidFill>
                <a:srgbClr val="AA8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844;p58">
                <a:extLst>
                  <a:ext uri="{FF2B5EF4-FFF2-40B4-BE49-F238E27FC236}">
                    <a16:creationId xmlns:a16="http://schemas.microsoft.com/office/drawing/2014/main" id="{8F3DF311-A16B-40AE-94D3-6D23EC6BEA67}"/>
                  </a:ext>
                </a:extLst>
              </p:cNvPr>
              <p:cNvSpPr/>
              <p:nvPr/>
            </p:nvSpPr>
            <p:spPr>
              <a:xfrm>
                <a:off x="1751700" y="1512900"/>
                <a:ext cx="268675" cy="381100"/>
              </a:xfrm>
              <a:custGeom>
                <a:avLst/>
                <a:gdLst/>
                <a:ahLst/>
                <a:cxnLst/>
                <a:rect l="l" t="t" r="r" b="b"/>
                <a:pathLst>
                  <a:path w="10747" h="15244" extrusionOk="0">
                    <a:moveTo>
                      <a:pt x="5501" y="1"/>
                    </a:moveTo>
                    <a:cubicBezTo>
                      <a:pt x="4598" y="1"/>
                      <a:pt x="3710" y="234"/>
                      <a:pt x="2924" y="678"/>
                    </a:cubicBezTo>
                    <a:cubicBezTo>
                      <a:pt x="2698" y="806"/>
                      <a:pt x="2476" y="956"/>
                      <a:pt x="2297" y="1147"/>
                    </a:cubicBezTo>
                    <a:cubicBezTo>
                      <a:pt x="2085" y="1375"/>
                      <a:pt x="1998" y="1559"/>
                      <a:pt x="2023" y="1863"/>
                    </a:cubicBezTo>
                    <a:cubicBezTo>
                      <a:pt x="2042" y="2087"/>
                      <a:pt x="2045" y="2310"/>
                      <a:pt x="2031" y="2534"/>
                    </a:cubicBezTo>
                    <a:cubicBezTo>
                      <a:pt x="2009" y="2881"/>
                      <a:pt x="1934" y="3218"/>
                      <a:pt x="1857" y="3555"/>
                    </a:cubicBezTo>
                    <a:cubicBezTo>
                      <a:pt x="1649" y="4463"/>
                      <a:pt x="1685" y="5326"/>
                      <a:pt x="1882" y="6235"/>
                    </a:cubicBezTo>
                    <a:cubicBezTo>
                      <a:pt x="1956" y="6576"/>
                      <a:pt x="1964" y="6947"/>
                      <a:pt x="1833" y="7269"/>
                    </a:cubicBezTo>
                    <a:cubicBezTo>
                      <a:pt x="1715" y="7553"/>
                      <a:pt x="1491" y="7768"/>
                      <a:pt x="1283" y="7986"/>
                    </a:cubicBezTo>
                    <a:cubicBezTo>
                      <a:pt x="869" y="8420"/>
                      <a:pt x="494" y="8908"/>
                      <a:pt x="274" y="9478"/>
                    </a:cubicBezTo>
                    <a:cubicBezTo>
                      <a:pt x="53" y="10048"/>
                      <a:pt x="1" y="10709"/>
                      <a:pt x="226" y="11276"/>
                    </a:cubicBezTo>
                    <a:cubicBezTo>
                      <a:pt x="343" y="11574"/>
                      <a:pt x="531" y="11834"/>
                      <a:pt x="674" y="12119"/>
                    </a:cubicBezTo>
                    <a:cubicBezTo>
                      <a:pt x="1036" y="12840"/>
                      <a:pt x="1092" y="13722"/>
                      <a:pt x="837" y="14491"/>
                    </a:cubicBezTo>
                    <a:cubicBezTo>
                      <a:pt x="780" y="14665"/>
                      <a:pt x="903" y="14850"/>
                      <a:pt x="1084" y="14884"/>
                    </a:cubicBezTo>
                    <a:cubicBezTo>
                      <a:pt x="2232" y="15098"/>
                      <a:pt x="3397" y="15244"/>
                      <a:pt x="4559" y="15244"/>
                    </a:cubicBezTo>
                    <a:cubicBezTo>
                      <a:pt x="5013" y="15244"/>
                      <a:pt x="5467" y="15222"/>
                      <a:pt x="5919" y="15172"/>
                    </a:cubicBezTo>
                    <a:cubicBezTo>
                      <a:pt x="7657" y="14983"/>
                      <a:pt x="9384" y="14374"/>
                      <a:pt x="10746" y="13218"/>
                    </a:cubicBezTo>
                    <a:lnTo>
                      <a:pt x="8046" y="1658"/>
                    </a:lnTo>
                    <a:cubicBezTo>
                      <a:pt x="7582" y="994"/>
                      <a:pt x="7040" y="302"/>
                      <a:pt x="6260" y="85"/>
                    </a:cubicBezTo>
                    <a:cubicBezTo>
                      <a:pt x="6038" y="24"/>
                      <a:pt x="5807" y="5"/>
                      <a:pt x="5576" y="2"/>
                    </a:cubicBezTo>
                    <a:cubicBezTo>
                      <a:pt x="5551" y="1"/>
                      <a:pt x="5526" y="1"/>
                      <a:pt x="5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845;p58">
                <a:extLst>
                  <a:ext uri="{FF2B5EF4-FFF2-40B4-BE49-F238E27FC236}">
                    <a16:creationId xmlns:a16="http://schemas.microsoft.com/office/drawing/2014/main" id="{9AEEE15B-8CB1-4FE0-8BD8-D4639DF4B741}"/>
                  </a:ext>
                </a:extLst>
              </p:cNvPr>
              <p:cNvSpPr/>
              <p:nvPr/>
            </p:nvSpPr>
            <p:spPr>
              <a:xfrm>
                <a:off x="1805375" y="1450000"/>
                <a:ext cx="311625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4986" extrusionOk="0">
                    <a:moveTo>
                      <a:pt x="3999" y="1"/>
                    </a:moveTo>
                    <a:cubicBezTo>
                      <a:pt x="2406" y="1"/>
                      <a:pt x="1065" y="639"/>
                      <a:pt x="676" y="2399"/>
                    </a:cubicBezTo>
                    <a:cubicBezTo>
                      <a:pt x="1" y="5453"/>
                      <a:pt x="516" y="13703"/>
                      <a:pt x="2802" y="14728"/>
                    </a:cubicBezTo>
                    <a:cubicBezTo>
                      <a:pt x="3204" y="14908"/>
                      <a:pt x="3624" y="14985"/>
                      <a:pt x="4049" y="14985"/>
                    </a:cubicBezTo>
                    <a:cubicBezTo>
                      <a:pt x="6041" y="14985"/>
                      <a:pt x="8126" y="13278"/>
                      <a:pt x="8835" y="12427"/>
                    </a:cubicBezTo>
                    <a:cubicBezTo>
                      <a:pt x="10091" y="10918"/>
                      <a:pt x="12465" y="4541"/>
                      <a:pt x="10335" y="2509"/>
                    </a:cubicBezTo>
                    <a:cubicBezTo>
                      <a:pt x="9080" y="1311"/>
                      <a:pt x="6281" y="1"/>
                      <a:pt x="3999" y="1"/>
                    </a:cubicBez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846;p58">
                <a:extLst>
                  <a:ext uri="{FF2B5EF4-FFF2-40B4-BE49-F238E27FC236}">
                    <a16:creationId xmlns:a16="http://schemas.microsoft.com/office/drawing/2014/main" id="{7647525C-81C7-47F2-B6BB-81AA77AB41C3}"/>
                  </a:ext>
                </a:extLst>
              </p:cNvPr>
              <p:cNvSpPr/>
              <p:nvPr/>
            </p:nvSpPr>
            <p:spPr>
              <a:xfrm>
                <a:off x="1952450" y="1681725"/>
                <a:ext cx="201400" cy="369650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4786" extrusionOk="0">
                    <a:moveTo>
                      <a:pt x="4230" y="1"/>
                    </a:moveTo>
                    <a:lnTo>
                      <a:pt x="0" y="3601"/>
                    </a:lnTo>
                    <a:lnTo>
                      <a:pt x="1673" y="9664"/>
                    </a:lnTo>
                    <a:lnTo>
                      <a:pt x="1007" y="11302"/>
                    </a:lnTo>
                    <a:cubicBezTo>
                      <a:pt x="1007" y="11302"/>
                      <a:pt x="565" y="14574"/>
                      <a:pt x="1106" y="14739"/>
                    </a:cubicBezTo>
                    <a:cubicBezTo>
                      <a:pt x="1209" y="14770"/>
                      <a:pt x="1317" y="14785"/>
                      <a:pt x="1431" y="14785"/>
                    </a:cubicBezTo>
                    <a:cubicBezTo>
                      <a:pt x="3717" y="14785"/>
                      <a:pt x="8056" y="8731"/>
                      <a:pt x="8056" y="8731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847;p58">
                <a:extLst>
                  <a:ext uri="{FF2B5EF4-FFF2-40B4-BE49-F238E27FC236}">
                    <a16:creationId xmlns:a16="http://schemas.microsoft.com/office/drawing/2014/main" id="{97171A8F-2CAC-42A0-BA5A-5703041EFF84}"/>
                  </a:ext>
                </a:extLst>
              </p:cNvPr>
              <p:cNvSpPr/>
              <p:nvPr/>
            </p:nvSpPr>
            <p:spPr>
              <a:xfrm>
                <a:off x="1735875" y="1413425"/>
                <a:ext cx="387800" cy="267050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0682" extrusionOk="0">
                    <a:moveTo>
                      <a:pt x="6386" y="1"/>
                    </a:moveTo>
                    <a:cubicBezTo>
                      <a:pt x="3738" y="1"/>
                      <a:pt x="1" y="2657"/>
                      <a:pt x="1984" y="7382"/>
                    </a:cubicBezTo>
                    <a:cubicBezTo>
                      <a:pt x="1984" y="7382"/>
                      <a:pt x="3961" y="5553"/>
                      <a:pt x="6494" y="3131"/>
                    </a:cubicBezTo>
                    <a:cubicBezTo>
                      <a:pt x="8094" y="8149"/>
                      <a:pt x="14172" y="10681"/>
                      <a:pt x="14172" y="10681"/>
                    </a:cubicBezTo>
                    <a:cubicBezTo>
                      <a:pt x="14172" y="10681"/>
                      <a:pt x="15512" y="7857"/>
                      <a:pt x="14712" y="4367"/>
                    </a:cubicBezTo>
                    <a:cubicBezTo>
                      <a:pt x="14120" y="1785"/>
                      <a:pt x="11163" y="44"/>
                      <a:pt x="8309" y="44"/>
                    </a:cubicBezTo>
                    <a:cubicBezTo>
                      <a:pt x="7968" y="44"/>
                      <a:pt x="7629" y="69"/>
                      <a:pt x="7294" y="121"/>
                    </a:cubicBezTo>
                    <a:cubicBezTo>
                      <a:pt x="7016" y="40"/>
                      <a:pt x="6709" y="1"/>
                      <a:pt x="63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48;p58">
                <a:extLst>
                  <a:ext uri="{FF2B5EF4-FFF2-40B4-BE49-F238E27FC236}">
                    <a16:creationId xmlns:a16="http://schemas.microsoft.com/office/drawing/2014/main" id="{B4B22BE4-23E5-4F1F-BB65-5713D60C154F}"/>
                  </a:ext>
                </a:extLst>
              </p:cNvPr>
              <p:cNvSpPr/>
              <p:nvPr/>
            </p:nvSpPr>
            <p:spPr>
              <a:xfrm>
                <a:off x="1899975" y="1380200"/>
                <a:ext cx="470500" cy="515225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0609" extrusionOk="0">
                    <a:moveTo>
                      <a:pt x="3651" y="1"/>
                    </a:moveTo>
                    <a:cubicBezTo>
                      <a:pt x="2234" y="1"/>
                      <a:pt x="880" y="433"/>
                      <a:pt x="1" y="1606"/>
                    </a:cubicBezTo>
                    <a:lnTo>
                      <a:pt x="4864" y="10285"/>
                    </a:lnTo>
                    <a:cubicBezTo>
                      <a:pt x="5487" y="10771"/>
                      <a:pt x="6082" y="11355"/>
                      <a:pt x="6320" y="12110"/>
                    </a:cubicBezTo>
                    <a:cubicBezTo>
                      <a:pt x="6577" y="12924"/>
                      <a:pt x="6380" y="13803"/>
                      <a:pt x="6243" y="14647"/>
                    </a:cubicBezTo>
                    <a:cubicBezTo>
                      <a:pt x="6107" y="15490"/>
                      <a:pt x="6053" y="16426"/>
                      <a:pt x="6541" y="17128"/>
                    </a:cubicBezTo>
                    <a:cubicBezTo>
                      <a:pt x="6740" y="17415"/>
                      <a:pt x="7019" y="17645"/>
                      <a:pt x="7187" y="17952"/>
                    </a:cubicBezTo>
                    <a:cubicBezTo>
                      <a:pt x="7510" y="18544"/>
                      <a:pt x="7371" y="19492"/>
                      <a:pt x="7285" y="20246"/>
                    </a:cubicBezTo>
                    <a:cubicBezTo>
                      <a:pt x="7262" y="20439"/>
                      <a:pt x="7414" y="20609"/>
                      <a:pt x="7600" y="20609"/>
                    </a:cubicBezTo>
                    <a:cubicBezTo>
                      <a:pt x="7617" y="20609"/>
                      <a:pt x="7635" y="20607"/>
                      <a:pt x="7653" y="20604"/>
                    </a:cubicBezTo>
                    <a:cubicBezTo>
                      <a:pt x="9412" y="20311"/>
                      <a:pt x="11570" y="19279"/>
                      <a:pt x="13136" y="18647"/>
                    </a:cubicBezTo>
                    <a:cubicBezTo>
                      <a:pt x="15297" y="17776"/>
                      <a:pt x="16873" y="18204"/>
                      <a:pt x="18819" y="16876"/>
                    </a:cubicBezTo>
                    <a:cubicBezTo>
                      <a:pt x="18819" y="14559"/>
                      <a:pt x="17035" y="13126"/>
                      <a:pt x="16664" y="12657"/>
                    </a:cubicBezTo>
                    <a:cubicBezTo>
                      <a:pt x="15786" y="11547"/>
                      <a:pt x="16604" y="9796"/>
                      <a:pt x="15936" y="8547"/>
                    </a:cubicBezTo>
                    <a:cubicBezTo>
                      <a:pt x="15452" y="7641"/>
                      <a:pt x="14360" y="7293"/>
                      <a:pt x="13484" y="6757"/>
                    </a:cubicBezTo>
                    <a:cubicBezTo>
                      <a:pt x="11587" y="5596"/>
                      <a:pt x="10936" y="3831"/>
                      <a:pt x="9294" y="2082"/>
                    </a:cubicBezTo>
                    <a:cubicBezTo>
                      <a:pt x="8400" y="1129"/>
                      <a:pt x="5942" y="1"/>
                      <a:pt x="3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849;p58">
                <a:extLst>
                  <a:ext uri="{FF2B5EF4-FFF2-40B4-BE49-F238E27FC236}">
                    <a16:creationId xmlns:a16="http://schemas.microsoft.com/office/drawing/2014/main" id="{68B7E0BB-6EB5-4900-A96E-66B9639009C8}"/>
                  </a:ext>
                </a:extLst>
              </p:cNvPr>
              <p:cNvSpPr/>
              <p:nvPr/>
            </p:nvSpPr>
            <p:spPr>
              <a:xfrm>
                <a:off x="2015725" y="1317625"/>
                <a:ext cx="12130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109" extrusionOk="0">
                    <a:moveTo>
                      <a:pt x="1964" y="1"/>
                    </a:moveTo>
                    <a:cubicBezTo>
                      <a:pt x="1196" y="1"/>
                      <a:pt x="452" y="344"/>
                      <a:pt x="187" y="1136"/>
                    </a:cubicBezTo>
                    <a:cubicBezTo>
                      <a:pt x="1" y="1695"/>
                      <a:pt x="138" y="2311"/>
                      <a:pt x="352" y="2861"/>
                    </a:cubicBezTo>
                    <a:cubicBezTo>
                      <a:pt x="505" y="3257"/>
                      <a:pt x="797" y="3699"/>
                      <a:pt x="1209" y="3699"/>
                    </a:cubicBezTo>
                    <a:cubicBezTo>
                      <a:pt x="1229" y="3699"/>
                      <a:pt x="1249" y="3698"/>
                      <a:pt x="1270" y="3695"/>
                    </a:cubicBezTo>
                    <a:lnTo>
                      <a:pt x="1915" y="4109"/>
                    </a:lnTo>
                    <a:cubicBezTo>
                      <a:pt x="2657" y="3967"/>
                      <a:pt x="3666" y="3821"/>
                      <a:pt x="4155" y="3170"/>
                    </a:cubicBezTo>
                    <a:cubicBezTo>
                      <a:pt x="4852" y="2240"/>
                      <a:pt x="4224" y="970"/>
                      <a:pt x="3361" y="403"/>
                    </a:cubicBezTo>
                    <a:cubicBezTo>
                      <a:pt x="2968" y="145"/>
                      <a:pt x="2461" y="1"/>
                      <a:pt x="19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850;p58">
                <a:extLst>
                  <a:ext uri="{FF2B5EF4-FFF2-40B4-BE49-F238E27FC236}">
                    <a16:creationId xmlns:a16="http://schemas.microsoft.com/office/drawing/2014/main" id="{E03C2882-68DA-4081-9B20-B2B68F9D577C}"/>
                  </a:ext>
                </a:extLst>
              </p:cNvPr>
              <p:cNvSpPr/>
              <p:nvPr/>
            </p:nvSpPr>
            <p:spPr>
              <a:xfrm>
                <a:off x="2007825" y="1644050"/>
                <a:ext cx="78700" cy="100600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4024" extrusionOk="0">
                    <a:moveTo>
                      <a:pt x="1913" y="0"/>
                    </a:moveTo>
                    <a:cubicBezTo>
                      <a:pt x="1520" y="0"/>
                      <a:pt x="1116" y="241"/>
                      <a:pt x="774" y="474"/>
                    </a:cubicBezTo>
                    <a:cubicBezTo>
                      <a:pt x="677" y="541"/>
                      <a:pt x="570" y="623"/>
                      <a:pt x="560" y="740"/>
                    </a:cubicBezTo>
                    <a:lnTo>
                      <a:pt x="0" y="3290"/>
                    </a:lnTo>
                    <a:cubicBezTo>
                      <a:pt x="118" y="3823"/>
                      <a:pt x="503" y="4024"/>
                      <a:pt x="943" y="4024"/>
                    </a:cubicBezTo>
                    <a:cubicBezTo>
                      <a:pt x="1468" y="4024"/>
                      <a:pt x="2071" y="3739"/>
                      <a:pt x="2390" y="3394"/>
                    </a:cubicBezTo>
                    <a:cubicBezTo>
                      <a:pt x="3047" y="2685"/>
                      <a:pt x="3147" y="1536"/>
                      <a:pt x="2800" y="674"/>
                    </a:cubicBezTo>
                    <a:cubicBezTo>
                      <a:pt x="2695" y="416"/>
                      <a:pt x="2513" y="179"/>
                      <a:pt x="2257" y="69"/>
                    </a:cubicBezTo>
                    <a:cubicBezTo>
                      <a:pt x="2144" y="21"/>
                      <a:pt x="2029" y="0"/>
                      <a:pt x="1913" y="0"/>
                    </a:cubicBez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851;p58">
                <a:extLst>
                  <a:ext uri="{FF2B5EF4-FFF2-40B4-BE49-F238E27FC236}">
                    <a16:creationId xmlns:a16="http://schemas.microsoft.com/office/drawing/2014/main" id="{A09D2BDC-C564-4FBB-B792-7055D2602F1B}"/>
                  </a:ext>
                </a:extLst>
              </p:cNvPr>
              <p:cNvSpPr/>
              <p:nvPr/>
            </p:nvSpPr>
            <p:spPr>
              <a:xfrm>
                <a:off x="1839475" y="1639800"/>
                <a:ext cx="476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3558" fill="none" extrusionOk="0">
                    <a:moveTo>
                      <a:pt x="1499" y="0"/>
                    </a:moveTo>
                    <a:cubicBezTo>
                      <a:pt x="1499" y="0"/>
                      <a:pt x="0" y="2614"/>
                      <a:pt x="472" y="3086"/>
                    </a:cubicBezTo>
                    <a:cubicBezTo>
                      <a:pt x="943" y="3557"/>
                      <a:pt x="1903" y="3268"/>
                      <a:pt x="1903" y="3268"/>
                    </a:cubicBezTo>
                  </a:path>
                </a:pathLst>
              </a:custGeom>
              <a:noFill/>
              <a:ln w="9525" cap="flat" cmpd="sng">
                <a:solidFill>
                  <a:srgbClr val="91302C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852;p58">
                <a:extLst>
                  <a:ext uri="{FF2B5EF4-FFF2-40B4-BE49-F238E27FC236}">
                    <a16:creationId xmlns:a16="http://schemas.microsoft.com/office/drawing/2014/main" id="{518C991E-3F44-4A6D-8069-CF1B61CEE36A}"/>
                  </a:ext>
                </a:extLst>
              </p:cNvPr>
              <p:cNvSpPr/>
              <p:nvPr/>
            </p:nvSpPr>
            <p:spPr>
              <a:xfrm>
                <a:off x="1922925" y="1629300"/>
                <a:ext cx="2532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179" extrusionOk="0">
                    <a:moveTo>
                      <a:pt x="336" y="1"/>
                    </a:moveTo>
                    <a:cubicBezTo>
                      <a:pt x="293" y="1"/>
                      <a:pt x="248" y="10"/>
                      <a:pt x="201" y="29"/>
                    </a:cubicBezTo>
                    <a:cubicBezTo>
                      <a:pt x="72" y="84"/>
                      <a:pt x="23" y="197"/>
                      <a:pt x="14" y="329"/>
                    </a:cubicBezTo>
                    <a:cubicBezTo>
                      <a:pt x="0" y="525"/>
                      <a:pt x="77" y="766"/>
                      <a:pt x="105" y="915"/>
                    </a:cubicBezTo>
                    <a:cubicBezTo>
                      <a:pt x="138" y="1090"/>
                      <a:pt x="280" y="1179"/>
                      <a:pt x="432" y="1179"/>
                    </a:cubicBezTo>
                    <a:cubicBezTo>
                      <a:pt x="511" y="1179"/>
                      <a:pt x="593" y="1155"/>
                      <a:pt x="664" y="1106"/>
                    </a:cubicBezTo>
                    <a:cubicBezTo>
                      <a:pt x="1012" y="869"/>
                      <a:pt x="762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853;p58">
                <a:extLst>
                  <a:ext uri="{FF2B5EF4-FFF2-40B4-BE49-F238E27FC236}">
                    <a16:creationId xmlns:a16="http://schemas.microsoft.com/office/drawing/2014/main" id="{DAFB8F8A-6AFD-423F-99EA-07F1056F44DB}"/>
                  </a:ext>
                </a:extLst>
              </p:cNvPr>
              <p:cNvSpPr/>
              <p:nvPr/>
            </p:nvSpPr>
            <p:spPr>
              <a:xfrm>
                <a:off x="1826300" y="1629300"/>
                <a:ext cx="253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179" extrusionOk="0">
                    <a:moveTo>
                      <a:pt x="338" y="1"/>
                    </a:moveTo>
                    <a:cubicBezTo>
                      <a:pt x="295" y="1"/>
                      <a:pt x="249" y="10"/>
                      <a:pt x="203" y="29"/>
                    </a:cubicBezTo>
                    <a:cubicBezTo>
                      <a:pt x="73" y="84"/>
                      <a:pt x="24" y="197"/>
                      <a:pt x="15" y="329"/>
                    </a:cubicBezTo>
                    <a:cubicBezTo>
                      <a:pt x="1" y="525"/>
                      <a:pt x="78" y="766"/>
                      <a:pt x="106" y="915"/>
                    </a:cubicBezTo>
                    <a:cubicBezTo>
                      <a:pt x="138" y="1090"/>
                      <a:pt x="281" y="1179"/>
                      <a:pt x="433" y="1179"/>
                    </a:cubicBezTo>
                    <a:cubicBezTo>
                      <a:pt x="512" y="1179"/>
                      <a:pt x="594" y="1155"/>
                      <a:pt x="665" y="1106"/>
                    </a:cubicBezTo>
                    <a:cubicBezTo>
                      <a:pt x="1014" y="869"/>
                      <a:pt x="764" y="1"/>
                      <a:pt x="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854;p58">
                <a:extLst>
                  <a:ext uri="{FF2B5EF4-FFF2-40B4-BE49-F238E27FC236}">
                    <a16:creationId xmlns:a16="http://schemas.microsoft.com/office/drawing/2014/main" id="{708B41A2-4F32-42F9-BB77-3B94DCD9A0A4}"/>
                  </a:ext>
                </a:extLst>
              </p:cNvPr>
              <p:cNvSpPr/>
              <p:nvPr/>
            </p:nvSpPr>
            <p:spPr>
              <a:xfrm>
                <a:off x="1897550" y="1581750"/>
                <a:ext cx="63475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1169" fill="none" extrusionOk="0">
                    <a:moveTo>
                      <a:pt x="1" y="1169"/>
                    </a:moveTo>
                    <a:cubicBezTo>
                      <a:pt x="1" y="1169"/>
                      <a:pt x="937" y="0"/>
                      <a:pt x="2538" y="1169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855;p58">
                <a:extLst>
                  <a:ext uri="{FF2B5EF4-FFF2-40B4-BE49-F238E27FC236}">
                    <a16:creationId xmlns:a16="http://schemas.microsoft.com/office/drawing/2014/main" id="{AEEE8F5D-48C6-404B-BA04-D0785ED1E976}"/>
                  </a:ext>
                </a:extLst>
              </p:cNvPr>
              <p:cNvSpPr/>
              <p:nvPr/>
            </p:nvSpPr>
            <p:spPr>
              <a:xfrm>
                <a:off x="1822850" y="1597325"/>
                <a:ext cx="390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621" fill="none" extrusionOk="0">
                    <a:moveTo>
                      <a:pt x="0" y="621"/>
                    </a:moveTo>
                    <a:cubicBezTo>
                      <a:pt x="351" y="272"/>
                      <a:pt x="929" y="1"/>
                      <a:pt x="1561" y="545"/>
                    </a:cubicBez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856;p58">
                <a:extLst>
                  <a:ext uri="{FF2B5EF4-FFF2-40B4-BE49-F238E27FC236}">
                    <a16:creationId xmlns:a16="http://schemas.microsoft.com/office/drawing/2014/main" id="{5575D15D-8607-4AD6-97C3-9CC80D325990}"/>
                  </a:ext>
                </a:extLst>
              </p:cNvPr>
              <p:cNvSpPr/>
              <p:nvPr/>
            </p:nvSpPr>
            <p:spPr>
              <a:xfrm>
                <a:off x="1868000" y="1736200"/>
                <a:ext cx="72800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760" extrusionOk="0">
                    <a:moveTo>
                      <a:pt x="2911" y="1"/>
                    </a:moveTo>
                    <a:lnTo>
                      <a:pt x="0" y="705"/>
                    </a:lnTo>
                    <a:cubicBezTo>
                      <a:pt x="0" y="705"/>
                      <a:pt x="252" y="1760"/>
                      <a:pt x="955" y="1760"/>
                    </a:cubicBezTo>
                    <a:cubicBezTo>
                      <a:pt x="2396" y="1760"/>
                      <a:pt x="2911" y="1"/>
                      <a:pt x="29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857;p58">
                <a:extLst>
                  <a:ext uri="{FF2B5EF4-FFF2-40B4-BE49-F238E27FC236}">
                    <a16:creationId xmlns:a16="http://schemas.microsoft.com/office/drawing/2014/main" id="{82849D57-F0B4-422F-969B-C8EEE2F7A91C}"/>
                  </a:ext>
                </a:extLst>
              </p:cNvPr>
              <p:cNvSpPr/>
              <p:nvPr/>
            </p:nvSpPr>
            <p:spPr>
              <a:xfrm>
                <a:off x="1323550" y="2044125"/>
                <a:ext cx="851300" cy="831975"/>
              </a:xfrm>
              <a:custGeom>
                <a:avLst/>
                <a:gdLst/>
                <a:ahLst/>
                <a:cxnLst/>
                <a:rect l="l" t="t" r="r" b="b"/>
                <a:pathLst>
                  <a:path w="34052" h="33279" extrusionOk="0">
                    <a:moveTo>
                      <a:pt x="29249" y="0"/>
                    </a:moveTo>
                    <a:cubicBezTo>
                      <a:pt x="27703" y="0"/>
                      <a:pt x="26035" y="825"/>
                      <a:pt x="24656" y="2583"/>
                    </a:cubicBezTo>
                    <a:cubicBezTo>
                      <a:pt x="20986" y="7263"/>
                      <a:pt x="16756" y="23535"/>
                      <a:pt x="16756" y="23535"/>
                    </a:cubicBezTo>
                    <a:lnTo>
                      <a:pt x="464" y="9046"/>
                    </a:lnTo>
                    <a:lnTo>
                      <a:pt x="464" y="9046"/>
                    </a:lnTo>
                    <a:cubicBezTo>
                      <a:pt x="464" y="9046"/>
                      <a:pt x="1" y="10317"/>
                      <a:pt x="797" y="12489"/>
                    </a:cubicBezTo>
                    <a:cubicBezTo>
                      <a:pt x="1827" y="15292"/>
                      <a:pt x="12907" y="32620"/>
                      <a:pt x="19941" y="33264"/>
                    </a:cubicBezTo>
                    <a:cubicBezTo>
                      <a:pt x="20046" y="33274"/>
                      <a:pt x="20152" y="33279"/>
                      <a:pt x="20257" y="33279"/>
                    </a:cubicBezTo>
                    <a:cubicBezTo>
                      <a:pt x="27184" y="33279"/>
                      <a:pt x="34051" y="12723"/>
                      <a:pt x="34051" y="6330"/>
                    </a:cubicBezTo>
                    <a:cubicBezTo>
                      <a:pt x="34051" y="2278"/>
                      <a:pt x="31819" y="0"/>
                      <a:pt x="29249" y="0"/>
                    </a:cubicBezTo>
                    <a:close/>
                  </a:path>
                </a:pathLst>
              </a:custGeom>
              <a:solidFill>
                <a:srgbClr val="FF8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858;p58">
                <a:extLst>
                  <a:ext uri="{FF2B5EF4-FFF2-40B4-BE49-F238E27FC236}">
                    <a16:creationId xmlns:a16="http://schemas.microsoft.com/office/drawing/2014/main" id="{51E619C0-B1C4-41D2-835F-D86F9DF22414}"/>
                  </a:ext>
                </a:extLst>
              </p:cNvPr>
              <p:cNvSpPr/>
              <p:nvPr/>
            </p:nvSpPr>
            <p:spPr>
              <a:xfrm>
                <a:off x="1406300" y="2285400"/>
                <a:ext cx="110175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079" extrusionOk="0">
                    <a:moveTo>
                      <a:pt x="610" y="1"/>
                    </a:moveTo>
                    <a:cubicBezTo>
                      <a:pt x="549" y="1"/>
                      <a:pt x="490" y="13"/>
                      <a:pt x="435" y="39"/>
                    </a:cubicBezTo>
                    <a:cubicBezTo>
                      <a:pt x="1" y="244"/>
                      <a:pt x="458" y="1397"/>
                      <a:pt x="631" y="1722"/>
                    </a:cubicBezTo>
                    <a:cubicBezTo>
                      <a:pt x="880" y="2191"/>
                      <a:pt x="1226" y="2588"/>
                      <a:pt x="1569" y="2978"/>
                    </a:cubicBezTo>
                    <a:lnTo>
                      <a:pt x="4406" y="5079"/>
                    </a:lnTo>
                    <a:cubicBezTo>
                      <a:pt x="4141" y="4113"/>
                      <a:pt x="3064" y="2504"/>
                      <a:pt x="2491" y="1719"/>
                    </a:cubicBezTo>
                    <a:cubicBezTo>
                      <a:pt x="2199" y="1319"/>
                      <a:pt x="1252" y="1"/>
                      <a:pt x="610" y="1"/>
                    </a:cubicBezTo>
                    <a:close/>
                  </a:path>
                </a:pathLst>
              </a:custGeom>
              <a:solidFill>
                <a:srgbClr val="FF8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859;p58">
                <a:extLst>
                  <a:ext uri="{FF2B5EF4-FFF2-40B4-BE49-F238E27FC236}">
                    <a16:creationId xmlns:a16="http://schemas.microsoft.com/office/drawing/2014/main" id="{CDB8E5C7-075F-4BF9-AD08-FDAB72D79549}"/>
                  </a:ext>
                </a:extLst>
              </p:cNvPr>
              <p:cNvSpPr/>
              <p:nvPr/>
            </p:nvSpPr>
            <p:spPr>
              <a:xfrm>
                <a:off x="1167800" y="4907750"/>
                <a:ext cx="616425" cy="543800"/>
              </a:xfrm>
              <a:custGeom>
                <a:avLst/>
                <a:gdLst/>
                <a:ahLst/>
                <a:cxnLst/>
                <a:rect l="l" t="t" r="r" b="b"/>
                <a:pathLst>
                  <a:path w="24657" h="21752" extrusionOk="0">
                    <a:moveTo>
                      <a:pt x="24657" y="1"/>
                    </a:moveTo>
                    <a:lnTo>
                      <a:pt x="13902" y="1006"/>
                    </a:lnTo>
                    <a:lnTo>
                      <a:pt x="11115" y="14557"/>
                    </a:lnTo>
                    <a:cubicBezTo>
                      <a:pt x="11115" y="14557"/>
                      <a:pt x="0" y="21093"/>
                      <a:pt x="0" y="21231"/>
                    </a:cubicBezTo>
                    <a:cubicBezTo>
                      <a:pt x="0" y="21369"/>
                      <a:pt x="10581" y="21751"/>
                      <a:pt x="10581" y="21751"/>
                    </a:cubicBezTo>
                    <a:lnTo>
                      <a:pt x="15264" y="19462"/>
                    </a:lnTo>
                    <a:lnTo>
                      <a:pt x="19838" y="19462"/>
                    </a:lnTo>
                    <a:cubicBezTo>
                      <a:pt x="20373" y="19462"/>
                      <a:pt x="20770" y="18964"/>
                      <a:pt x="20651" y="18442"/>
                    </a:cubicBezTo>
                    <a:lnTo>
                      <a:pt x="19699" y="14265"/>
                    </a:lnTo>
                    <a:lnTo>
                      <a:pt x="24657" y="1"/>
                    </a:ln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860;p58">
                <a:extLst>
                  <a:ext uri="{FF2B5EF4-FFF2-40B4-BE49-F238E27FC236}">
                    <a16:creationId xmlns:a16="http://schemas.microsoft.com/office/drawing/2014/main" id="{C164F4F5-CBC9-47A5-8468-BB7C97EAACE9}"/>
                  </a:ext>
                </a:extLst>
              </p:cNvPr>
              <p:cNvSpPr/>
              <p:nvPr/>
            </p:nvSpPr>
            <p:spPr>
              <a:xfrm>
                <a:off x="1123200" y="5297950"/>
                <a:ext cx="566700" cy="177875"/>
              </a:xfrm>
              <a:custGeom>
                <a:avLst/>
                <a:gdLst/>
                <a:ahLst/>
                <a:cxnLst/>
                <a:rect l="l" t="t" r="r" b="b"/>
                <a:pathLst>
                  <a:path w="22668" h="7115" extrusionOk="0">
                    <a:moveTo>
                      <a:pt x="10466" y="0"/>
                    </a:moveTo>
                    <a:cubicBezTo>
                      <a:pt x="10466" y="0"/>
                      <a:pt x="4213" y="3090"/>
                      <a:pt x="2546" y="4059"/>
                    </a:cubicBezTo>
                    <a:cubicBezTo>
                      <a:pt x="1" y="5538"/>
                      <a:pt x="327" y="7115"/>
                      <a:pt x="1784" y="7115"/>
                    </a:cubicBezTo>
                    <a:lnTo>
                      <a:pt x="12190" y="7115"/>
                    </a:lnTo>
                    <a:cubicBezTo>
                      <a:pt x="12528" y="7115"/>
                      <a:pt x="12857" y="7002"/>
                      <a:pt x="13125" y="6796"/>
                    </a:cubicBezTo>
                    <a:lnTo>
                      <a:pt x="15595" y="4890"/>
                    </a:lnTo>
                    <a:cubicBezTo>
                      <a:pt x="15795" y="4735"/>
                      <a:pt x="16041" y="4651"/>
                      <a:pt x="16293" y="4651"/>
                    </a:cubicBezTo>
                    <a:lnTo>
                      <a:pt x="17014" y="4651"/>
                    </a:lnTo>
                    <a:lnTo>
                      <a:pt x="17014" y="7115"/>
                    </a:lnTo>
                    <a:lnTo>
                      <a:pt x="22668" y="7115"/>
                    </a:lnTo>
                    <a:lnTo>
                      <a:pt x="22668" y="3854"/>
                    </a:lnTo>
                    <a:lnTo>
                      <a:pt x="17013" y="3854"/>
                    </a:lnTo>
                    <a:lnTo>
                      <a:pt x="104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861;p58">
                <a:extLst>
                  <a:ext uri="{FF2B5EF4-FFF2-40B4-BE49-F238E27FC236}">
                    <a16:creationId xmlns:a16="http://schemas.microsoft.com/office/drawing/2014/main" id="{4805AD53-8787-47C7-BEBE-F1B56821AC9C}"/>
                  </a:ext>
                </a:extLst>
              </p:cNvPr>
              <p:cNvSpPr/>
              <p:nvPr/>
            </p:nvSpPr>
            <p:spPr>
              <a:xfrm>
                <a:off x="1587075" y="5284500"/>
                <a:ext cx="8757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5006" extrusionOk="0">
                    <a:moveTo>
                      <a:pt x="3187" y="1"/>
                    </a:moveTo>
                    <a:lnTo>
                      <a:pt x="0" y="4402"/>
                    </a:lnTo>
                    <a:lnTo>
                      <a:pt x="814" y="5005"/>
                    </a:lnTo>
                    <a:lnTo>
                      <a:pt x="3503" y="1382"/>
                    </a:lnTo>
                    <a:lnTo>
                      <a:pt x="31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62;p58">
                <a:extLst>
                  <a:ext uri="{FF2B5EF4-FFF2-40B4-BE49-F238E27FC236}">
                    <a16:creationId xmlns:a16="http://schemas.microsoft.com/office/drawing/2014/main" id="{B5E1FF67-1919-4B76-8D17-8CF2F7978635}"/>
                  </a:ext>
                </a:extLst>
              </p:cNvPr>
              <p:cNvSpPr/>
              <p:nvPr/>
            </p:nvSpPr>
            <p:spPr>
              <a:xfrm>
                <a:off x="1381925" y="2670375"/>
                <a:ext cx="1304125" cy="2419850"/>
              </a:xfrm>
              <a:custGeom>
                <a:avLst/>
                <a:gdLst/>
                <a:ahLst/>
                <a:cxnLst/>
                <a:rect l="l" t="t" r="r" b="b"/>
                <a:pathLst>
                  <a:path w="52165" h="96794" extrusionOk="0">
                    <a:moveTo>
                      <a:pt x="43632" y="0"/>
                    </a:moveTo>
                    <a:lnTo>
                      <a:pt x="28426" y="1261"/>
                    </a:lnTo>
                    <a:lnTo>
                      <a:pt x="28426" y="6612"/>
                    </a:lnTo>
                    <a:cubicBezTo>
                      <a:pt x="28426" y="6612"/>
                      <a:pt x="11465" y="41201"/>
                      <a:pt x="8749" y="48570"/>
                    </a:cubicBezTo>
                    <a:cubicBezTo>
                      <a:pt x="6035" y="55939"/>
                      <a:pt x="0" y="96793"/>
                      <a:pt x="0" y="96793"/>
                    </a:cubicBezTo>
                    <a:lnTo>
                      <a:pt x="18809" y="96793"/>
                    </a:lnTo>
                    <a:lnTo>
                      <a:pt x="25927" y="55551"/>
                    </a:lnTo>
                    <a:cubicBezTo>
                      <a:pt x="25927" y="55551"/>
                      <a:pt x="38830" y="32589"/>
                      <a:pt x="42668" y="27088"/>
                    </a:cubicBezTo>
                    <a:cubicBezTo>
                      <a:pt x="52165" y="13478"/>
                      <a:pt x="43632" y="0"/>
                      <a:pt x="43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63;p58">
                <a:extLst>
                  <a:ext uri="{FF2B5EF4-FFF2-40B4-BE49-F238E27FC236}">
                    <a16:creationId xmlns:a16="http://schemas.microsoft.com/office/drawing/2014/main" id="{D06DE72A-3A1B-4AB7-982B-C285C708FC6A}"/>
                  </a:ext>
                </a:extLst>
              </p:cNvPr>
              <p:cNvSpPr/>
              <p:nvPr/>
            </p:nvSpPr>
            <p:spPr>
              <a:xfrm>
                <a:off x="1703875" y="3327100"/>
                <a:ext cx="558925" cy="1763125"/>
              </a:xfrm>
              <a:custGeom>
                <a:avLst/>
                <a:gdLst/>
                <a:ahLst/>
                <a:cxnLst/>
                <a:rect l="l" t="t" r="r" b="b"/>
                <a:pathLst>
                  <a:path w="22357" h="70525" fill="none" extrusionOk="0">
                    <a:moveTo>
                      <a:pt x="22356" y="0"/>
                    </a:moveTo>
                    <a:cubicBezTo>
                      <a:pt x="18517" y="5502"/>
                      <a:pt x="7118" y="29282"/>
                      <a:pt x="7118" y="29282"/>
                    </a:cubicBezTo>
                    <a:lnTo>
                      <a:pt x="1" y="70524"/>
                    </a:ln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64;p58">
                <a:extLst>
                  <a:ext uri="{FF2B5EF4-FFF2-40B4-BE49-F238E27FC236}">
                    <a16:creationId xmlns:a16="http://schemas.microsoft.com/office/drawing/2014/main" id="{0AB85638-F513-4F79-AF41-1A73FC3BB7C8}"/>
                  </a:ext>
                </a:extLst>
              </p:cNvPr>
              <p:cNvSpPr/>
              <p:nvPr/>
            </p:nvSpPr>
            <p:spPr>
              <a:xfrm>
                <a:off x="1739925" y="3327100"/>
                <a:ext cx="558900" cy="1763125"/>
              </a:xfrm>
              <a:custGeom>
                <a:avLst/>
                <a:gdLst/>
                <a:ahLst/>
                <a:cxnLst/>
                <a:rect l="l" t="t" r="r" b="b"/>
                <a:pathLst>
                  <a:path w="22356" h="70525" fill="none" extrusionOk="0">
                    <a:moveTo>
                      <a:pt x="22356" y="0"/>
                    </a:moveTo>
                    <a:cubicBezTo>
                      <a:pt x="18517" y="5502"/>
                      <a:pt x="7117" y="29282"/>
                      <a:pt x="7117" y="29282"/>
                    </a:cubicBezTo>
                    <a:lnTo>
                      <a:pt x="0" y="70524"/>
                    </a:ln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865;p58">
                <a:extLst>
                  <a:ext uri="{FF2B5EF4-FFF2-40B4-BE49-F238E27FC236}">
                    <a16:creationId xmlns:a16="http://schemas.microsoft.com/office/drawing/2014/main" id="{F650F981-0327-452D-A7E9-5BAEE2CA43B0}"/>
                  </a:ext>
                </a:extLst>
              </p:cNvPr>
              <p:cNvSpPr/>
              <p:nvPr/>
            </p:nvSpPr>
            <p:spPr>
              <a:xfrm>
                <a:off x="2199200" y="4511525"/>
                <a:ext cx="496250" cy="705050"/>
              </a:xfrm>
              <a:custGeom>
                <a:avLst/>
                <a:gdLst/>
                <a:ahLst/>
                <a:cxnLst/>
                <a:rect l="l" t="t" r="r" b="b"/>
                <a:pathLst>
                  <a:path w="19850" h="28202" extrusionOk="0">
                    <a:moveTo>
                      <a:pt x="8120" y="1"/>
                    </a:moveTo>
                    <a:lnTo>
                      <a:pt x="1" y="6897"/>
                    </a:lnTo>
                    <a:lnTo>
                      <a:pt x="9556" y="16520"/>
                    </a:lnTo>
                    <a:cubicBezTo>
                      <a:pt x="9556" y="16520"/>
                      <a:pt x="4274" y="28088"/>
                      <a:pt x="4352" y="28200"/>
                    </a:cubicBezTo>
                    <a:cubicBezTo>
                      <a:pt x="4353" y="28201"/>
                      <a:pt x="4355" y="28201"/>
                      <a:pt x="4357" y="28201"/>
                    </a:cubicBezTo>
                    <a:cubicBezTo>
                      <a:pt x="4603" y="28201"/>
                      <a:pt x="13194" y="22634"/>
                      <a:pt x="13194" y="22634"/>
                    </a:cubicBezTo>
                    <a:lnTo>
                      <a:pt x="15682" y="18135"/>
                    </a:lnTo>
                    <a:lnTo>
                      <a:pt x="19377" y="15548"/>
                    </a:lnTo>
                    <a:cubicBezTo>
                      <a:pt x="19810" y="15245"/>
                      <a:pt x="19849" y="14618"/>
                      <a:pt x="19457" y="14263"/>
                    </a:cubicBezTo>
                    <a:lnTo>
                      <a:pt x="16325" y="11427"/>
                    </a:lnTo>
                    <a:lnTo>
                      <a:pt x="8120" y="1"/>
                    </a:ln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66;p58">
                <a:extLst>
                  <a:ext uri="{FF2B5EF4-FFF2-40B4-BE49-F238E27FC236}">
                    <a16:creationId xmlns:a16="http://schemas.microsoft.com/office/drawing/2014/main" id="{8C2B4C86-7E10-4522-86F3-A2F53D55C70F}"/>
                  </a:ext>
                </a:extLst>
              </p:cNvPr>
              <p:cNvSpPr/>
              <p:nvPr/>
            </p:nvSpPr>
            <p:spPr>
              <a:xfrm>
                <a:off x="2277500" y="4885400"/>
                <a:ext cx="473375" cy="368000"/>
              </a:xfrm>
              <a:custGeom>
                <a:avLst/>
                <a:gdLst/>
                <a:ahLst/>
                <a:cxnLst/>
                <a:rect l="l" t="t" r="r" b="b"/>
                <a:pathLst>
                  <a:path w="18935" h="14720" extrusionOk="0">
                    <a:moveTo>
                      <a:pt x="17089" y="1"/>
                    </a:moveTo>
                    <a:lnTo>
                      <a:pt x="12521" y="3200"/>
                    </a:lnTo>
                    <a:lnTo>
                      <a:pt x="5052" y="3791"/>
                    </a:lnTo>
                    <a:cubicBezTo>
                      <a:pt x="5052" y="3791"/>
                      <a:pt x="1749" y="9825"/>
                      <a:pt x="951" y="11550"/>
                    </a:cubicBezTo>
                    <a:cubicBezTo>
                      <a:pt x="0" y="13605"/>
                      <a:pt x="494" y="14720"/>
                      <a:pt x="1315" y="14720"/>
                    </a:cubicBezTo>
                    <a:cubicBezTo>
                      <a:pt x="1547" y="14720"/>
                      <a:pt x="1805" y="14631"/>
                      <a:pt x="2064" y="14449"/>
                    </a:cubicBezTo>
                    <a:lnTo>
                      <a:pt x="10470" y="8563"/>
                    </a:lnTo>
                    <a:cubicBezTo>
                      <a:pt x="10743" y="8372"/>
                      <a:pt x="10945" y="8095"/>
                      <a:pt x="11045" y="7776"/>
                    </a:cubicBezTo>
                    <a:lnTo>
                      <a:pt x="11962" y="4840"/>
                    </a:lnTo>
                    <a:cubicBezTo>
                      <a:pt x="12036" y="4601"/>
                      <a:pt x="12187" y="4395"/>
                      <a:pt x="12391" y="4252"/>
                    </a:cubicBezTo>
                    <a:lnTo>
                      <a:pt x="12972" y="3845"/>
                    </a:lnTo>
                    <a:lnTo>
                      <a:pt x="14366" y="5834"/>
                    </a:lnTo>
                    <a:lnTo>
                      <a:pt x="18935" y="2636"/>
                    </a:lnTo>
                    <a:lnTo>
                      <a:pt x="170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67;p58">
                <a:extLst>
                  <a:ext uri="{FF2B5EF4-FFF2-40B4-BE49-F238E27FC236}">
                    <a16:creationId xmlns:a16="http://schemas.microsoft.com/office/drawing/2014/main" id="{72C77DEE-DADA-4957-9C61-C990D672A779}"/>
                  </a:ext>
                </a:extLst>
              </p:cNvPr>
              <p:cNvSpPr/>
              <p:nvPr/>
            </p:nvSpPr>
            <p:spPr>
              <a:xfrm>
                <a:off x="2621800" y="4809825"/>
                <a:ext cx="2805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5387" extrusionOk="0">
                    <a:moveTo>
                      <a:pt x="86" y="1"/>
                    </a:moveTo>
                    <a:lnTo>
                      <a:pt x="1" y="5359"/>
                    </a:lnTo>
                    <a:lnTo>
                      <a:pt x="1000" y="5386"/>
                    </a:lnTo>
                    <a:lnTo>
                      <a:pt x="1121" y="938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868;p58">
                <a:extLst>
                  <a:ext uri="{FF2B5EF4-FFF2-40B4-BE49-F238E27FC236}">
                    <a16:creationId xmlns:a16="http://schemas.microsoft.com/office/drawing/2014/main" id="{21DF47DE-1D09-4508-A779-F2B1BC1C5D10}"/>
                  </a:ext>
                </a:extLst>
              </p:cNvPr>
              <p:cNvSpPr/>
              <p:nvPr/>
            </p:nvSpPr>
            <p:spPr>
              <a:xfrm>
                <a:off x="1488725" y="2670375"/>
                <a:ext cx="1192475" cy="2145300"/>
              </a:xfrm>
              <a:custGeom>
                <a:avLst/>
                <a:gdLst/>
                <a:ahLst/>
                <a:cxnLst/>
                <a:rect l="l" t="t" r="r" b="b"/>
                <a:pathLst>
                  <a:path w="47699" h="85812" extrusionOk="0">
                    <a:moveTo>
                      <a:pt x="40734" y="0"/>
                    </a:moveTo>
                    <a:lnTo>
                      <a:pt x="23264" y="1140"/>
                    </a:lnTo>
                    <a:lnTo>
                      <a:pt x="22577" y="6612"/>
                    </a:lnTo>
                    <a:cubicBezTo>
                      <a:pt x="22577" y="6612"/>
                      <a:pt x="0" y="34289"/>
                      <a:pt x="0" y="45967"/>
                    </a:cubicBezTo>
                    <a:cubicBezTo>
                      <a:pt x="0" y="57366"/>
                      <a:pt x="25478" y="85811"/>
                      <a:pt x="25478" y="85811"/>
                    </a:cubicBezTo>
                    <a:lnTo>
                      <a:pt x="39748" y="74952"/>
                    </a:lnTo>
                    <a:lnTo>
                      <a:pt x="21199" y="48397"/>
                    </a:lnTo>
                    <a:cubicBezTo>
                      <a:pt x="21199" y="48397"/>
                      <a:pt x="39332" y="26304"/>
                      <a:pt x="42463" y="23174"/>
                    </a:cubicBezTo>
                    <a:cubicBezTo>
                      <a:pt x="47698" y="17938"/>
                      <a:pt x="47342" y="9018"/>
                      <a:pt x="40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869;p58">
                <a:extLst>
                  <a:ext uri="{FF2B5EF4-FFF2-40B4-BE49-F238E27FC236}">
                    <a16:creationId xmlns:a16="http://schemas.microsoft.com/office/drawing/2014/main" id="{10F8029D-158C-452D-9327-B633400B6E1D}"/>
                  </a:ext>
                </a:extLst>
              </p:cNvPr>
              <p:cNvSpPr/>
              <p:nvPr/>
            </p:nvSpPr>
            <p:spPr>
              <a:xfrm>
                <a:off x="2059200" y="2731450"/>
                <a:ext cx="488900" cy="81825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3273" fill="none" extrusionOk="0">
                    <a:moveTo>
                      <a:pt x="1" y="2240"/>
                    </a:moveTo>
                    <a:cubicBezTo>
                      <a:pt x="1" y="2240"/>
                      <a:pt x="10032" y="3272"/>
                      <a:pt x="19555" y="0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870;p58">
                <a:extLst>
                  <a:ext uri="{FF2B5EF4-FFF2-40B4-BE49-F238E27FC236}">
                    <a16:creationId xmlns:a16="http://schemas.microsoft.com/office/drawing/2014/main" id="{115FEC91-798B-46A4-B687-AFB54BDCBCB7}"/>
                  </a:ext>
                </a:extLst>
              </p:cNvPr>
              <p:cNvSpPr/>
              <p:nvPr/>
            </p:nvSpPr>
            <p:spPr>
              <a:xfrm>
                <a:off x="2165400" y="2710600"/>
                <a:ext cx="25" cy="80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227" fill="none" extrusionOk="0">
                    <a:moveTo>
                      <a:pt x="0" y="3227"/>
                    </a:moveTo>
                    <a:lnTo>
                      <a:pt x="0" y="1"/>
                    </a:lnTo>
                  </a:path>
                </a:pathLst>
              </a:custGeom>
              <a:noFill/>
              <a:ln w="10900" cap="rnd" cmpd="sng">
                <a:solidFill>
                  <a:srgbClr val="AF480E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871;p58">
                <a:extLst>
                  <a:ext uri="{FF2B5EF4-FFF2-40B4-BE49-F238E27FC236}">
                    <a16:creationId xmlns:a16="http://schemas.microsoft.com/office/drawing/2014/main" id="{7E5F3C94-155E-4243-871E-9C5BB1D54DC0}"/>
                  </a:ext>
                </a:extLst>
              </p:cNvPr>
              <p:cNvSpPr/>
              <p:nvPr/>
            </p:nvSpPr>
            <p:spPr>
              <a:xfrm>
                <a:off x="2451625" y="2677575"/>
                <a:ext cx="27725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984" fill="none" extrusionOk="0">
                    <a:moveTo>
                      <a:pt x="1108" y="2983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872;p58">
                <a:extLst>
                  <a:ext uri="{FF2B5EF4-FFF2-40B4-BE49-F238E27FC236}">
                    <a16:creationId xmlns:a16="http://schemas.microsoft.com/office/drawing/2014/main" id="{43F86AEA-CBC9-4B88-BE34-110A60F707F3}"/>
                  </a:ext>
                </a:extLst>
              </p:cNvPr>
              <p:cNvSpPr/>
              <p:nvPr/>
            </p:nvSpPr>
            <p:spPr>
              <a:xfrm>
                <a:off x="1903875" y="2767350"/>
                <a:ext cx="599575" cy="1844350"/>
              </a:xfrm>
              <a:custGeom>
                <a:avLst/>
                <a:gdLst/>
                <a:ahLst/>
                <a:cxnLst/>
                <a:rect l="l" t="t" r="r" b="b"/>
                <a:pathLst>
                  <a:path w="23983" h="73774" fill="none" extrusionOk="0">
                    <a:moveTo>
                      <a:pt x="19593" y="73774"/>
                    </a:moveTo>
                    <a:lnTo>
                      <a:pt x="1001" y="46936"/>
                    </a:lnTo>
                    <a:cubicBezTo>
                      <a:pt x="0" y="45493"/>
                      <a:pt x="39" y="43572"/>
                      <a:pt x="1096" y="42171"/>
                    </a:cubicBezTo>
                    <a:cubicBezTo>
                      <a:pt x="5427" y="36436"/>
                      <a:pt x="16368" y="21979"/>
                      <a:pt x="18663" y="19295"/>
                    </a:cubicBezTo>
                    <a:cubicBezTo>
                      <a:pt x="23477" y="13664"/>
                      <a:pt x="23983" y="7041"/>
                      <a:pt x="20354" y="0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873;p58">
                <a:extLst>
                  <a:ext uri="{FF2B5EF4-FFF2-40B4-BE49-F238E27FC236}">
                    <a16:creationId xmlns:a16="http://schemas.microsoft.com/office/drawing/2014/main" id="{4258CDD9-5C87-4096-B4A0-F39E05E2F786}"/>
                  </a:ext>
                </a:extLst>
              </p:cNvPr>
              <p:cNvSpPr/>
              <p:nvPr/>
            </p:nvSpPr>
            <p:spPr>
              <a:xfrm>
                <a:off x="2392600" y="4542125"/>
                <a:ext cx="83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479" fill="none" extrusionOk="0">
                    <a:moveTo>
                      <a:pt x="332" y="479"/>
                    </a:moveTo>
                    <a:lnTo>
                      <a:pt x="0" y="0"/>
                    </a:lnTo>
                  </a:path>
                </a:pathLst>
              </a:custGeom>
              <a:noFill/>
              <a:ln w="10900" cap="flat" cmpd="sng">
                <a:solidFill>
                  <a:srgbClr val="AF480E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874;p58">
                <a:extLst>
                  <a:ext uri="{FF2B5EF4-FFF2-40B4-BE49-F238E27FC236}">
                    <a16:creationId xmlns:a16="http://schemas.microsoft.com/office/drawing/2014/main" id="{20ED58EB-3882-44FE-A74B-BC10B4AA28EA}"/>
                  </a:ext>
                </a:extLst>
              </p:cNvPr>
              <p:cNvSpPr/>
              <p:nvPr/>
            </p:nvSpPr>
            <p:spPr>
              <a:xfrm>
                <a:off x="1945225" y="2784125"/>
                <a:ext cx="596500" cy="1740225"/>
              </a:xfrm>
              <a:custGeom>
                <a:avLst/>
                <a:gdLst/>
                <a:ahLst/>
                <a:cxnLst/>
                <a:rect l="l" t="t" r="r" b="b"/>
                <a:pathLst>
                  <a:path w="23860" h="69609" fill="none" extrusionOk="0">
                    <a:moveTo>
                      <a:pt x="17401" y="69608"/>
                    </a:moveTo>
                    <a:lnTo>
                      <a:pt x="700" y="45534"/>
                    </a:lnTo>
                    <a:cubicBezTo>
                      <a:pt x="0" y="44528"/>
                      <a:pt x="27" y="43187"/>
                      <a:pt x="764" y="42209"/>
                    </a:cubicBezTo>
                    <a:cubicBezTo>
                      <a:pt x="4643" y="37069"/>
                      <a:pt x="16469" y="21428"/>
                      <a:pt x="18866" y="18625"/>
                    </a:cubicBezTo>
                    <a:cubicBezTo>
                      <a:pt x="23474" y="13237"/>
                      <a:pt x="23860" y="6721"/>
                      <a:pt x="20705" y="1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875;p58">
                <a:extLst>
                  <a:ext uri="{FF2B5EF4-FFF2-40B4-BE49-F238E27FC236}">
                    <a16:creationId xmlns:a16="http://schemas.microsoft.com/office/drawing/2014/main" id="{1C8F3DD4-9063-4E69-975F-A21591BF9380}"/>
                  </a:ext>
                </a:extLst>
              </p:cNvPr>
              <p:cNvSpPr/>
              <p:nvPr/>
            </p:nvSpPr>
            <p:spPr>
              <a:xfrm>
                <a:off x="2451625" y="2761375"/>
                <a:ext cx="65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20" fill="none" extrusionOk="0">
                    <a:moveTo>
                      <a:pt x="261" y="520"/>
                    </a:moveTo>
                    <a:cubicBezTo>
                      <a:pt x="176" y="347"/>
                      <a:pt x="90" y="173"/>
                      <a:pt x="1" y="0"/>
                    </a:cubicBezTo>
                  </a:path>
                </a:pathLst>
              </a:custGeom>
              <a:noFill/>
              <a:ln w="10900" cap="flat" cmpd="sng">
                <a:solidFill>
                  <a:srgbClr val="AF480E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876;p58">
                <a:extLst>
                  <a:ext uri="{FF2B5EF4-FFF2-40B4-BE49-F238E27FC236}">
                    <a16:creationId xmlns:a16="http://schemas.microsoft.com/office/drawing/2014/main" id="{76A398E0-BCEF-440E-AAD6-2DB059DFA713}"/>
                  </a:ext>
                </a:extLst>
              </p:cNvPr>
              <p:cNvSpPr/>
              <p:nvPr/>
            </p:nvSpPr>
            <p:spPr>
              <a:xfrm>
                <a:off x="2303650" y="2783600"/>
                <a:ext cx="1575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526" fill="none" extrusionOk="0">
                    <a:moveTo>
                      <a:pt x="0" y="1"/>
                    </a:moveTo>
                    <a:cubicBezTo>
                      <a:pt x="0" y="1"/>
                      <a:pt x="625" y="2254"/>
                      <a:pt x="2443" y="3126"/>
                    </a:cubicBezTo>
                    <a:cubicBezTo>
                      <a:pt x="4260" y="3999"/>
                      <a:pt x="6302" y="4526"/>
                      <a:pt x="6302" y="4526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877;p58">
                <a:extLst>
                  <a:ext uri="{FF2B5EF4-FFF2-40B4-BE49-F238E27FC236}">
                    <a16:creationId xmlns:a16="http://schemas.microsoft.com/office/drawing/2014/main" id="{29EB6E45-D6FB-4C22-9F65-2A92E78053DD}"/>
                  </a:ext>
                </a:extLst>
              </p:cNvPr>
              <p:cNvSpPr/>
              <p:nvPr/>
            </p:nvSpPr>
            <p:spPr>
              <a:xfrm>
                <a:off x="2570900" y="2920800"/>
                <a:ext cx="575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504" fill="none" extrusionOk="0">
                    <a:moveTo>
                      <a:pt x="0" y="504"/>
                    </a:moveTo>
                    <a:cubicBezTo>
                      <a:pt x="0" y="504"/>
                      <a:pt x="822" y="442"/>
                      <a:pt x="2301" y="1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878;p58">
                <a:extLst>
                  <a:ext uri="{FF2B5EF4-FFF2-40B4-BE49-F238E27FC236}">
                    <a16:creationId xmlns:a16="http://schemas.microsoft.com/office/drawing/2014/main" id="{53A63DC1-DF81-4266-97EA-4F3F6AF80674}"/>
                  </a:ext>
                </a:extLst>
              </p:cNvPr>
              <p:cNvSpPr/>
              <p:nvPr/>
            </p:nvSpPr>
            <p:spPr>
              <a:xfrm>
                <a:off x="2570900" y="2949475"/>
                <a:ext cx="6332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473" fill="none" extrusionOk="0">
                    <a:moveTo>
                      <a:pt x="0" y="472"/>
                    </a:moveTo>
                    <a:cubicBezTo>
                      <a:pt x="0" y="472"/>
                      <a:pt x="1052" y="443"/>
                      <a:pt x="2533" y="1"/>
                    </a:cubicBezTo>
                  </a:path>
                </a:pathLst>
              </a:custGeom>
              <a:solidFill>
                <a:schemeClr val="accent2"/>
              </a:solidFill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879;p58">
                <a:extLst>
                  <a:ext uri="{FF2B5EF4-FFF2-40B4-BE49-F238E27FC236}">
                    <a16:creationId xmlns:a16="http://schemas.microsoft.com/office/drawing/2014/main" id="{CD56FCF2-0FAE-48FD-A07D-32EB410DA8EE}"/>
                  </a:ext>
                </a:extLst>
              </p:cNvPr>
              <p:cNvSpPr/>
              <p:nvPr/>
            </p:nvSpPr>
            <p:spPr>
              <a:xfrm>
                <a:off x="2071550" y="4475650"/>
                <a:ext cx="43302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17321" h="14730" extrusionOk="0">
                    <a:moveTo>
                      <a:pt x="14521" y="1"/>
                    </a:moveTo>
                    <a:lnTo>
                      <a:pt x="1" y="11118"/>
                    </a:lnTo>
                    <a:lnTo>
                      <a:pt x="2582" y="14730"/>
                    </a:lnTo>
                    <a:lnTo>
                      <a:pt x="17320" y="3177"/>
                    </a:lnTo>
                    <a:lnTo>
                      <a:pt x="14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880;p58">
                <a:extLst>
                  <a:ext uri="{FF2B5EF4-FFF2-40B4-BE49-F238E27FC236}">
                    <a16:creationId xmlns:a16="http://schemas.microsoft.com/office/drawing/2014/main" id="{66C03A38-19D4-432B-8A5C-E47852AF6D54}"/>
                  </a:ext>
                </a:extLst>
              </p:cNvPr>
              <p:cNvSpPr/>
              <p:nvPr/>
            </p:nvSpPr>
            <p:spPr>
              <a:xfrm>
                <a:off x="1373300" y="4988625"/>
                <a:ext cx="49642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9857" h="4064" extrusionOk="0">
                    <a:moveTo>
                      <a:pt x="956" y="1"/>
                    </a:moveTo>
                    <a:lnTo>
                      <a:pt x="1" y="4063"/>
                    </a:lnTo>
                    <a:lnTo>
                      <a:pt x="19856" y="4063"/>
                    </a:lnTo>
                    <a:lnTo>
                      <a:pt x="1985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881;p58">
                <a:extLst>
                  <a:ext uri="{FF2B5EF4-FFF2-40B4-BE49-F238E27FC236}">
                    <a16:creationId xmlns:a16="http://schemas.microsoft.com/office/drawing/2014/main" id="{8FA0D8F1-18C1-4752-AAE6-64A8A0CA5E36}"/>
                  </a:ext>
                </a:extLst>
              </p:cNvPr>
              <p:cNvSpPr/>
              <p:nvPr/>
            </p:nvSpPr>
            <p:spPr>
              <a:xfrm>
                <a:off x="1289575" y="2205625"/>
                <a:ext cx="271175" cy="26685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10674" extrusionOk="0">
                    <a:moveTo>
                      <a:pt x="734" y="1"/>
                    </a:moveTo>
                    <a:cubicBezTo>
                      <a:pt x="679" y="1"/>
                      <a:pt x="624" y="22"/>
                      <a:pt x="583" y="64"/>
                    </a:cubicBezTo>
                    <a:lnTo>
                      <a:pt x="83" y="571"/>
                    </a:lnTo>
                    <a:cubicBezTo>
                      <a:pt x="1" y="655"/>
                      <a:pt x="2" y="789"/>
                      <a:pt x="86" y="872"/>
                    </a:cubicBezTo>
                    <a:lnTo>
                      <a:pt x="9964" y="10612"/>
                    </a:lnTo>
                    <a:cubicBezTo>
                      <a:pt x="10005" y="10653"/>
                      <a:pt x="10059" y="10673"/>
                      <a:pt x="10113" y="10673"/>
                    </a:cubicBezTo>
                    <a:cubicBezTo>
                      <a:pt x="10168" y="10673"/>
                      <a:pt x="10222" y="10652"/>
                      <a:pt x="10264" y="10610"/>
                    </a:cubicBezTo>
                    <a:lnTo>
                      <a:pt x="10765" y="10102"/>
                    </a:lnTo>
                    <a:cubicBezTo>
                      <a:pt x="10846" y="10020"/>
                      <a:pt x="10845" y="9885"/>
                      <a:pt x="10763" y="9803"/>
                    </a:cubicBezTo>
                    <a:lnTo>
                      <a:pt x="883" y="62"/>
                    </a:lnTo>
                    <a:cubicBezTo>
                      <a:pt x="842" y="21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rgbClr val="002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882;p58">
                <a:extLst>
                  <a:ext uri="{FF2B5EF4-FFF2-40B4-BE49-F238E27FC236}">
                    <a16:creationId xmlns:a16="http://schemas.microsoft.com/office/drawing/2014/main" id="{929C2C37-BFC0-4C41-A423-1D9ED24041AF}"/>
                  </a:ext>
                </a:extLst>
              </p:cNvPr>
              <p:cNvSpPr/>
              <p:nvPr/>
            </p:nvSpPr>
            <p:spPr>
              <a:xfrm>
                <a:off x="1323550" y="2239475"/>
                <a:ext cx="1995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86" fill="none" extrusionOk="0">
                    <a:moveTo>
                      <a:pt x="1" y="0"/>
                    </a:moveTo>
                    <a:lnTo>
                      <a:pt x="797" y="786"/>
                    </a:lnTo>
                  </a:path>
                </a:pathLst>
              </a:custGeom>
              <a:noFill/>
              <a:ln w="7275" cap="rnd" cmpd="sng">
                <a:solidFill>
                  <a:srgbClr val="2D5491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883;p58">
                <a:extLst>
                  <a:ext uri="{FF2B5EF4-FFF2-40B4-BE49-F238E27FC236}">
                    <a16:creationId xmlns:a16="http://schemas.microsoft.com/office/drawing/2014/main" id="{A113A239-3CB3-426F-AFF8-1EE667AD3FE1}"/>
                  </a:ext>
                </a:extLst>
              </p:cNvPr>
              <p:cNvSpPr/>
              <p:nvPr/>
            </p:nvSpPr>
            <p:spPr>
              <a:xfrm>
                <a:off x="1351350" y="2267275"/>
                <a:ext cx="30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9" fill="none" extrusionOk="0">
                    <a:moveTo>
                      <a:pt x="1" y="0"/>
                    </a:moveTo>
                    <a:lnTo>
                      <a:pt x="121" y="119"/>
                    </a:lnTo>
                  </a:path>
                </a:pathLst>
              </a:custGeom>
              <a:noFill/>
              <a:ln w="7275" cap="rnd" cmpd="sng">
                <a:solidFill>
                  <a:srgbClr val="2D5491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884;p58">
                <a:extLst>
                  <a:ext uri="{FF2B5EF4-FFF2-40B4-BE49-F238E27FC236}">
                    <a16:creationId xmlns:a16="http://schemas.microsoft.com/office/drawing/2014/main" id="{FAEB4ECD-3D0B-410D-98E6-22FF60DC2BB2}"/>
                  </a:ext>
                </a:extLst>
              </p:cNvPr>
              <p:cNvSpPr/>
              <p:nvPr/>
            </p:nvSpPr>
            <p:spPr>
              <a:xfrm>
                <a:off x="1813400" y="1893950"/>
                <a:ext cx="721500" cy="861300"/>
              </a:xfrm>
              <a:custGeom>
                <a:avLst/>
                <a:gdLst/>
                <a:ahLst/>
                <a:cxnLst/>
                <a:rect l="l" t="t" r="r" b="b"/>
                <a:pathLst>
                  <a:path w="28860" h="34452" extrusionOk="0">
                    <a:moveTo>
                      <a:pt x="13512" y="1"/>
                    </a:moveTo>
                    <a:cubicBezTo>
                      <a:pt x="13512" y="1"/>
                      <a:pt x="9404" y="3370"/>
                      <a:pt x="7466" y="3370"/>
                    </a:cubicBezTo>
                    <a:cubicBezTo>
                      <a:pt x="7041" y="3370"/>
                      <a:pt x="6721" y="3208"/>
                      <a:pt x="6571" y="2813"/>
                    </a:cubicBezTo>
                    <a:cubicBezTo>
                      <a:pt x="5682" y="4134"/>
                      <a:pt x="0" y="13992"/>
                      <a:pt x="776" y="19034"/>
                    </a:cubicBezTo>
                    <a:cubicBezTo>
                      <a:pt x="1552" y="24076"/>
                      <a:pt x="5915" y="24776"/>
                      <a:pt x="6787" y="25870"/>
                    </a:cubicBezTo>
                    <a:cubicBezTo>
                      <a:pt x="7660" y="26964"/>
                      <a:pt x="9722" y="33965"/>
                      <a:pt x="9995" y="34451"/>
                    </a:cubicBezTo>
                    <a:cubicBezTo>
                      <a:pt x="18792" y="34279"/>
                      <a:pt x="27747" y="31057"/>
                      <a:pt x="27747" y="31057"/>
                    </a:cubicBezTo>
                    <a:cubicBezTo>
                      <a:pt x="27747" y="31057"/>
                      <a:pt x="28860" y="16831"/>
                      <a:pt x="24906" y="8695"/>
                    </a:cubicBezTo>
                    <a:cubicBezTo>
                      <a:pt x="21206" y="1077"/>
                      <a:pt x="13512" y="1"/>
                      <a:pt x="13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885;p58">
                <a:extLst>
                  <a:ext uri="{FF2B5EF4-FFF2-40B4-BE49-F238E27FC236}">
                    <a16:creationId xmlns:a16="http://schemas.microsoft.com/office/drawing/2014/main" id="{FA753ACC-58D4-4EED-B323-AFAB46AD3BE0}"/>
                  </a:ext>
                </a:extLst>
              </p:cNvPr>
              <p:cNvSpPr/>
              <p:nvPr/>
            </p:nvSpPr>
            <p:spPr>
              <a:xfrm>
                <a:off x="1344375" y="1964300"/>
                <a:ext cx="1068500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42740" h="37625" extrusionOk="0">
                    <a:moveTo>
                      <a:pt x="32243" y="0"/>
                    </a:moveTo>
                    <a:cubicBezTo>
                      <a:pt x="31479" y="0"/>
                      <a:pt x="30711" y="130"/>
                      <a:pt x="29961" y="401"/>
                    </a:cubicBezTo>
                    <a:cubicBezTo>
                      <a:pt x="26220" y="1748"/>
                      <a:pt x="25461" y="6111"/>
                      <a:pt x="26537" y="11857"/>
                    </a:cubicBezTo>
                    <a:cubicBezTo>
                      <a:pt x="27612" y="17602"/>
                      <a:pt x="27346" y="25361"/>
                      <a:pt x="27346" y="25361"/>
                    </a:cubicBezTo>
                    <a:cubicBezTo>
                      <a:pt x="27346" y="25361"/>
                      <a:pt x="13835" y="20366"/>
                      <a:pt x="11294" y="19352"/>
                    </a:cubicBezTo>
                    <a:cubicBezTo>
                      <a:pt x="8689" y="17135"/>
                      <a:pt x="5473" y="14819"/>
                      <a:pt x="4928" y="14819"/>
                    </a:cubicBezTo>
                    <a:cubicBezTo>
                      <a:pt x="4383" y="14819"/>
                      <a:pt x="4651" y="15724"/>
                      <a:pt x="5396" y="16468"/>
                    </a:cubicBezTo>
                    <a:cubicBezTo>
                      <a:pt x="6139" y="17212"/>
                      <a:pt x="7324" y="18282"/>
                      <a:pt x="6481" y="18282"/>
                    </a:cubicBezTo>
                    <a:cubicBezTo>
                      <a:pt x="6448" y="18282"/>
                      <a:pt x="6411" y="18280"/>
                      <a:pt x="6371" y="18277"/>
                    </a:cubicBezTo>
                    <a:cubicBezTo>
                      <a:pt x="5582" y="18208"/>
                      <a:pt x="434" y="13029"/>
                      <a:pt x="434" y="13029"/>
                    </a:cubicBezTo>
                    <a:lnTo>
                      <a:pt x="434" y="13029"/>
                    </a:lnTo>
                    <a:cubicBezTo>
                      <a:pt x="0" y="13461"/>
                      <a:pt x="512" y="14666"/>
                      <a:pt x="512" y="14666"/>
                    </a:cubicBezTo>
                    <a:cubicBezTo>
                      <a:pt x="512" y="14666"/>
                      <a:pt x="591" y="16650"/>
                      <a:pt x="2203" y="18483"/>
                    </a:cubicBezTo>
                    <a:cubicBezTo>
                      <a:pt x="11898" y="29502"/>
                      <a:pt x="23085" y="37624"/>
                      <a:pt x="31315" y="37624"/>
                    </a:cubicBezTo>
                    <a:cubicBezTo>
                      <a:pt x="32585" y="37624"/>
                      <a:pt x="33785" y="37431"/>
                      <a:pt x="34898" y="37025"/>
                    </a:cubicBezTo>
                    <a:cubicBezTo>
                      <a:pt x="42739" y="34166"/>
                      <a:pt x="41326" y="9956"/>
                      <a:pt x="40776" y="7857"/>
                    </a:cubicBezTo>
                    <a:cubicBezTo>
                      <a:pt x="39497" y="2984"/>
                      <a:pt x="35904" y="0"/>
                      <a:pt x="32243" y="0"/>
                    </a:cubicBezTo>
                    <a:close/>
                  </a:path>
                </a:pathLst>
              </a:custGeom>
              <a:solidFill>
                <a:srgbClr val="EF97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886;p58">
                <a:extLst>
                  <a:ext uri="{FF2B5EF4-FFF2-40B4-BE49-F238E27FC236}">
                    <a16:creationId xmlns:a16="http://schemas.microsoft.com/office/drawing/2014/main" id="{7AA8F2C9-2457-4384-95B2-168A257B8EFC}"/>
                  </a:ext>
                </a:extLst>
              </p:cNvPr>
              <p:cNvSpPr/>
              <p:nvPr/>
            </p:nvSpPr>
            <p:spPr>
              <a:xfrm>
                <a:off x="1357150" y="2330950"/>
                <a:ext cx="96050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42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" y="56"/>
                      <a:pt x="51" y="111"/>
                      <a:pt x="78" y="166"/>
                    </a:cubicBezTo>
                    <a:lnTo>
                      <a:pt x="121" y="246"/>
                    </a:lnTo>
                    <a:cubicBezTo>
                      <a:pt x="134" y="273"/>
                      <a:pt x="148" y="300"/>
                      <a:pt x="163" y="326"/>
                    </a:cubicBezTo>
                    <a:cubicBezTo>
                      <a:pt x="192" y="380"/>
                      <a:pt x="221" y="433"/>
                      <a:pt x="251" y="485"/>
                    </a:cubicBezTo>
                    <a:cubicBezTo>
                      <a:pt x="281" y="538"/>
                      <a:pt x="312" y="589"/>
                      <a:pt x="343" y="642"/>
                    </a:cubicBezTo>
                    <a:cubicBezTo>
                      <a:pt x="406" y="746"/>
                      <a:pt x="469" y="848"/>
                      <a:pt x="535" y="949"/>
                    </a:cubicBezTo>
                    <a:cubicBezTo>
                      <a:pt x="602" y="1050"/>
                      <a:pt x="669" y="1150"/>
                      <a:pt x="739" y="1248"/>
                    </a:cubicBezTo>
                    <a:cubicBezTo>
                      <a:pt x="1017" y="1642"/>
                      <a:pt x="1319" y="2020"/>
                      <a:pt x="1642" y="2377"/>
                    </a:cubicBezTo>
                    <a:cubicBezTo>
                      <a:pt x="1801" y="2557"/>
                      <a:pt x="1970" y="2729"/>
                      <a:pt x="2140" y="2901"/>
                    </a:cubicBezTo>
                    <a:cubicBezTo>
                      <a:pt x="2182" y="2944"/>
                      <a:pt x="2227" y="2985"/>
                      <a:pt x="2271" y="3026"/>
                    </a:cubicBezTo>
                    <a:cubicBezTo>
                      <a:pt x="2314" y="3069"/>
                      <a:pt x="2358" y="3110"/>
                      <a:pt x="2403" y="3151"/>
                    </a:cubicBezTo>
                    <a:cubicBezTo>
                      <a:pt x="2446" y="3192"/>
                      <a:pt x="2490" y="3233"/>
                      <a:pt x="2534" y="3273"/>
                    </a:cubicBezTo>
                    <a:cubicBezTo>
                      <a:pt x="2580" y="3314"/>
                      <a:pt x="2626" y="3353"/>
                      <a:pt x="2672" y="3393"/>
                    </a:cubicBezTo>
                    <a:cubicBezTo>
                      <a:pt x="2764" y="3471"/>
                      <a:pt x="2854" y="3551"/>
                      <a:pt x="2949" y="3625"/>
                    </a:cubicBezTo>
                    <a:cubicBezTo>
                      <a:pt x="3044" y="3700"/>
                      <a:pt x="3140" y="3774"/>
                      <a:pt x="3236" y="3847"/>
                    </a:cubicBezTo>
                    <a:cubicBezTo>
                      <a:pt x="3285" y="3883"/>
                      <a:pt x="3332" y="3919"/>
                      <a:pt x="3383" y="3954"/>
                    </a:cubicBezTo>
                    <a:cubicBezTo>
                      <a:pt x="3433" y="3988"/>
                      <a:pt x="3483" y="4022"/>
                      <a:pt x="3534" y="4056"/>
                    </a:cubicBezTo>
                    <a:cubicBezTo>
                      <a:pt x="3634" y="4123"/>
                      <a:pt x="3737" y="4188"/>
                      <a:pt x="3842" y="4249"/>
                    </a:cubicBezTo>
                    <a:cubicBezTo>
                      <a:pt x="3768" y="4151"/>
                      <a:pt x="3692" y="4058"/>
                      <a:pt x="3614" y="3964"/>
                    </a:cubicBezTo>
                    <a:cubicBezTo>
                      <a:pt x="3576" y="3918"/>
                      <a:pt x="3537" y="3872"/>
                      <a:pt x="3498" y="3828"/>
                    </a:cubicBezTo>
                    <a:lnTo>
                      <a:pt x="3382" y="3689"/>
                    </a:lnTo>
                    <a:cubicBezTo>
                      <a:pt x="3304" y="3598"/>
                      <a:pt x="3226" y="3508"/>
                      <a:pt x="3147" y="3419"/>
                    </a:cubicBezTo>
                    <a:cubicBezTo>
                      <a:pt x="3070" y="3327"/>
                      <a:pt x="2992" y="3238"/>
                      <a:pt x="2912" y="3148"/>
                    </a:cubicBezTo>
                    <a:cubicBezTo>
                      <a:pt x="2873" y="3104"/>
                      <a:pt x="2834" y="3060"/>
                      <a:pt x="2794" y="3015"/>
                    </a:cubicBezTo>
                    <a:lnTo>
                      <a:pt x="2676" y="2881"/>
                    </a:lnTo>
                    <a:cubicBezTo>
                      <a:pt x="2598" y="2792"/>
                      <a:pt x="2519" y="2704"/>
                      <a:pt x="2439" y="2615"/>
                    </a:cubicBezTo>
                    <a:cubicBezTo>
                      <a:pt x="2283" y="2438"/>
                      <a:pt x="2123" y="2263"/>
                      <a:pt x="1966" y="2084"/>
                    </a:cubicBezTo>
                    <a:cubicBezTo>
                      <a:pt x="1886" y="1997"/>
                      <a:pt x="1806" y="1910"/>
                      <a:pt x="1728" y="1821"/>
                    </a:cubicBezTo>
                    <a:lnTo>
                      <a:pt x="1608" y="1689"/>
                    </a:lnTo>
                    <a:lnTo>
                      <a:pt x="1487" y="1557"/>
                    </a:lnTo>
                    <a:cubicBezTo>
                      <a:pt x="1409" y="1469"/>
                      <a:pt x="1327" y="1381"/>
                      <a:pt x="1247" y="1294"/>
                    </a:cubicBezTo>
                    <a:cubicBezTo>
                      <a:pt x="1167" y="1206"/>
                      <a:pt x="1086" y="1119"/>
                      <a:pt x="1005" y="1032"/>
                    </a:cubicBezTo>
                    <a:cubicBezTo>
                      <a:pt x="924" y="944"/>
                      <a:pt x="844" y="856"/>
                      <a:pt x="760" y="771"/>
                    </a:cubicBezTo>
                    <a:lnTo>
                      <a:pt x="637" y="641"/>
                    </a:lnTo>
                    <a:lnTo>
                      <a:pt x="513" y="511"/>
                    </a:lnTo>
                    <a:cubicBezTo>
                      <a:pt x="429" y="425"/>
                      <a:pt x="345" y="339"/>
                      <a:pt x="260" y="254"/>
                    </a:cubicBezTo>
                    <a:cubicBezTo>
                      <a:pt x="175" y="169"/>
                      <a:pt x="89" y="84"/>
                      <a:pt x="1" y="0"/>
                    </a:cubicBezTo>
                    <a:close/>
                  </a:path>
                </a:pathLst>
              </a:custGeom>
              <a:solidFill>
                <a:srgbClr val="FF8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887;p58">
                <a:extLst>
                  <a:ext uri="{FF2B5EF4-FFF2-40B4-BE49-F238E27FC236}">
                    <a16:creationId xmlns:a16="http://schemas.microsoft.com/office/drawing/2014/main" id="{8701D9D5-595D-4072-8742-AB0B6C113459}"/>
                  </a:ext>
                </a:extLst>
              </p:cNvPr>
              <p:cNvSpPr/>
              <p:nvPr/>
            </p:nvSpPr>
            <p:spPr>
              <a:xfrm>
                <a:off x="1984375" y="1950825"/>
                <a:ext cx="413700" cy="493775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9751" extrusionOk="0">
                    <a:moveTo>
                      <a:pt x="7210" y="1"/>
                    </a:moveTo>
                    <a:cubicBezTo>
                      <a:pt x="6620" y="1"/>
                      <a:pt x="6025" y="74"/>
                      <a:pt x="5431" y="223"/>
                    </a:cubicBezTo>
                    <a:cubicBezTo>
                      <a:pt x="1276" y="1272"/>
                      <a:pt x="1" y="5870"/>
                      <a:pt x="545" y="12145"/>
                    </a:cubicBezTo>
                    <a:cubicBezTo>
                      <a:pt x="705" y="13985"/>
                      <a:pt x="862" y="16012"/>
                      <a:pt x="1007" y="17958"/>
                    </a:cubicBezTo>
                    <a:lnTo>
                      <a:pt x="16228" y="19750"/>
                    </a:lnTo>
                    <a:cubicBezTo>
                      <a:pt x="16547" y="14585"/>
                      <a:pt x="16377" y="10243"/>
                      <a:pt x="16238" y="9366"/>
                    </a:cubicBezTo>
                    <a:cubicBezTo>
                      <a:pt x="15331" y="3683"/>
                      <a:pt x="11412" y="1"/>
                      <a:pt x="7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888;p58">
                <a:extLst>
                  <a:ext uri="{FF2B5EF4-FFF2-40B4-BE49-F238E27FC236}">
                    <a16:creationId xmlns:a16="http://schemas.microsoft.com/office/drawing/2014/main" id="{E4EECA72-EB3E-49A3-8112-F68F37749927}"/>
                  </a:ext>
                </a:extLst>
              </p:cNvPr>
              <p:cNvSpPr/>
              <p:nvPr/>
            </p:nvSpPr>
            <p:spPr>
              <a:xfrm>
                <a:off x="1984375" y="1925975"/>
                <a:ext cx="413700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20745" fill="none" extrusionOk="0">
                    <a:moveTo>
                      <a:pt x="16228" y="20744"/>
                    </a:moveTo>
                    <a:cubicBezTo>
                      <a:pt x="16547" y="15579"/>
                      <a:pt x="16377" y="11237"/>
                      <a:pt x="16238" y="10360"/>
                    </a:cubicBezTo>
                    <a:cubicBezTo>
                      <a:pt x="15205" y="3879"/>
                      <a:pt x="10252" y="0"/>
                      <a:pt x="5432" y="1216"/>
                    </a:cubicBezTo>
                    <a:cubicBezTo>
                      <a:pt x="1277" y="2266"/>
                      <a:pt x="1" y="6864"/>
                      <a:pt x="545" y="13139"/>
                    </a:cubicBezTo>
                    <a:cubicBezTo>
                      <a:pt x="705" y="14979"/>
                      <a:pt x="862" y="17005"/>
                      <a:pt x="1007" y="18952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889;p58">
              <a:extLst>
                <a:ext uri="{FF2B5EF4-FFF2-40B4-BE49-F238E27FC236}">
                  <a16:creationId xmlns:a16="http://schemas.microsoft.com/office/drawing/2014/main" id="{6F95CF8F-02FE-481B-AD2F-9870B3798C31}"/>
                </a:ext>
              </a:extLst>
            </p:cNvPr>
            <p:cNvGrpSpPr/>
            <p:nvPr/>
          </p:nvGrpSpPr>
          <p:grpSpPr>
            <a:xfrm>
              <a:off x="7206757" y="2573607"/>
              <a:ext cx="1340993" cy="1820239"/>
              <a:chOff x="3261075" y="1107575"/>
              <a:chExt cx="3218125" cy="4368225"/>
            </a:xfrm>
          </p:grpSpPr>
          <p:sp>
            <p:nvSpPr>
              <p:cNvPr id="9" name="Google Shape;1890;p58">
                <a:extLst>
                  <a:ext uri="{FF2B5EF4-FFF2-40B4-BE49-F238E27FC236}">
                    <a16:creationId xmlns:a16="http://schemas.microsoft.com/office/drawing/2014/main" id="{D8FAA2E4-1F68-4D88-9AE3-49D50324916A}"/>
                  </a:ext>
                </a:extLst>
              </p:cNvPr>
              <p:cNvSpPr/>
              <p:nvPr/>
            </p:nvSpPr>
            <p:spPr>
              <a:xfrm>
                <a:off x="3261075" y="1107575"/>
                <a:ext cx="2025750" cy="866425"/>
              </a:xfrm>
              <a:custGeom>
                <a:avLst/>
                <a:gdLst/>
                <a:ahLst/>
                <a:cxnLst/>
                <a:rect l="l" t="t" r="r" b="b"/>
                <a:pathLst>
                  <a:path w="81030" h="34657" extrusionOk="0">
                    <a:moveTo>
                      <a:pt x="15523" y="0"/>
                    </a:moveTo>
                    <a:cubicBezTo>
                      <a:pt x="6950" y="0"/>
                      <a:pt x="0" y="6950"/>
                      <a:pt x="0" y="15523"/>
                    </a:cubicBezTo>
                    <a:cubicBezTo>
                      <a:pt x="0" y="24095"/>
                      <a:pt x="6950" y="31045"/>
                      <a:pt x="15523" y="31045"/>
                    </a:cubicBezTo>
                    <a:lnTo>
                      <a:pt x="57788" y="31045"/>
                    </a:lnTo>
                    <a:lnTo>
                      <a:pt x="60583" y="34656"/>
                    </a:lnTo>
                    <a:lnTo>
                      <a:pt x="63378" y="31045"/>
                    </a:lnTo>
                    <a:lnTo>
                      <a:pt x="65507" y="31045"/>
                    </a:lnTo>
                    <a:cubicBezTo>
                      <a:pt x="74080" y="31045"/>
                      <a:pt x="81030" y="24095"/>
                      <a:pt x="81030" y="15523"/>
                    </a:cubicBezTo>
                    <a:cubicBezTo>
                      <a:pt x="81030" y="6950"/>
                      <a:pt x="74080" y="0"/>
                      <a:pt x="655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891;p58">
                <a:extLst>
                  <a:ext uri="{FF2B5EF4-FFF2-40B4-BE49-F238E27FC236}">
                    <a16:creationId xmlns:a16="http://schemas.microsoft.com/office/drawing/2014/main" id="{92BE0F2B-3BB9-4724-A9D6-147046499635}"/>
                  </a:ext>
                </a:extLst>
              </p:cNvPr>
              <p:cNvSpPr/>
              <p:nvPr/>
            </p:nvSpPr>
            <p:spPr>
              <a:xfrm>
                <a:off x="5027600" y="4893100"/>
                <a:ext cx="279525" cy="46300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18520" extrusionOk="0">
                    <a:moveTo>
                      <a:pt x="1573" y="1"/>
                    </a:moveTo>
                    <a:lnTo>
                      <a:pt x="342" y="581"/>
                    </a:lnTo>
                    <a:cubicBezTo>
                      <a:pt x="103" y="693"/>
                      <a:pt x="0" y="979"/>
                      <a:pt x="113" y="1218"/>
                    </a:cubicBezTo>
                    <a:lnTo>
                      <a:pt x="7771" y="17492"/>
                    </a:lnTo>
                    <a:cubicBezTo>
                      <a:pt x="7992" y="17962"/>
                      <a:pt x="8399" y="18320"/>
                      <a:pt x="8893" y="18481"/>
                    </a:cubicBezTo>
                    <a:lnTo>
                      <a:pt x="8965" y="18504"/>
                    </a:lnTo>
                    <a:cubicBezTo>
                      <a:pt x="8997" y="18514"/>
                      <a:pt x="9030" y="18519"/>
                      <a:pt x="9063" y="18519"/>
                    </a:cubicBezTo>
                    <a:cubicBezTo>
                      <a:pt x="9110" y="18519"/>
                      <a:pt x="9157" y="18509"/>
                      <a:pt x="9200" y="18490"/>
                    </a:cubicBezTo>
                    <a:lnTo>
                      <a:pt x="11180" y="17558"/>
                    </a:lnTo>
                    <a:lnTo>
                      <a:pt x="11091" y="17432"/>
                    </a:lnTo>
                    <a:cubicBezTo>
                      <a:pt x="10235" y="17348"/>
                      <a:pt x="9487" y="16819"/>
                      <a:pt x="9121" y="16041"/>
                    </a:cubicBez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92;p58">
                <a:extLst>
                  <a:ext uri="{FF2B5EF4-FFF2-40B4-BE49-F238E27FC236}">
                    <a16:creationId xmlns:a16="http://schemas.microsoft.com/office/drawing/2014/main" id="{B91F1403-2215-40E5-96C9-4585859D40E1}"/>
                  </a:ext>
                </a:extLst>
              </p:cNvPr>
              <p:cNvSpPr/>
              <p:nvPr/>
            </p:nvSpPr>
            <p:spPr>
              <a:xfrm>
                <a:off x="5090700" y="4419275"/>
                <a:ext cx="594625" cy="896950"/>
              </a:xfrm>
              <a:custGeom>
                <a:avLst/>
                <a:gdLst/>
                <a:ahLst/>
                <a:cxnLst/>
                <a:rect l="l" t="t" r="r" b="b"/>
                <a:pathLst>
                  <a:path w="23785" h="35878" extrusionOk="0">
                    <a:moveTo>
                      <a:pt x="19092" y="0"/>
                    </a:moveTo>
                    <a:lnTo>
                      <a:pt x="5114" y="16813"/>
                    </a:lnTo>
                    <a:lnTo>
                      <a:pt x="1" y="19860"/>
                    </a:lnTo>
                    <a:lnTo>
                      <a:pt x="7262" y="35288"/>
                    </a:lnTo>
                    <a:cubicBezTo>
                      <a:pt x="7436" y="35660"/>
                      <a:pt x="7806" y="35878"/>
                      <a:pt x="8191" y="35878"/>
                    </a:cubicBezTo>
                    <a:cubicBezTo>
                      <a:pt x="8337" y="35878"/>
                      <a:pt x="8486" y="35846"/>
                      <a:pt x="8627" y="35780"/>
                    </a:cubicBezTo>
                    <a:cubicBezTo>
                      <a:pt x="9010" y="35600"/>
                      <a:pt x="9244" y="35201"/>
                      <a:pt x="9214" y="34777"/>
                    </a:cubicBezTo>
                    <a:lnTo>
                      <a:pt x="8472" y="24536"/>
                    </a:lnTo>
                    <a:lnTo>
                      <a:pt x="23784" y="11947"/>
                    </a:lnTo>
                    <a:lnTo>
                      <a:pt x="19092" y="0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893;p58">
                <a:extLst>
                  <a:ext uri="{FF2B5EF4-FFF2-40B4-BE49-F238E27FC236}">
                    <a16:creationId xmlns:a16="http://schemas.microsoft.com/office/drawing/2014/main" id="{1E5AE246-96F6-49B1-A33C-9B96BD04AD77}"/>
                  </a:ext>
                </a:extLst>
              </p:cNvPr>
              <p:cNvSpPr/>
              <p:nvPr/>
            </p:nvSpPr>
            <p:spPr>
              <a:xfrm>
                <a:off x="5066900" y="4836650"/>
                <a:ext cx="261575" cy="497200"/>
              </a:xfrm>
              <a:custGeom>
                <a:avLst/>
                <a:gdLst/>
                <a:ahLst/>
                <a:cxnLst/>
                <a:rect l="l" t="t" r="r" b="b"/>
                <a:pathLst>
                  <a:path w="10463" h="19888" extrusionOk="0">
                    <a:moveTo>
                      <a:pt x="6262" y="0"/>
                    </a:moveTo>
                    <a:lnTo>
                      <a:pt x="1" y="2259"/>
                    </a:lnTo>
                    <a:lnTo>
                      <a:pt x="7929" y="19105"/>
                    </a:lnTo>
                    <a:cubicBezTo>
                      <a:pt x="8133" y="19540"/>
                      <a:pt x="8672" y="19887"/>
                      <a:pt x="9203" y="19887"/>
                    </a:cubicBezTo>
                    <a:cubicBezTo>
                      <a:pt x="9363" y="19887"/>
                      <a:pt x="9522" y="19856"/>
                      <a:pt x="9671" y="19785"/>
                    </a:cubicBezTo>
                    <a:cubicBezTo>
                      <a:pt x="10152" y="19559"/>
                      <a:pt x="10462" y="19095"/>
                      <a:pt x="10449" y="18617"/>
                    </a:cubicBezTo>
                    <a:lnTo>
                      <a:pt x="10127" y="7066"/>
                    </a:lnTo>
                    <a:cubicBezTo>
                      <a:pt x="5660" y="3886"/>
                      <a:pt x="6262" y="1"/>
                      <a:pt x="6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894;p58">
                <a:extLst>
                  <a:ext uri="{FF2B5EF4-FFF2-40B4-BE49-F238E27FC236}">
                    <a16:creationId xmlns:a16="http://schemas.microsoft.com/office/drawing/2014/main" id="{8BA2B621-FF95-494C-8277-4F9A1135CF4E}"/>
                  </a:ext>
                </a:extLst>
              </p:cNvPr>
              <p:cNvSpPr/>
              <p:nvPr/>
            </p:nvSpPr>
            <p:spPr>
              <a:xfrm>
                <a:off x="5260725" y="5061475"/>
                <a:ext cx="7275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315" fill="none" extrusionOk="0">
                    <a:moveTo>
                      <a:pt x="2909" y="314"/>
                    </a:moveTo>
                    <a:cubicBezTo>
                      <a:pt x="1955" y="101"/>
                      <a:pt x="978" y="0"/>
                      <a:pt x="0" y="15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95;p58">
                <a:extLst>
                  <a:ext uri="{FF2B5EF4-FFF2-40B4-BE49-F238E27FC236}">
                    <a16:creationId xmlns:a16="http://schemas.microsoft.com/office/drawing/2014/main" id="{D1DD4B19-C4B0-414B-9CF0-281777DA6882}"/>
                  </a:ext>
                </a:extLst>
              </p:cNvPr>
              <p:cNvSpPr/>
              <p:nvPr/>
            </p:nvSpPr>
            <p:spPr>
              <a:xfrm>
                <a:off x="5268000" y="5102625"/>
                <a:ext cx="614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18" fill="none" extrusionOk="0">
                    <a:moveTo>
                      <a:pt x="2456" y="217"/>
                    </a:moveTo>
                    <a:cubicBezTo>
                      <a:pt x="1422" y="17"/>
                      <a:pt x="874" y="2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96;p58">
                <a:extLst>
                  <a:ext uri="{FF2B5EF4-FFF2-40B4-BE49-F238E27FC236}">
                    <a16:creationId xmlns:a16="http://schemas.microsoft.com/office/drawing/2014/main" id="{2D412F40-2C54-401C-85D3-B3B7E4F203F2}"/>
                  </a:ext>
                </a:extLst>
              </p:cNvPr>
              <p:cNvSpPr/>
              <p:nvPr/>
            </p:nvSpPr>
            <p:spPr>
              <a:xfrm>
                <a:off x="5271850" y="5135125"/>
                <a:ext cx="562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87" fill="none" extrusionOk="0">
                    <a:moveTo>
                      <a:pt x="2249" y="187"/>
                    </a:moveTo>
                    <a:cubicBezTo>
                      <a:pt x="1563" y="44"/>
                      <a:pt x="701" y="3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97;p58">
                <a:extLst>
                  <a:ext uri="{FF2B5EF4-FFF2-40B4-BE49-F238E27FC236}">
                    <a16:creationId xmlns:a16="http://schemas.microsoft.com/office/drawing/2014/main" id="{041F8923-0336-4DA2-8C89-492711A76B51}"/>
                  </a:ext>
                </a:extLst>
              </p:cNvPr>
              <p:cNvSpPr/>
              <p:nvPr/>
            </p:nvSpPr>
            <p:spPr>
              <a:xfrm>
                <a:off x="5152800" y="2946000"/>
                <a:ext cx="1213925" cy="2072425"/>
              </a:xfrm>
              <a:custGeom>
                <a:avLst/>
                <a:gdLst/>
                <a:ahLst/>
                <a:cxnLst/>
                <a:rect l="l" t="t" r="r" b="b"/>
                <a:pathLst>
                  <a:path w="48557" h="82897" extrusionOk="0">
                    <a:moveTo>
                      <a:pt x="23977" y="1"/>
                    </a:moveTo>
                    <a:lnTo>
                      <a:pt x="3814" y="1019"/>
                    </a:lnTo>
                    <a:cubicBezTo>
                      <a:pt x="0" y="17964"/>
                      <a:pt x="9468" y="21301"/>
                      <a:pt x="9468" y="21301"/>
                    </a:cubicBezTo>
                    <a:lnTo>
                      <a:pt x="30199" y="41103"/>
                    </a:lnTo>
                    <a:lnTo>
                      <a:pt x="6324" y="69589"/>
                    </a:lnTo>
                    <a:lnTo>
                      <a:pt x="18182" y="82896"/>
                    </a:lnTo>
                    <a:cubicBezTo>
                      <a:pt x="18182" y="82896"/>
                      <a:pt x="48556" y="51024"/>
                      <a:pt x="48372" y="41136"/>
                    </a:cubicBezTo>
                    <a:cubicBezTo>
                      <a:pt x="48220" y="32950"/>
                      <a:pt x="34322" y="13530"/>
                      <a:pt x="28826" y="8595"/>
                    </a:cubicBezTo>
                    <a:cubicBezTo>
                      <a:pt x="27603" y="7497"/>
                      <a:pt x="26633" y="6149"/>
                      <a:pt x="25982" y="4641"/>
                    </a:cubicBezTo>
                    <a:lnTo>
                      <a:pt x="23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98;p58">
                <a:extLst>
                  <a:ext uri="{FF2B5EF4-FFF2-40B4-BE49-F238E27FC236}">
                    <a16:creationId xmlns:a16="http://schemas.microsoft.com/office/drawing/2014/main" id="{D1AA27EB-E653-4C8A-9F26-34F35BD08B91}"/>
                  </a:ext>
                </a:extLst>
              </p:cNvPr>
              <p:cNvSpPr/>
              <p:nvPr/>
            </p:nvSpPr>
            <p:spPr>
              <a:xfrm>
                <a:off x="5239200" y="2909500"/>
                <a:ext cx="738175" cy="1774625"/>
              </a:xfrm>
              <a:custGeom>
                <a:avLst/>
                <a:gdLst/>
                <a:ahLst/>
                <a:cxnLst/>
                <a:rect l="l" t="t" r="r" b="b"/>
                <a:pathLst>
                  <a:path w="29527" h="70985" fill="none" extrusionOk="0">
                    <a:moveTo>
                      <a:pt x="6358" y="70985"/>
                    </a:moveTo>
                    <a:lnTo>
                      <a:pt x="28709" y="43201"/>
                    </a:lnTo>
                    <a:cubicBezTo>
                      <a:pt x="29526" y="42303"/>
                      <a:pt x="29419" y="40900"/>
                      <a:pt x="28473" y="40137"/>
                    </a:cubicBezTo>
                    <a:lnTo>
                      <a:pt x="9471" y="21060"/>
                    </a:lnTo>
                    <a:cubicBezTo>
                      <a:pt x="9471" y="21060"/>
                      <a:pt x="1" y="17589"/>
                      <a:pt x="3804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99;p58">
                <a:extLst>
                  <a:ext uri="{FF2B5EF4-FFF2-40B4-BE49-F238E27FC236}">
                    <a16:creationId xmlns:a16="http://schemas.microsoft.com/office/drawing/2014/main" id="{11F04659-07A5-4719-8E60-BF4910FFE03A}"/>
                  </a:ext>
                </a:extLst>
              </p:cNvPr>
              <p:cNvSpPr/>
              <p:nvPr/>
            </p:nvSpPr>
            <p:spPr>
              <a:xfrm>
                <a:off x="5293075" y="2887275"/>
                <a:ext cx="725425" cy="1847975"/>
              </a:xfrm>
              <a:custGeom>
                <a:avLst/>
                <a:gdLst/>
                <a:ahLst/>
                <a:cxnLst/>
                <a:rect l="l" t="t" r="r" b="b"/>
                <a:pathLst>
                  <a:path w="29017" h="73919" fill="none" extrusionOk="0">
                    <a:moveTo>
                      <a:pt x="4135" y="73919"/>
                    </a:moveTo>
                    <a:lnTo>
                      <a:pt x="27853" y="44756"/>
                    </a:lnTo>
                    <a:cubicBezTo>
                      <a:pt x="29016" y="43477"/>
                      <a:pt x="28863" y="41481"/>
                      <a:pt x="27517" y="40395"/>
                    </a:cubicBezTo>
                    <a:cubicBezTo>
                      <a:pt x="27517" y="40395"/>
                      <a:pt x="7247" y="20510"/>
                      <a:pt x="7174" y="20478"/>
                    </a:cubicBezTo>
                    <a:cubicBezTo>
                      <a:pt x="6167" y="20042"/>
                      <a:pt x="0" y="16515"/>
                      <a:pt x="3571" y="1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00;p58">
                <a:extLst>
                  <a:ext uri="{FF2B5EF4-FFF2-40B4-BE49-F238E27FC236}">
                    <a16:creationId xmlns:a16="http://schemas.microsoft.com/office/drawing/2014/main" id="{91591D75-30ED-46B8-BF86-726947983620}"/>
                  </a:ext>
                </a:extLst>
              </p:cNvPr>
              <p:cNvSpPr/>
              <p:nvPr/>
            </p:nvSpPr>
            <p:spPr>
              <a:xfrm>
                <a:off x="5265950" y="4624850"/>
                <a:ext cx="410400" cy="422150"/>
              </a:xfrm>
              <a:custGeom>
                <a:avLst/>
                <a:gdLst/>
                <a:ahLst/>
                <a:cxnLst/>
                <a:rect l="l" t="t" r="r" b="b"/>
                <a:pathLst>
                  <a:path w="16416" h="16886" extrusionOk="0">
                    <a:moveTo>
                      <a:pt x="3916" y="0"/>
                    </a:moveTo>
                    <a:lnTo>
                      <a:pt x="0" y="3631"/>
                    </a:lnTo>
                    <a:lnTo>
                      <a:pt x="12815" y="16885"/>
                    </a:lnTo>
                    <a:lnTo>
                      <a:pt x="16416" y="13072"/>
                    </a:lnTo>
                    <a:lnTo>
                      <a:pt x="39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01;p58">
                <a:extLst>
                  <a:ext uri="{FF2B5EF4-FFF2-40B4-BE49-F238E27FC236}">
                    <a16:creationId xmlns:a16="http://schemas.microsoft.com/office/drawing/2014/main" id="{9A1F4139-2FB8-4D29-AE9D-9D1CAE12E2F0}"/>
                  </a:ext>
                </a:extLst>
              </p:cNvPr>
              <p:cNvSpPr/>
              <p:nvPr/>
            </p:nvSpPr>
            <p:spPr>
              <a:xfrm>
                <a:off x="5979775" y="5399350"/>
                <a:ext cx="49942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19977" h="3058" extrusionOk="0">
                    <a:moveTo>
                      <a:pt x="19976" y="1"/>
                    </a:moveTo>
                    <a:lnTo>
                      <a:pt x="19824" y="29"/>
                    </a:lnTo>
                    <a:cubicBezTo>
                      <a:pt x="19384" y="768"/>
                      <a:pt x="18587" y="1219"/>
                      <a:pt x="17728" y="1219"/>
                    </a:cubicBezTo>
                    <a:lnTo>
                      <a:pt x="0" y="1219"/>
                    </a:lnTo>
                    <a:lnTo>
                      <a:pt x="0" y="2579"/>
                    </a:lnTo>
                    <a:cubicBezTo>
                      <a:pt x="0" y="2844"/>
                      <a:pt x="215" y="3057"/>
                      <a:pt x="480" y="3057"/>
                    </a:cubicBezTo>
                    <a:lnTo>
                      <a:pt x="18466" y="3057"/>
                    </a:lnTo>
                    <a:cubicBezTo>
                      <a:pt x="18985" y="3057"/>
                      <a:pt x="19482" y="2843"/>
                      <a:pt x="19838" y="2464"/>
                    </a:cubicBezTo>
                    <a:lnTo>
                      <a:pt x="19890" y="2408"/>
                    </a:lnTo>
                    <a:cubicBezTo>
                      <a:pt x="19945" y="2349"/>
                      <a:pt x="19976" y="2271"/>
                      <a:pt x="19976" y="2189"/>
                    </a:cubicBezTo>
                    <a:lnTo>
                      <a:pt x="19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02;p58">
                <a:extLst>
                  <a:ext uri="{FF2B5EF4-FFF2-40B4-BE49-F238E27FC236}">
                    <a16:creationId xmlns:a16="http://schemas.microsoft.com/office/drawing/2014/main" id="{5A1030B9-921F-4DDD-9175-3792E6D07C97}"/>
                  </a:ext>
                </a:extLst>
              </p:cNvPr>
              <p:cNvSpPr/>
              <p:nvPr/>
            </p:nvSpPr>
            <p:spPr>
              <a:xfrm>
                <a:off x="5812925" y="4795700"/>
                <a:ext cx="649450" cy="622225"/>
              </a:xfrm>
              <a:custGeom>
                <a:avLst/>
                <a:gdLst/>
                <a:ahLst/>
                <a:cxnLst/>
                <a:rect l="l" t="t" r="r" b="b"/>
                <a:pathLst>
                  <a:path w="25978" h="24889" extrusionOk="0">
                    <a:moveTo>
                      <a:pt x="10866" y="0"/>
                    </a:moveTo>
                    <a:lnTo>
                      <a:pt x="0" y="1827"/>
                    </a:lnTo>
                    <a:lnTo>
                      <a:pt x="7319" y="18966"/>
                    </a:lnTo>
                    <a:lnTo>
                      <a:pt x="7900" y="24889"/>
                    </a:lnTo>
                    <a:lnTo>
                      <a:pt x="24951" y="24889"/>
                    </a:lnTo>
                    <a:cubicBezTo>
                      <a:pt x="25517" y="24889"/>
                      <a:pt x="25978" y="24430"/>
                      <a:pt x="25978" y="23863"/>
                    </a:cubicBezTo>
                    <a:cubicBezTo>
                      <a:pt x="25977" y="23438"/>
                      <a:pt x="25716" y="23057"/>
                      <a:pt x="25319" y="22905"/>
                    </a:cubicBezTo>
                    <a:lnTo>
                      <a:pt x="15736" y="19215"/>
                    </a:lnTo>
                    <a:lnTo>
                      <a:pt x="10866" y="0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03;p58">
                <a:extLst>
                  <a:ext uri="{FF2B5EF4-FFF2-40B4-BE49-F238E27FC236}">
                    <a16:creationId xmlns:a16="http://schemas.microsoft.com/office/drawing/2014/main" id="{F034E0E5-AC90-4651-B836-5BAF5B2EE6B5}"/>
                  </a:ext>
                </a:extLst>
              </p:cNvPr>
              <p:cNvSpPr/>
              <p:nvPr/>
            </p:nvSpPr>
            <p:spPr>
              <a:xfrm>
                <a:off x="5979775" y="5251925"/>
                <a:ext cx="499400" cy="177925"/>
              </a:xfrm>
              <a:custGeom>
                <a:avLst/>
                <a:gdLst/>
                <a:ahLst/>
                <a:cxnLst/>
                <a:rect l="l" t="t" r="r" b="b"/>
                <a:pathLst>
                  <a:path w="19976" h="7117" extrusionOk="0">
                    <a:moveTo>
                      <a:pt x="8660" y="1"/>
                    </a:moveTo>
                    <a:cubicBezTo>
                      <a:pt x="6848" y="1020"/>
                      <a:pt x="5254" y="1336"/>
                      <a:pt x="3974" y="1336"/>
                    </a:cubicBezTo>
                    <a:cubicBezTo>
                      <a:pt x="1879" y="1336"/>
                      <a:pt x="623" y="489"/>
                      <a:pt x="623" y="489"/>
                    </a:cubicBezTo>
                    <a:lnTo>
                      <a:pt x="0" y="7116"/>
                    </a:lnTo>
                    <a:lnTo>
                      <a:pt x="18617" y="7116"/>
                    </a:lnTo>
                    <a:cubicBezTo>
                      <a:pt x="19243" y="7116"/>
                      <a:pt x="19975" y="6539"/>
                      <a:pt x="19975" y="5829"/>
                    </a:cubicBezTo>
                    <a:cubicBezTo>
                      <a:pt x="19975" y="5297"/>
                      <a:pt x="19687" y="4820"/>
                      <a:pt x="19249" y="4627"/>
                    </a:cubicBezTo>
                    <a:lnTo>
                      <a:pt x="86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04;p58">
                <a:extLst>
                  <a:ext uri="{FF2B5EF4-FFF2-40B4-BE49-F238E27FC236}">
                    <a16:creationId xmlns:a16="http://schemas.microsoft.com/office/drawing/2014/main" id="{3DF317E1-5CDF-4547-BA33-A5ADA4CF70B5}"/>
                  </a:ext>
                </a:extLst>
              </p:cNvPr>
              <p:cNvSpPr/>
              <p:nvPr/>
            </p:nvSpPr>
            <p:spPr>
              <a:xfrm>
                <a:off x="6214950" y="5263675"/>
                <a:ext cx="3777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505" fill="none" extrusionOk="0">
                    <a:moveTo>
                      <a:pt x="1511" y="0"/>
                    </a:moveTo>
                    <a:cubicBezTo>
                      <a:pt x="912" y="773"/>
                      <a:pt x="404" y="1614"/>
                      <a:pt x="1" y="2504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05;p58">
                <a:extLst>
                  <a:ext uri="{FF2B5EF4-FFF2-40B4-BE49-F238E27FC236}">
                    <a16:creationId xmlns:a16="http://schemas.microsoft.com/office/drawing/2014/main" id="{5B09B0BD-C78C-4BE4-895C-B73F174B9952}"/>
                  </a:ext>
                </a:extLst>
              </p:cNvPr>
              <p:cNvSpPr/>
              <p:nvPr/>
            </p:nvSpPr>
            <p:spPr>
              <a:xfrm>
                <a:off x="6254975" y="5283800"/>
                <a:ext cx="31050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131" fill="none" extrusionOk="0">
                    <a:moveTo>
                      <a:pt x="1242" y="1"/>
                    </a:moveTo>
                    <a:cubicBezTo>
                      <a:pt x="620" y="851"/>
                      <a:pt x="372" y="1342"/>
                      <a:pt x="0" y="2131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06;p58">
                <a:extLst>
                  <a:ext uri="{FF2B5EF4-FFF2-40B4-BE49-F238E27FC236}">
                    <a16:creationId xmlns:a16="http://schemas.microsoft.com/office/drawing/2014/main" id="{B8FDEB85-3FE4-472F-953E-DA23A8BC71AB}"/>
                  </a:ext>
                </a:extLst>
              </p:cNvPr>
              <p:cNvSpPr/>
              <p:nvPr/>
            </p:nvSpPr>
            <p:spPr>
              <a:xfrm>
                <a:off x="6286000" y="5298525"/>
                <a:ext cx="28200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956" fill="none" extrusionOk="0">
                    <a:moveTo>
                      <a:pt x="1127" y="1"/>
                    </a:moveTo>
                    <a:cubicBezTo>
                      <a:pt x="706" y="562"/>
                      <a:pt x="328" y="1336"/>
                      <a:pt x="1" y="1955"/>
                    </a:cubicBez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07;p58">
                <a:extLst>
                  <a:ext uri="{FF2B5EF4-FFF2-40B4-BE49-F238E27FC236}">
                    <a16:creationId xmlns:a16="http://schemas.microsoft.com/office/drawing/2014/main" id="{68704F58-ED45-404E-BFB4-50CF7A3065A2}"/>
                  </a:ext>
                </a:extLst>
              </p:cNvPr>
              <p:cNvSpPr/>
              <p:nvPr/>
            </p:nvSpPr>
            <p:spPr>
              <a:xfrm>
                <a:off x="5058625" y="2835650"/>
                <a:ext cx="1110600" cy="2380925"/>
              </a:xfrm>
              <a:custGeom>
                <a:avLst/>
                <a:gdLst/>
                <a:ahLst/>
                <a:cxnLst/>
                <a:rect l="l" t="t" r="r" b="b"/>
                <a:pathLst>
                  <a:path w="44424" h="95237" extrusionOk="0">
                    <a:moveTo>
                      <a:pt x="20242" y="1"/>
                    </a:moveTo>
                    <a:lnTo>
                      <a:pt x="747" y="7546"/>
                    </a:lnTo>
                    <a:cubicBezTo>
                      <a:pt x="747" y="7546"/>
                      <a:pt x="1" y="18018"/>
                      <a:pt x="4614" y="27908"/>
                    </a:cubicBezTo>
                    <a:cubicBezTo>
                      <a:pt x="9226" y="37798"/>
                      <a:pt x="27878" y="95237"/>
                      <a:pt x="27878" y="95237"/>
                    </a:cubicBezTo>
                    <a:lnTo>
                      <a:pt x="44423" y="88121"/>
                    </a:lnTo>
                    <a:lnTo>
                      <a:pt x="24352" y="19763"/>
                    </a:lnTo>
                    <a:cubicBezTo>
                      <a:pt x="24352" y="19763"/>
                      <a:pt x="23688" y="11235"/>
                      <a:pt x="202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08;p58">
                <a:extLst>
                  <a:ext uri="{FF2B5EF4-FFF2-40B4-BE49-F238E27FC236}">
                    <a16:creationId xmlns:a16="http://schemas.microsoft.com/office/drawing/2014/main" id="{0D88DA50-8D08-4672-ADA5-7C4F6DD1CDCE}"/>
                  </a:ext>
                </a:extLst>
              </p:cNvPr>
              <p:cNvSpPr/>
              <p:nvPr/>
            </p:nvSpPr>
            <p:spPr>
              <a:xfrm>
                <a:off x="5181325" y="3172150"/>
                <a:ext cx="690125" cy="1994600"/>
              </a:xfrm>
              <a:custGeom>
                <a:avLst/>
                <a:gdLst/>
                <a:ahLst/>
                <a:cxnLst/>
                <a:rect l="l" t="t" r="r" b="b"/>
                <a:pathLst>
                  <a:path w="27605" h="79784" fill="none" extrusionOk="0">
                    <a:moveTo>
                      <a:pt x="27604" y="79783"/>
                    </a:moveTo>
                    <a:lnTo>
                      <a:pt x="4664" y="14351"/>
                    </a:lnTo>
                    <a:cubicBezTo>
                      <a:pt x="4664" y="14351"/>
                      <a:pt x="0" y="6207"/>
                      <a:pt x="0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09;p58">
                <a:extLst>
                  <a:ext uri="{FF2B5EF4-FFF2-40B4-BE49-F238E27FC236}">
                    <a16:creationId xmlns:a16="http://schemas.microsoft.com/office/drawing/2014/main" id="{35CE6F10-7DBA-47E8-B1E2-979C02DAF14B}"/>
                  </a:ext>
                </a:extLst>
              </p:cNvPr>
              <p:cNvSpPr/>
              <p:nvPr/>
            </p:nvSpPr>
            <p:spPr>
              <a:xfrm>
                <a:off x="5135075" y="3172150"/>
                <a:ext cx="704050" cy="2008500"/>
              </a:xfrm>
              <a:custGeom>
                <a:avLst/>
                <a:gdLst/>
                <a:ahLst/>
                <a:cxnLst/>
                <a:rect l="l" t="t" r="r" b="b"/>
                <a:pathLst>
                  <a:path w="28162" h="80340" fill="none" extrusionOk="0">
                    <a:moveTo>
                      <a:pt x="28161" y="80340"/>
                    </a:moveTo>
                    <a:lnTo>
                      <a:pt x="4665" y="14351"/>
                    </a:lnTo>
                    <a:cubicBezTo>
                      <a:pt x="4665" y="14351"/>
                      <a:pt x="1" y="6206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10;p58">
                <a:extLst>
                  <a:ext uri="{FF2B5EF4-FFF2-40B4-BE49-F238E27FC236}">
                    <a16:creationId xmlns:a16="http://schemas.microsoft.com/office/drawing/2014/main" id="{A46828DA-8585-4599-925D-1FB901A18D1B}"/>
                  </a:ext>
                </a:extLst>
              </p:cNvPr>
              <p:cNvSpPr/>
              <p:nvPr/>
            </p:nvSpPr>
            <p:spPr>
              <a:xfrm>
                <a:off x="5719775" y="4947275"/>
                <a:ext cx="461575" cy="287750"/>
              </a:xfrm>
              <a:custGeom>
                <a:avLst/>
                <a:gdLst/>
                <a:ahLst/>
                <a:cxnLst/>
                <a:rect l="l" t="t" r="r" b="b"/>
                <a:pathLst>
                  <a:path w="18463" h="11510" extrusionOk="0">
                    <a:moveTo>
                      <a:pt x="16904" y="1"/>
                    </a:moveTo>
                    <a:lnTo>
                      <a:pt x="0" y="6382"/>
                    </a:lnTo>
                    <a:lnTo>
                      <a:pt x="1591" y="11509"/>
                    </a:lnTo>
                    <a:lnTo>
                      <a:pt x="18462" y="4723"/>
                    </a:lnTo>
                    <a:lnTo>
                      <a:pt x="169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11;p58">
                <a:extLst>
                  <a:ext uri="{FF2B5EF4-FFF2-40B4-BE49-F238E27FC236}">
                    <a16:creationId xmlns:a16="http://schemas.microsoft.com/office/drawing/2014/main" id="{C62E2318-51AB-418D-9598-6E4AD11F07DD}"/>
                  </a:ext>
                </a:extLst>
              </p:cNvPr>
              <p:cNvSpPr/>
              <p:nvPr/>
            </p:nvSpPr>
            <p:spPr>
              <a:xfrm>
                <a:off x="5214600" y="3162125"/>
                <a:ext cx="147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7680" fill="none" extrusionOk="0">
                    <a:moveTo>
                      <a:pt x="0" y="7680"/>
                    </a:moveTo>
                    <a:cubicBezTo>
                      <a:pt x="0" y="7680"/>
                      <a:pt x="4687" y="5333"/>
                      <a:pt x="5902" y="0"/>
                    </a:cubicBezTo>
                  </a:path>
                </a:pathLst>
              </a:custGeom>
              <a:noFill/>
              <a:ln w="10900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12;p58">
                <a:extLst>
                  <a:ext uri="{FF2B5EF4-FFF2-40B4-BE49-F238E27FC236}">
                    <a16:creationId xmlns:a16="http://schemas.microsoft.com/office/drawing/2014/main" id="{8A659103-F1E9-4A36-AAC6-5A9F9E80BC1E}"/>
                  </a:ext>
                </a:extLst>
              </p:cNvPr>
              <p:cNvSpPr/>
              <p:nvPr/>
            </p:nvSpPr>
            <p:spPr>
              <a:xfrm>
                <a:off x="5668500" y="3004275"/>
                <a:ext cx="46650" cy="3706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4827" fill="none" extrusionOk="0">
                    <a:moveTo>
                      <a:pt x="1" y="14827"/>
                    </a:moveTo>
                    <a:cubicBezTo>
                      <a:pt x="1" y="14827"/>
                      <a:pt x="1866" y="12685"/>
                      <a:pt x="1687" y="10934"/>
                    </a:cubicBezTo>
                    <a:cubicBezTo>
                      <a:pt x="1195" y="6110"/>
                      <a:pt x="1" y="0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13;p58">
                <a:extLst>
                  <a:ext uri="{FF2B5EF4-FFF2-40B4-BE49-F238E27FC236}">
                    <a16:creationId xmlns:a16="http://schemas.microsoft.com/office/drawing/2014/main" id="{DBD18380-1F95-4FEC-AD21-63418FB5B83A}"/>
                  </a:ext>
                </a:extLst>
              </p:cNvPr>
              <p:cNvSpPr/>
              <p:nvPr/>
            </p:nvSpPr>
            <p:spPr>
              <a:xfrm>
                <a:off x="6146750" y="1901875"/>
                <a:ext cx="197000" cy="346225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3849" extrusionOk="0">
                    <a:moveTo>
                      <a:pt x="4305" y="0"/>
                    </a:moveTo>
                    <a:cubicBezTo>
                      <a:pt x="3840" y="0"/>
                      <a:pt x="1" y="9640"/>
                      <a:pt x="1" y="9640"/>
                    </a:cubicBezTo>
                    <a:lnTo>
                      <a:pt x="4144" y="13849"/>
                    </a:lnTo>
                    <a:lnTo>
                      <a:pt x="6073" y="8595"/>
                    </a:lnTo>
                    <a:cubicBezTo>
                      <a:pt x="6073" y="8595"/>
                      <a:pt x="7880" y="1794"/>
                      <a:pt x="7492" y="1330"/>
                    </a:cubicBezTo>
                    <a:cubicBezTo>
                      <a:pt x="7472" y="1307"/>
                      <a:pt x="7449" y="1296"/>
                      <a:pt x="7422" y="1296"/>
                    </a:cubicBezTo>
                    <a:cubicBezTo>
                      <a:pt x="6910" y="1296"/>
                      <a:pt x="5123" y="5250"/>
                      <a:pt x="5123" y="5250"/>
                    </a:cubicBezTo>
                    <a:cubicBezTo>
                      <a:pt x="5123" y="5250"/>
                      <a:pt x="6760" y="717"/>
                      <a:pt x="6190" y="195"/>
                    </a:cubicBezTo>
                    <a:cubicBezTo>
                      <a:pt x="6180" y="186"/>
                      <a:pt x="6168" y="182"/>
                      <a:pt x="6154" y="182"/>
                    </a:cubicBezTo>
                    <a:cubicBezTo>
                      <a:pt x="5729" y="182"/>
                      <a:pt x="3598" y="4330"/>
                      <a:pt x="3598" y="4330"/>
                    </a:cubicBezTo>
                    <a:cubicBezTo>
                      <a:pt x="3598" y="4330"/>
                      <a:pt x="5202" y="194"/>
                      <a:pt x="4311" y="1"/>
                    </a:cubicBezTo>
                    <a:cubicBezTo>
                      <a:pt x="4309" y="1"/>
                      <a:pt x="4307" y="0"/>
                      <a:pt x="4305" y="0"/>
                    </a:cubicBezTo>
                    <a:close/>
                  </a:path>
                </a:pathLst>
              </a:custGeom>
              <a:solidFill>
                <a:srgbClr val="F886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14;p58">
                <a:extLst>
                  <a:ext uri="{FF2B5EF4-FFF2-40B4-BE49-F238E27FC236}">
                    <a16:creationId xmlns:a16="http://schemas.microsoft.com/office/drawing/2014/main" id="{F0B27676-98A1-4E74-94E0-517CC6FA1A2B}"/>
                  </a:ext>
                </a:extLst>
              </p:cNvPr>
              <p:cNvSpPr/>
              <p:nvPr/>
            </p:nvSpPr>
            <p:spPr>
              <a:xfrm>
                <a:off x="6126925" y="1936975"/>
                <a:ext cx="93875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8690" extrusionOk="0">
                    <a:moveTo>
                      <a:pt x="3159" y="1"/>
                    </a:moveTo>
                    <a:cubicBezTo>
                      <a:pt x="2813" y="1"/>
                      <a:pt x="2328" y="900"/>
                      <a:pt x="1672" y="2767"/>
                    </a:cubicBezTo>
                    <a:cubicBezTo>
                      <a:pt x="1015" y="4633"/>
                      <a:pt x="774" y="7191"/>
                      <a:pt x="774" y="7191"/>
                    </a:cubicBezTo>
                    <a:lnTo>
                      <a:pt x="0" y="8690"/>
                    </a:lnTo>
                    <a:lnTo>
                      <a:pt x="2889" y="7026"/>
                    </a:lnTo>
                    <a:cubicBezTo>
                      <a:pt x="3754" y="5401"/>
                      <a:pt x="3159" y="2904"/>
                      <a:pt x="3159" y="2904"/>
                    </a:cubicBezTo>
                    <a:cubicBezTo>
                      <a:pt x="3159" y="2904"/>
                      <a:pt x="3504" y="1"/>
                      <a:pt x="3159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15;p58">
                <a:extLst>
                  <a:ext uri="{FF2B5EF4-FFF2-40B4-BE49-F238E27FC236}">
                    <a16:creationId xmlns:a16="http://schemas.microsoft.com/office/drawing/2014/main" id="{A96B4EE7-8B20-48B7-BB5E-671FAD365ADB}"/>
                  </a:ext>
                </a:extLst>
              </p:cNvPr>
              <p:cNvSpPr/>
              <p:nvPr/>
            </p:nvSpPr>
            <p:spPr>
              <a:xfrm>
                <a:off x="6180050" y="1846250"/>
                <a:ext cx="177625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11851" extrusionOk="0">
                    <a:moveTo>
                      <a:pt x="3339" y="1"/>
                    </a:moveTo>
                    <a:lnTo>
                      <a:pt x="66" y="8603"/>
                    </a:lnTo>
                    <a:cubicBezTo>
                      <a:pt x="1" y="8764"/>
                      <a:pt x="45" y="8949"/>
                      <a:pt x="169" y="9058"/>
                    </a:cubicBezTo>
                    <a:lnTo>
                      <a:pt x="3052" y="11752"/>
                    </a:lnTo>
                    <a:lnTo>
                      <a:pt x="3500" y="11850"/>
                    </a:lnTo>
                    <a:cubicBezTo>
                      <a:pt x="3612" y="11844"/>
                      <a:pt x="3717" y="11771"/>
                      <a:pt x="3765" y="11648"/>
                    </a:cubicBezTo>
                    <a:lnTo>
                      <a:pt x="7040" y="3347"/>
                    </a:lnTo>
                    <a:cubicBezTo>
                      <a:pt x="7104" y="3186"/>
                      <a:pt x="7062" y="3000"/>
                      <a:pt x="6936" y="2892"/>
                    </a:cubicBezTo>
                    <a:lnTo>
                      <a:pt x="3781" y="142"/>
                    </a:lnTo>
                    <a:cubicBezTo>
                      <a:pt x="3728" y="96"/>
                      <a:pt x="3658" y="80"/>
                      <a:pt x="3597" y="66"/>
                    </a:cubicBezTo>
                    <a:lnTo>
                      <a:pt x="33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16;p58">
                <a:extLst>
                  <a:ext uri="{FF2B5EF4-FFF2-40B4-BE49-F238E27FC236}">
                    <a16:creationId xmlns:a16="http://schemas.microsoft.com/office/drawing/2014/main" id="{ABF86651-353B-431C-86CD-F245F111265A}"/>
                  </a:ext>
                </a:extLst>
              </p:cNvPr>
              <p:cNvSpPr/>
              <p:nvPr/>
            </p:nvSpPr>
            <p:spPr>
              <a:xfrm>
                <a:off x="6171875" y="1846100"/>
                <a:ext cx="177600" cy="294375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1775" extrusionOk="0">
                    <a:moveTo>
                      <a:pt x="3610" y="1"/>
                    </a:moveTo>
                    <a:cubicBezTo>
                      <a:pt x="3505" y="1"/>
                      <a:pt x="3402" y="66"/>
                      <a:pt x="3357" y="182"/>
                    </a:cubicBezTo>
                    <a:lnTo>
                      <a:pt x="64" y="8527"/>
                    </a:lnTo>
                    <a:cubicBezTo>
                      <a:pt x="1" y="8687"/>
                      <a:pt x="43" y="8872"/>
                      <a:pt x="168" y="8981"/>
                    </a:cubicBezTo>
                    <a:lnTo>
                      <a:pt x="3291" y="11702"/>
                    </a:lnTo>
                    <a:cubicBezTo>
                      <a:pt x="3347" y="11752"/>
                      <a:pt x="3414" y="11775"/>
                      <a:pt x="3481" y="11775"/>
                    </a:cubicBezTo>
                    <a:cubicBezTo>
                      <a:pt x="3598" y="11775"/>
                      <a:pt x="3714" y="11701"/>
                      <a:pt x="3764" y="11571"/>
                    </a:cubicBezTo>
                    <a:lnTo>
                      <a:pt x="7039" y="3270"/>
                    </a:lnTo>
                    <a:cubicBezTo>
                      <a:pt x="7104" y="3110"/>
                      <a:pt x="7060" y="2925"/>
                      <a:pt x="6936" y="2815"/>
                    </a:cubicBezTo>
                    <a:lnTo>
                      <a:pt x="3779" y="65"/>
                    </a:lnTo>
                    <a:cubicBezTo>
                      <a:pt x="3729" y="21"/>
                      <a:pt x="3669" y="1"/>
                      <a:pt x="3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17;p58">
                <a:extLst>
                  <a:ext uri="{FF2B5EF4-FFF2-40B4-BE49-F238E27FC236}">
                    <a16:creationId xmlns:a16="http://schemas.microsoft.com/office/drawing/2014/main" id="{F1599790-E617-496A-9A3A-4B993E3C1D3A}"/>
                  </a:ext>
                </a:extLst>
              </p:cNvPr>
              <p:cNvSpPr/>
              <p:nvPr/>
            </p:nvSpPr>
            <p:spPr>
              <a:xfrm>
                <a:off x="6179325" y="1862775"/>
                <a:ext cx="162850" cy="261050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0442" extrusionOk="0">
                    <a:moveTo>
                      <a:pt x="2867" y="0"/>
                    </a:moveTo>
                    <a:lnTo>
                      <a:pt x="1" y="7263"/>
                    </a:lnTo>
                    <a:lnTo>
                      <a:pt x="3649" y="10442"/>
                    </a:lnTo>
                    <a:lnTo>
                      <a:pt x="6514" y="317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18;p58">
                <a:extLst>
                  <a:ext uri="{FF2B5EF4-FFF2-40B4-BE49-F238E27FC236}">
                    <a16:creationId xmlns:a16="http://schemas.microsoft.com/office/drawing/2014/main" id="{E3D251DE-50D6-411E-99EB-5E42A766DAFD}"/>
                  </a:ext>
                </a:extLst>
              </p:cNvPr>
              <p:cNvSpPr/>
              <p:nvPr/>
            </p:nvSpPr>
            <p:spPr>
              <a:xfrm>
                <a:off x="6211700" y="2084975"/>
                <a:ext cx="912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453" extrusionOk="0">
                    <a:moveTo>
                      <a:pt x="170" y="1"/>
                    </a:moveTo>
                    <a:cubicBezTo>
                      <a:pt x="106" y="1"/>
                      <a:pt x="49" y="53"/>
                      <a:pt x="28" y="140"/>
                    </a:cubicBezTo>
                    <a:cubicBezTo>
                      <a:pt x="0" y="255"/>
                      <a:pt x="46" y="387"/>
                      <a:pt x="131" y="435"/>
                    </a:cubicBezTo>
                    <a:cubicBezTo>
                      <a:pt x="152" y="447"/>
                      <a:pt x="174" y="453"/>
                      <a:pt x="194" y="453"/>
                    </a:cubicBezTo>
                    <a:cubicBezTo>
                      <a:pt x="258" y="453"/>
                      <a:pt x="315" y="401"/>
                      <a:pt x="336" y="314"/>
                    </a:cubicBezTo>
                    <a:cubicBezTo>
                      <a:pt x="364" y="198"/>
                      <a:pt x="319" y="66"/>
                      <a:pt x="233" y="18"/>
                    </a:cubicBezTo>
                    <a:cubicBezTo>
                      <a:pt x="212" y="6"/>
                      <a:pt x="190" y="1"/>
                      <a:pt x="170" y="1"/>
                    </a:cubicBezTo>
                    <a:close/>
                  </a:path>
                </a:pathLst>
              </a:custGeom>
              <a:solidFill>
                <a:srgbClr val="8DAD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19;p58">
                <a:extLst>
                  <a:ext uri="{FF2B5EF4-FFF2-40B4-BE49-F238E27FC236}">
                    <a16:creationId xmlns:a16="http://schemas.microsoft.com/office/drawing/2014/main" id="{87B6D459-5FE9-4381-A488-75464FEE1FA4}"/>
                  </a:ext>
                </a:extLst>
              </p:cNvPr>
              <p:cNvSpPr/>
              <p:nvPr/>
            </p:nvSpPr>
            <p:spPr>
              <a:xfrm>
                <a:off x="6291575" y="1882800"/>
                <a:ext cx="159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569" fill="none" extrusionOk="0">
                    <a:moveTo>
                      <a:pt x="0" y="1"/>
                    </a:moveTo>
                    <a:lnTo>
                      <a:pt x="636" y="568"/>
                    </a:lnTo>
                  </a:path>
                </a:pathLst>
              </a:custGeom>
              <a:noFill/>
              <a:ln w="3625" cap="rnd" cmpd="sng">
                <a:solidFill>
                  <a:srgbClr val="8DADE0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20;p58">
                <a:extLst>
                  <a:ext uri="{FF2B5EF4-FFF2-40B4-BE49-F238E27FC236}">
                    <a16:creationId xmlns:a16="http://schemas.microsoft.com/office/drawing/2014/main" id="{5DABE5B1-7DCB-44C4-A433-B54194D58DD4}"/>
                  </a:ext>
                </a:extLst>
              </p:cNvPr>
              <p:cNvSpPr/>
              <p:nvPr/>
            </p:nvSpPr>
            <p:spPr>
              <a:xfrm>
                <a:off x="6236825" y="1910900"/>
                <a:ext cx="867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9" extrusionOk="0">
                    <a:moveTo>
                      <a:pt x="162" y="1"/>
                    </a:moveTo>
                    <a:cubicBezTo>
                      <a:pt x="102" y="1"/>
                      <a:pt x="48" y="50"/>
                      <a:pt x="28" y="133"/>
                    </a:cubicBezTo>
                    <a:cubicBezTo>
                      <a:pt x="1" y="241"/>
                      <a:pt x="44" y="368"/>
                      <a:pt x="126" y="412"/>
                    </a:cubicBezTo>
                    <a:cubicBezTo>
                      <a:pt x="146" y="424"/>
                      <a:pt x="166" y="429"/>
                      <a:pt x="186" y="429"/>
                    </a:cubicBezTo>
                    <a:cubicBezTo>
                      <a:pt x="246" y="429"/>
                      <a:pt x="300" y="379"/>
                      <a:pt x="319" y="297"/>
                    </a:cubicBezTo>
                    <a:cubicBezTo>
                      <a:pt x="346" y="189"/>
                      <a:pt x="303" y="62"/>
                      <a:pt x="222" y="18"/>
                    </a:cubicBezTo>
                    <a:cubicBezTo>
                      <a:pt x="202" y="6"/>
                      <a:pt x="182" y="1"/>
                      <a:pt x="162" y="1"/>
                    </a:cubicBezTo>
                    <a:close/>
                  </a:path>
                </a:pathLst>
              </a:custGeom>
              <a:solidFill>
                <a:srgbClr val="8DAD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21;p58">
                <a:extLst>
                  <a:ext uri="{FF2B5EF4-FFF2-40B4-BE49-F238E27FC236}">
                    <a16:creationId xmlns:a16="http://schemas.microsoft.com/office/drawing/2014/main" id="{961D3AD5-1F09-40DD-91EB-1303D71E0343}"/>
                  </a:ext>
                </a:extLst>
              </p:cNvPr>
              <p:cNvSpPr/>
              <p:nvPr/>
            </p:nvSpPr>
            <p:spPr>
              <a:xfrm>
                <a:off x="6244675" y="1904375"/>
                <a:ext cx="80125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3039" extrusionOk="0">
                    <a:moveTo>
                      <a:pt x="802" y="1"/>
                    </a:moveTo>
                    <a:cubicBezTo>
                      <a:pt x="648" y="1"/>
                      <a:pt x="498" y="96"/>
                      <a:pt x="431" y="264"/>
                    </a:cubicBezTo>
                    <a:lnTo>
                      <a:pt x="195" y="874"/>
                    </a:lnTo>
                    <a:lnTo>
                      <a:pt x="1" y="908"/>
                    </a:lnTo>
                    <a:lnTo>
                      <a:pt x="2349" y="2944"/>
                    </a:lnTo>
                    <a:cubicBezTo>
                      <a:pt x="2423" y="3009"/>
                      <a:pt x="2511" y="3039"/>
                      <a:pt x="2597" y="3039"/>
                    </a:cubicBezTo>
                    <a:cubicBezTo>
                      <a:pt x="2750" y="3039"/>
                      <a:pt x="2900" y="2944"/>
                      <a:pt x="2968" y="2775"/>
                    </a:cubicBezTo>
                    <a:lnTo>
                      <a:pt x="3114" y="2405"/>
                    </a:lnTo>
                    <a:cubicBezTo>
                      <a:pt x="3205" y="2181"/>
                      <a:pt x="3146" y="1922"/>
                      <a:pt x="2971" y="1770"/>
                    </a:cubicBezTo>
                    <a:lnTo>
                      <a:pt x="1050" y="95"/>
                    </a:lnTo>
                    <a:cubicBezTo>
                      <a:pt x="976" y="31"/>
                      <a:pt x="888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22;p58">
                <a:extLst>
                  <a:ext uri="{FF2B5EF4-FFF2-40B4-BE49-F238E27FC236}">
                    <a16:creationId xmlns:a16="http://schemas.microsoft.com/office/drawing/2014/main" id="{FCDF4B19-EF1F-4555-A31C-6A42A0856224}"/>
                  </a:ext>
                </a:extLst>
              </p:cNvPr>
              <p:cNvSpPr/>
              <p:nvPr/>
            </p:nvSpPr>
            <p:spPr>
              <a:xfrm>
                <a:off x="6190025" y="2022400"/>
                <a:ext cx="86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30" extrusionOk="0">
                    <a:moveTo>
                      <a:pt x="163" y="1"/>
                    </a:moveTo>
                    <a:cubicBezTo>
                      <a:pt x="103" y="1"/>
                      <a:pt x="48" y="50"/>
                      <a:pt x="28" y="133"/>
                    </a:cubicBezTo>
                    <a:cubicBezTo>
                      <a:pt x="1" y="241"/>
                      <a:pt x="45" y="368"/>
                      <a:pt x="126" y="412"/>
                    </a:cubicBezTo>
                    <a:cubicBezTo>
                      <a:pt x="146" y="424"/>
                      <a:pt x="166" y="429"/>
                      <a:pt x="186" y="429"/>
                    </a:cubicBezTo>
                    <a:cubicBezTo>
                      <a:pt x="246" y="429"/>
                      <a:pt x="300" y="380"/>
                      <a:pt x="319" y="297"/>
                    </a:cubicBezTo>
                    <a:cubicBezTo>
                      <a:pt x="346" y="189"/>
                      <a:pt x="303" y="63"/>
                      <a:pt x="222" y="17"/>
                    </a:cubicBezTo>
                    <a:cubicBezTo>
                      <a:pt x="203" y="6"/>
                      <a:pt x="183" y="1"/>
                      <a:pt x="163" y="1"/>
                    </a:cubicBezTo>
                    <a:close/>
                  </a:path>
                </a:pathLst>
              </a:custGeom>
              <a:solidFill>
                <a:srgbClr val="8DAD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23;p58">
                <a:extLst>
                  <a:ext uri="{FF2B5EF4-FFF2-40B4-BE49-F238E27FC236}">
                    <a16:creationId xmlns:a16="http://schemas.microsoft.com/office/drawing/2014/main" id="{D3968BCA-5090-4142-A7CC-505C34EA7AE3}"/>
                  </a:ext>
                </a:extLst>
              </p:cNvPr>
              <p:cNvSpPr/>
              <p:nvPr/>
            </p:nvSpPr>
            <p:spPr>
              <a:xfrm>
                <a:off x="6197875" y="2015850"/>
                <a:ext cx="80125" cy="76025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3041" extrusionOk="0">
                    <a:moveTo>
                      <a:pt x="801" y="1"/>
                    </a:moveTo>
                    <a:cubicBezTo>
                      <a:pt x="648" y="1"/>
                      <a:pt x="498" y="96"/>
                      <a:pt x="431" y="265"/>
                    </a:cubicBezTo>
                    <a:lnTo>
                      <a:pt x="195" y="876"/>
                    </a:lnTo>
                    <a:lnTo>
                      <a:pt x="1" y="908"/>
                    </a:lnTo>
                    <a:lnTo>
                      <a:pt x="2349" y="2945"/>
                    </a:lnTo>
                    <a:cubicBezTo>
                      <a:pt x="2423" y="3010"/>
                      <a:pt x="2511" y="3040"/>
                      <a:pt x="2597" y="3040"/>
                    </a:cubicBezTo>
                    <a:cubicBezTo>
                      <a:pt x="2750" y="3040"/>
                      <a:pt x="2900" y="2945"/>
                      <a:pt x="2968" y="2776"/>
                    </a:cubicBezTo>
                    <a:lnTo>
                      <a:pt x="3114" y="2407"/>
                    </a:lnTo>
                    <a:cubicBezTo>
                      <a:pt x="3205" y="2182"/>
                      <a:pt x="3146" y="1923"/>
                      <a:pt x="2971" y="1771"/>
                    </a:cubicBezTo>
                    <a:lnTo>
                      <a:pt x="1050" y="97"/>
                    </a:lnTo>
                    <a:cubicBezTo>
                      <a:pt x="976" y="32"/>
                      <a:pt x="888" y="1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24;p58">
                <a:extLst>
                  <a:ext uri="{FF2B5EF4-FFF2-40B4-BE49-F238E27FC236}">
                    <a16:creationId xmlns:a16="http://schemas.microsoft.com/office/drawing/2014/main" id="{B40AA3DB-763B-4C2A-8832-348C6B975106}"/>
                  </a:ext>
                </a:extLst>
              </p:cNvPr>
              <p:cNvSpPr/>
              <p:nvPr/>
            </p:nvSpPr>
            <p:spPr>
              <a:xfrm>
                <a:off x="6291875" y="2029900"/>
                <a:ext cx="86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29" extrusionOk="0">
                    <a:moveTo>
                      <a:pt x="161" y="1"/>
                    </a:moveTo>
                    <a:cubicBezTo>
                      <a:pt x="101" y="1"/>
                      <a:pt x="47" y="50"/>
                      <a:pt x="27" y="132"/>
                    </a:cubicBezTo>
                    <a:cubicBezTo>
                      <a:pt x="0" y="241"/>
                      <a:pt x="44" y="367"/>
                      <a:pt x="124" y="412"/>
                    </a:cubicBezTo>
                    <a:cubicBezTo>
                      <a:pt x="144" y="423"/>
                      <a:pt x="165" y="429"/>
                      <a:pt x="185" y="429"/>
                    </a:cubicBezTo>
                    <a:cubicBezTo>
                      <a:pt x="244" y="429"/>
                      <a:pt x="299" y="379"/>
                      <a:pt x="319" y="297"/>
                    </a:cubicBezTo>
                    <a:cubicBezTo>
                      <a:pt x="346" y="187"/>
                      <a:pt x="302" y="62"/>
                      <a:pt x="222" y="17"/>
                    </a:cubicBezTo>
                    <a:cubicBezTo>
                      <a:pt x="201" y="6"/>
                      <a:pt x="181" y="1"/>
                      <a:pt x="161" y="1"/>
                    </a:cubicBezTo>
                    <a:close/>
                  </a:path>
                </a:pathLst>
              </a:custGeom>
              <a:solidFill>
                <a:srgbClr val="8DAD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25;p58">
                <a:extLst>
                  <a:ext uri="{FF2B5EF4-FFF2-40B4-BE49-F238E27FC236}">
                    <a16:creationId xmlns:a16="http://schemas.microsoft.com/office/drawing/2014/main" id="{12248023-C4E6-4822-B309-319B926B4374}"/>
                  </a:ext>
                </a:extLst>
              </p:cNvPr>
              <p:cNvSpPr/>
              <p:nvPr/>
            </p:nvSpPr>
            <p:spPr>
              <a:xfrm>
                <a:off x="6218900" y="1951800"/>
                <a:ext cx="76200" cy="86525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3461" extrusionOk="0">
                    <a:moveTo>
                      <a:pt x="597" y="0"/>
                    </a:moveTo>
                    <a:cubicBezTo>
                      <a:pt x="469" y="0"/>
                      <a:pt x="343" y="81"/>
                      <a:pt x="288" y="222"/>
                    </a:cubicBezTo>
                    <a:lnTo>
                      <a:pt x="62" y="799"/>
                    </a:lnTo>
                    <a:cubicBezTo>
                      <a:pt x="0" y="958"/>
                      <a:pt x="43" y="1141"/>
                      <a:pt x="166" y="1247"/>
                    </a:cubicBezTo>
                    <a:lnTo>
                      <a:pt x="2726" y="3461"/>
                    </a:lnTo>
                    <a:lnTo>
                      <a:pt x="2660" y="3154"/>
                    </a:lnTo>
                    <a:lnTo>
                      <a:pt x="2984" y="2340"/>
                    </a:lnTo>
                    <a:cubicBezTo>
                      <a:pt x="3048" y="2181"/>
                      <a:pt x="3007" y="1998"/>
                      <a:pt x="2883" y="1891"/>
                    </a:cubicBezTo>
                    <a:lnTo>
                      <a:pt x="804" y="79"/>
                    </a:lnTo>
                    <a:cubicBezTo>
                      <a:pt x="742" y="25"/>
                      <a:pt x="669" y="0"/>
                      <a:pt x="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26;p58">
                <a:extLst>
                  <a:ext uri="{FF2B5EF4-FFF2-40B4-BE49-F238E27FC236}">
                    <a16:creationId xmlns:a16="http://schemas.microsoft.com/office/drawing/2014/main" id="{2BF68D03-5EF2-4D43-B5F5-30D7EEEA718F}"/>
                  </a:ext>
                </a:extLst>
              </p:cNvPr>
              <p:cNvSpPr/>
              <p:nvPr/>
            </p:nvSpPr>
            <p:spPr>
              <a:xfrm>
                <a:off x="5525275" y="2116775"/>
                <a:ext cx="778400" cy="666650"/>
              </a:xfrm>
              <a:custGeom>
                <a:avLst/>
                <a:gdLst/>
                <a:ahLst/>
                <a:cxnLst/>
                <a:rect l="l" t="t" r="r" b="b"/>
                <a:pathLst>
                  <a:path w="31136" h="26666" extrusionOk="0">
                    <a:moveTo>
                      <a:pt x="24840" y="0"/>
                    </a:moveTo>
                    <a:lnTo>
                      <a:pt x="16018" y="13778"/>
                    </a:lnTo>
                    <a:lnTo>
                      <a:pt x="11928" y="7213"/>
                    </a:lnTo>
                    <a:lnTo>
                      <a:pt x="0" y="13256"/>
                    </a:lnTo>
                    <a:cubicBezTo>
                      <a:pt x="0" y="13256"/>
                      <a:pt x="9141" y="26665"/>
                      <a:pt x="16599" y="26665"/>
                    </a:cubicBezTo>
                    <a:cubicBezTo>
                      <a:pt x="16796" y="26665"/>
                      <a:pt x="16992" y="26656"/>
                      <a:pt x="17187" y="26637"/>
                    </a:cubicBezTo>
                    <a:cubicBezTo>
                      <a:pt x="24066" y="25957"/>
                      <a:pt x="26914" y="12537"/>
                      <a:pt x="30412" y="3704"/>
                    </a:cubicBezTo>
                    <a:cubicBezTo>
                      <a:pt x="31136" y="587"/>
                      <a:pt x="24840" y="0"/>
                      <a:pt x="24840" y="0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27;p58">
                <a:extLst>
                  <a:ext uri="{FF2B5EF4-FFF2-40B4-BE49-F238E27FC236}">
                    <a16:creationId xmlns:a16="http://schemas.microsoft.com/office/drawing/2014/main" id="{E87CD12F-6676-4B9B-9DA6-B62BC80D3C2A}"/>
                  </a:ext>
                </a:extLst>
              </p:cNvPr>
              <p:cNvSpPr/>
              <p:nvPr/>
            </p:nvSpPr>
            <p:spPr>
              <a:xfrm>
                <a:off x="6244300" y="1958900"/>
                <a:ext cx="122675" cy="294450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11778" extrusionOk="0">
                    <a:moveTo>
                      <a:pt x="4388" y="1"/>
                    </a:moveTo>
                    <a:cubicBezTo>
                      <a:pt x="3869" y="1"/>
                      <a:pt x="2645" y="3104"/>
                      <a:pt x="2507" y="3623"/>
                    </a:cubicBezTo>
                    <a:cubicBezTo>
                      <a:pt x="1470" y="4176"/>
                      <a:pt x="0" y="5179"/>
                      <a:pt x="18" y="6976"/>
                    </a:cubicBezTo>
                    <a:lnTo>
                      <a:pt x="937" y="11778"/>
                    </a:lnTo>
                    <a:cubicBezTo>
                      <a:pt x="937" y="11778"/>
                      <a:pt x="3475" y="5594"/>
                      <a:pt x="3786" y="4419"/>
                    </a:cubicBezTo>
                    <a:cubicBezTo>
                      <a:pt x="4097" y="3243"/>
                      <a:pt x="4906" y="1"/>
                      <a:pt x="4388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28;p58">
                <a:extLst>
                  <a:ext uri="{FF2B5EF4-FFF2-40B4-BE49-F238E27FC236}">
                    <a16:creationId xmlns:a16="http://schemas.microsoft.com/office/drawing/2014/main" id="{CB22DB31-CA52-4129-A512-AD6977DB4000}"/>
                  </a:ext>
                </a:extLst>
              </p:cNvPr>
              <p:cNvSpPr/>
              <p:nvPr/>
            </p:nvSpPr>
            <p:spPr>
              <a:xfrm>
                <a:off x="5384425" y="1862775"/>
                <a:ext cx="496875" cy="71270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508" extrusionOk="0">
                    <a:moveTo>
                      <a:pt x="1719" y="0"/>
                    </a:moveTo>
                    <a:lnTo>
                      <a:pt x="1" y="13405"/>
                    </a:lnTo>
                    <a:cubicBezTo>
                      <a:pt x="1" y="13405"/>
                      <a:pt x="2731" y="24265"/>
                      <a:pt x="5634" y="28507"/>
                    </a:cubicBezTo>
                    <a:cubicBezTo>
                      <a:pt x="5646" y="28507"/>
                      <a:pt x="5658" y="28507"/>
                      <a:pt x="5670" y="28507"/>
                    </a:cubicBezTo>
                    <a:cubicBezTo>
                      <a:pt x="8401" y="28507"/>
                      <a:pt x="18017" y="22812"/>
                      <a:pt x="19875" y="20110"/>
                    </a:cubicBezTo>
                    <a:cubicBezTo>
                      <a:pt x="10350" y="802"/>
                      <a:pt x="1719" y="0"/>
                      <a:pt x="17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29;p58">
                <a:extLst>
                  <a:ext uri="{FF2B5EF4-FFF2-40B4-BE49-F238E27FC236}">
                    <a16:creationId xmlns:a16="http://schemas.microsoft.com/office/drawing/2014/main" id="{37542842-7F7D-45FD-9B86-0A46B2AC6533}"/>
                  </a:ext>
                </a:extLst>
              </p:cNvPr>
              <p:cNvSpPr/>
              <p:nvPr/>
            </p:nvSpPr>
            <p:spPr>
              <a:xfrm>
                <a:off x="4891625" y="1830650"/>
                <a:ext cx="935875" cy="1385750"/>
              </a:xfrm>
              <a:custGeom>
                <a:avLst/>
                <a:gdLst/>
                <a:ahLst/>
                <a:cxnLst/>
                <a:rect l="l" t="t" r="r" b="b"/>
                <a:pathLst>
                  <a:path w="37435" h="55430" extrusionOk="0">
                    <a:moveTo>
                      <a:pt x="14371" y="0"/>
                    </a:moveTo>
                    <a:lnTo>
                      <a:pt x="7204" y="8903"/>
                    </a:lnTo>
                    <a:cubicBezTo>
                      <a:pt x="0" y="30798"/>
                      <a:pt x="6888" y="54876"/>
                      <a:pt x="6888" y="54876"/>
                    </a:cubicBezTo>
                    <a:cubicBezTo>
                      <a:pt x="7777" y="55256"/>
                      <a:pt x="9167" y="55429"/>
                      <a:pt x="10878" y="55429"/>
                    </a:cubicBezTo>
                    <a:cubicBezTo>
                      <a:pt x="18721" y="55429"/>
                      <a:pt x="33317" y="51789"/>
                      <a:pt x="37433" y="47671"/>
                    </a:cubicBezTo>
                    <a:cubicBezTo>
                      <a:pt x="37433" y="47671"/>
                      <a:pt x="37433" y="47671"/>
                      <a:pt x="37433" y="47671"/>
                    </a:cubicBezTo>
                    <a:cubicBezTo>
                      <a:pt x="37434" y="47671"/>
                      <a:pt x="32209" y="27153"/>
                      <a:pt x="29947" y="18226"/>
                    </a:cubicBezTo>
                    <a:cubicBezTo>
                      <a:pt x="27263" y="7632"/>
                      <a:pt x="23227" y="2542"/>
                      <a:pt x="23227" y="2542"/>
                    </a:cubicBezTo>
                    <a:lnTo>
                      <a:pt x="143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30;p58">
                <a:extLst>
                  <a:ext uri="{FF2B5EF4-FFF2-40B4-BE49-F238E27FC236}">
                    <a16:creationId xmlns:a16="http://schemas.microsoft.com/office/drawing/2014/main" id="{2C8A2668-2198-49FD-B465-818A6FFD5488}"/>
                  </a:ext>
                </a:extLst>
              </p:cNvPr>
              <p:cNvSpPr/>
              <p:nvPr/>
            </p:nvSpPr>
            <p:spPr>
              <a:xfrm>
                <a:off x="5553150" y="2009700"/>
                <a:ext cx="142125" cy="495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9832" fill="none" extrusionOk="0">
                    <a:moveTo>
                      <a:pt x="5684" y="19831"/>
                    </a:moveTo>
                    <a:cubicBezTo>
                      <a:pt x="5684" y="19831"/>
                      <a:pt x="1927" y="3148"/>
                      <a:pt x="0" y="1"/>
                    </a:cubicBezTo>
                  </a:path>
                </a:pathLst>
              </a:custGeom>
              <a:noFill/>
              <a:ln w="10900" cap="flat" cmpd="sng">
                <a:solidFill>
                  <a:schemeClr val="accent6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31;p58">
                <a:extLst>
                  <a:ext uri="{FF2B5EF4-FFF2-40B4-BE49-F238E27FC236}">
                    <a16:creationId xmlns:a16="http://schemas.microsoft.com/office/drawing/2014/main" id="{1888EBFB-8025-433E-AFA6-462ADAD3B919}"/>
                  </a:ext>
                </a:extLst>
              </p:cNvPr>
              <p:cNvSpPr/>
              <p:nvPr/>
            </p:nvSpPr>
            <p:spPr>
              <a:xfrm>
                <a:off x="4747150" y="2153275"/>
                <a:ext cx="610150" cy="1175400"/>
              </a:xfrm>
              <a:custGeom>
                <a:avLst/>
                <a:gdLst/>
                <a:ahLst/>
                <a:cxnLst/>
                <a:rect l="l" t="t" r="r" b="b"/>
                <a:pathLst>
                  <a:path w="24406" h="47016" extrusionOk="0">
                    <a:moveTo>
                      <a:pt x="19445" y="1"/>
                    </a:moveTo>
                    <a:lnTo>
                      <a:pt x="4335" y="3793"/>
                    </a:lnTo>
                    <a:cubicBezTo>
                      <a:pt x="4335" y="3793"/>
                      <a:pt x="0" y="15452"/>
                      <a:pt x="1145" y="22292"/>
                    </a:cubicBezTo>
                    <a:cubicBezTo>
                      <a:pt x="2904" y="32805"/>
                      <a:pt x="19845" y="42846"/>
                      <a:pt x="19845" y="42846"/>
                    </a:cubicBezTo>
                    <a:cubicBezTo>
                      <a:pt x="19845" y="42846"/>
                      <a:pt x="19271" y="45675"/>
                      <a:pt x="20469" y="47016"/>
                    </a:cubicBezTo>
                    <a:cubicBezTo>
                      <a:pt x="23446" y="44791"/>
                      <a:pt x="24405" y="42091"/>
                      <a:pt x="24405" y="42091"/>
                    </a:cubicBezTo>
                    <a:lnTo>
                      <a:pt x="22987" y="39736"/>
                    </a:lnTo>
                    <a:cubicBezTo>
                      <a:pt x="22987" y="39736"/>
                      <a:pt x="13703" y="25122"/>
                      <a:pt x="13973" y="20308"/>
                    </a:cubicBezTo>
                    <a:cubicBezTo>
                      <a:pt x="14164" y="16906"/>
                      <a:pt x="19444" y="1"/>
                      <a:pt x="19445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32;p58">
                <a:extLst>
                  <a:ext uri="{FF2B5EF4-FFF2-40B4-BE49-F238E27FC236}">
                    <a16:creationId xmlns:a16="http://schemas.microsoft.com/office/drawing/2014/main" id="{68CE8D5E-6013-43F1-8483-A82F2F83AA97}"/>
                  </a:ext>
                </a:extLst>
              </p:cNvPr>
              <p:cNvSpPr/>
              <p:nvPr/>
            </p:nvSpPr>
            <p:spPr>
              <a:xfrm>
                <a:off x="4771425" y="1830650"/>
                <a:ext cx="505650" cy="774625"/>
              </a:xfrm>
              <a:custGeom>
                <a:avLst/>
                <a:gdLst/>
                <a:ahLst/>
                <a:cxnLst/>
                <a:rect l="l" t="t" r="r" b="b"/>
                <a:pathLst>
                  <a:path w="20226" h="30985" extrusionOk="0">
                    <a:moveTo>
                      <a:pt x="19180" y="0"/>
                    </a:moveTo>
                    <a:cubicBezTo>
                      <a:pt x="19180" y="0"/>
                      <a:pt x="9772" y="2635"/>
                      <a:pt x="5785" y="9774"/>
                    </a:cubicBezTo>
                    <a:cubicBezTo>
                      <a:pt x="955" y="18421"/>
                      <a:pt x="1" y="25775"/>
                      <a:pt x="1" y="25775"/>
                    </a:cubicBezTo>
                    <a:cubicBezTo>
                      <a:pt x="3398" y="29174"/>
                      <a:pt x="9641" y="30984"/>
                      <a:pt x="14281" y="30984"/>
                    </a:cubicBezTo>
                    <a:cubicBezTo>
                      <a:pt x="15267" y="30984"/>
                      <a:pt x="16180" y="30903"/>
                      <a:pt x="16978" y="30737"/>
                    </a:cubicBezTo>
                    <a:lnTo>
                      <a:pt x="20226" y="14192"/>
                    </a:lnTo>
                    <a:lnTo>
                      <a:pt x="191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33;p58">
                <a:extLst>
                  <a:ext uri="{FF2B5EF4-FFF2-40B4-BE49-F238E27FC236}">
                    <a16:creationId xmlns:a16="http://schemas.microsoft.com/office/drawing/2014/main" id="{6ECAF19C-B216-48FD-8809-D28566D2229A}"/>
                  </a:ext>
                </a:extLst>
              </p:cNvPr>
              <p:cNvSpPr/>
              <p:nvPr/>
            </p:nvSpPr>
            <p:spPr>
              <a:xfrm>
                <a:off x="5195850" y="2217925"/>
                <a:ext cx="74800" cy="38117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15247" fill="none" extrusionOk="0">
                    <a:moveTo>
                      <a:pt x="0" y="15246"/>
                    </a:moveTo>
                    <a:lnTo>
                      <a:pt x="2992" y="1"/>
                    </a:lnTo>
                  </a:path>
                </a:pathLst>
              </a:custGeom>
              <a:noFill/>
              <a:ln w="10900" cap="flat" cmpd="sng">
                <a:solidFill>
                  <a:schemeClr val="accent6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34;p58">
                <a:extLst>
                  <a:ext uri="{FF2B5EF4-FFF2-40B4-BE49-F238E27FC236}">
                    <a16:creationId xmlns:a16="http://schemas.microsoft.com/office/drawing/2014/main" id="{A5D1F221-20F8-4210-99C4-799D56CB1E3F}"/>
                  </a:ext>
                </a:extLst>
              </p:cNvPr>
              <p:cNvSpPr/>
              <p:nvPr/>
            </p:nvSpPr>
            <p:spPr>
              <a:xfrm>
                <a:off x="5250900" y="1503675"/>
                <a:ext cx="243800" cy="42497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6999" extrusionOk="0">
                    <a:moveTo>
                      <a:pt x="4976" y="1"/>
                    </a:moveTo>
                    <a:lnTo>
                      <a:pt x="1229" y="6613"/>
                    </a:lnTo>
                    <a:lnTo>
                      <a:pt x="1478" y="8132"/>
                    </a:lnTo>
                    <a:lnTo>
                      <a:pt x="1" y="13079"/>
                    </a:lnTo>
                    <a:cubicBezTo>
                      <a:pt x="910" y="15774"/>
                      <a:pt x="3570" y="16998"/>
                      <a:pt x="5780" y="16998"/>
                    </a:cubicBezTo>
                    <a:cubicBezTo>
                      <a:pt x="7163" y="16998"/>
                      <a:pt x="8369" y="16519"/>
                      <a:pt x="8857" y="15621"/>
                    </a:cubicBezTo>
                    <a:lnTo>
                      <a:pt x="9751" y="8284"/>
                    </a:lnTo>
                    <a:lnTo>
                      <a:pt x="4976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35;p58">
                <a:extLst>
                  <a:ext uri="{FF2B5EF4-FFF2-40B4-BE49-F238E27FC236}">
                    <a16:creationId xmlns:a16="http://schemas.microsoft.com/office/drawing/2014/main" id="{28699AEB-826E-4AA6-8542-F3F1962D0B3A}"/>
                  </a:ext>
                </a:extLst>
              </p:cNvPr>
              <p:cNvSpPr/>
              <p:nvPr/>
            </p:nvSpPr>
            <p:spPr>
              <a:xfrm>
                <a:off x="5293200" y="1376925"/>
                <a:ext cx="331575" cy="417150"/>
              </a:xfrm>
              <a:custGeom>
                <a:avLst/>
                <a:gdLst/>
                <a:ahLst/>
                <a:cxnLst/>
                <a:rect l="l" t="t" r="r" b="b"/>
                <a:pathLst>
                  <a:path w="13263" h="16686" extrusionOk="0">
                    <a:moveTo>
                      <a:pt x="8906" y="1"/>
                    </a:moveTo>
                    <a:cubicBezTo>
                      <a:pt x="6489" y="1"/>
                      <a:pt x="3489" y="1382"/>
                      <a:pt x="2178" y="2605"/>
                    </a:cubicBezTo>
                    <a:cubicBezTo>
                      <a:pt x="1" y="4636"/>
                      <a:pt x="1145" y="12962"/>
                      <a:pt x="2355" y="14514"/>
                    </a:cubicBezTo>
                    <a:cubicBezTo>
                      <a:pt x="3360" y="15802"/>
                      <a:pt x="6119" y="16685"/>
                      <a:pt x="8469" y="16685"/>
                    </a:cubicBezTo>
                    <a:cubicBezTo>
                      <a:pt x="9382" y="16685"/>
                      <a:pt x="10234" y="16552"/>
                      <a:pt x="10897" y="16256"/>
                    </a:cubicBezTo>
                    <a:cubicBezTo>
                      <a:pt x="13263" y="15201"/>
                      <a:pt x="13055" y="5190"/>
                      <a:pt x="12274" y="2243"/>
                    </a:cubicBezTo>
                    <a:cubicBezTo>
                      <a:pt x="11839" y="601"/>
                      <a:pt x="10499" y="1"/>
                      <a:pt x="8906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36;p58">
                <a:extLst>
                  <a:ext uri="{FF2B5EF4-FFF2-40B4-BE49-F238E27FC236}">
                    <a16:creationId xmlns:a16="http://schemas.microsoft.com/office/drawing/2014/main" id="{147C785D-5C0E-4A43-B6A8-97CC8DFFF343}"/>
                  </a:ext>
                </a:extLst>
              </p:cNvPr>
              <p:cNvSpPr/>
              <p:nvPr/>
            </p:nvSpPr>
            <p:spPr>
              <a:xfrm>
                <a:off x="5216200" y="1274750"/>
                <a:ext cx="473875" cy="404200"/>
              </a:xfrm>
              <a:custGeom>
                <a:avLst/>
                <a:gdLst/>
                <a:ahLst/>
                <a:cxnLst/>
                <a:rect l="l" t="t" r="r" b="b"/>
                <a:pathLst>
                  <a:path w="18955" h="16168" extrusionOk="0">
                    <a:moveTo>
                      <a:pt x="16156" y="0"/>
                    </a:moveTo>
                    <a:cubicBezTo>
                      <a:pt x="16087" y="0"/>
                      <a:pt x="16018" y="2"/>
                      <a:pt x="15949" y="7"/>
                    </a:cubicBezTo>
                    <a:cubicBezTo>
                      <a:pt x="14527" y="107"/>
                      <a:pt x="13402" y="968"/>
                      <a:pt x="12325" y="1808"/>
                    </a:cubicBezTo>
                    <a:cubicBezTo>
                      <a:pt x="12528" y="799"/>
                      <a:pt x="11778" y="456"/>
                      <a:pt x="10814" y="456"/>
                    </a:cubicBezTo>
                    <a:cubicBezTo>
                      <a:pt x="9644" y="456"/>
                      <a:pt x="8158" y="962"/>
                      <a:pt x="7678" y="1403"/>
                    </a:cubicBezTo>
                    <a:cubicBezTo>
                      <a:pt x="7402" y="1657"/>
                      <a:pt x="7220" y="1981"/>
                      <a:pt x="6889" y="2180"/>
                    </a:cubicBezTo>
                    <a:cubicBezTo>
                      <a:pt x="5889" y="2781"/>
                      <a:pt x="4615" y="2819"/>
                      <a:pt x="3552" y="3282"/>
                    </a:cubicBezTo>
                    <a:cubicBezTo>
                      <a:pt x="2237" y="3855"/>
                      <a:pt x="1196" y="5024"/>
                      <a:pt x="778" y="6397"/>
                    </a:cubicBezTo>
                    <a:cubicBezTo>
                      <a:pt x="429" y="7541"/>
                      <a:pt x="1" y="9447"/>
                      <a:pt x="935" y="10825"/>
                    </a:cubicBezTo>
                    <a:cubicBezTo>
                      <a:pt x="1380" y="11482"/>
                      <a:pt x="1816" y="12203"/>
                      <a:pt x="1940" y="12986"/>
                    </a:cubicBezTo>
                    <a:lnTo>
                      <a:pt x="2680" y="16168"/>
                    </a:lnTo>
                    <a:cubicBezTo>
                      <a:pt x="2680" y="16168"/>
                      <a:pt x="4176" y="15095"/>
                      <a:pt x="4338" y="14967"/>
                    </a:cubicBezTo>
                    <a:cubicBezTo>
                      <a:pt x="4926" y="14498"/>
                      <a:pt x="5146" y="13896"/>
                      <a:pt x="5617" y="13325"/>
                    </a:cubicBezTo>
                    <a:cubicBezTo>
                      <a:pt x="6821" y="11864"/>
                      <a:pt x="7637" y="9759"/>
                      <a:pt x="8125" y="8265"/>
                    </a:cubicBezTo>
                    <a:cubicBezTo>
                      <a:pt x="8607" y="8347"/>
                      <a:pt x="9075" y="8383"/>
                      <a:pt x="9531" y="8383"/>
                    </a:cubicBezTo>
                    <a:cubicBezTo>
                      <a:pt x="11180" y="8383"/>
                      <a:pt x="12663" y="7911"/>
                      <a:pt x="14018" y="7470"/>
                    </a:cubicBezTo>
                    <a:cubicBezTo>
                      <a:pt x="15747" y="6909"/>
                      <a:pt x="17371" y="5814"/>
                      <a:pt x="18209" y="4201"/>
                    </a:cubicBezTo>
                    <a:cubicBezTo>
                      <a:pt x="18907" y="2857"/>
                      <a:pt x="18954" y="964"/>
                      <a:pt x="17251" y="221"/>
                    </a:cubicBezTo>
                    <a:cubicBezTo>
                      <a:pt x="16908" y="70"/>
                      <a:pt x="16531" y="0"/>
                      <a:pt x="161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37;p58">
                <a:extLst>
                  <a:ext uri="{FF2B5EF4-FFF2-40B4-BE49-F238E27FC236}">
                    <a16:creationId xmlns:a16="http://schemas.microsoft.com/office/drawing/2014/main" id="{8CBA48D3-51FB-42C1-A909-F3B94246A620}"/>
                  </a:ext>
                </a:extLst>
              </p:cNvPr>
              <p:cNvSpPr/>
              <p:nvPr/>
            </p:nvSpPr>
            <p:spPr>
              <a:xfrm>
                <a:off x="5304625" y="1560000"/>
                <a:ext cx="81175" cy="11690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4676" extrusionOk="0">
                    <a:moveTo>
                      <a:pt x="1833" y="1"/>
                    </a:moveTo>
                    <a:cubicBezTo>
                      <a:pt x="1574" y="1"/>
                      <a:pt x="1331" y="129"/>
                      <a:pt x="1142" y="309"/>
                    </a:cubicBezTo>
                    <a:cubicBezTo>
                      <a:pt x="84" y="1318"/>
                      <a:pt x="1" y="3260"/>
                      <a:pt x="1112" y="4276"/>
                    </a:cubicBezTo>
                    <a:cubicBezTo>
                      <a:pt x="1369" y="4511"/>
                      <a:pt x="1682" y="4676"/>
                      <a:pt x="1984" y="4676"/>
                    </a:cubicBezTo>
                    <a:cubicBezTo>
                      <a:pt x="2226" y="4676"/>
                      <a:pt x="2461" y="4570"/>
                      <a:pt x="2653" y="4308"/>
                    </a:cubicBezTo>
                    <a:lnTo>
                      <a:pt x="3205" y="1537"/>
                    </a:lnTo>
                    <a:cubicBezTo>
                      <a:pt x="3246" y="1419"/>
                      <a:pt x="3181" y="1285"/>
                      <a:pt x="3119" y="1168"/>
                    </a:cubicBezTo>
                    <a:cubicBezTo>
                      <a:pt x="2832" y="645"/>
                      <a:pt x="2453" y="54"/>
                      <a:pt x="1903" y="4"/>
                    </a:cubicBezTo>
                    <a:cubicBezTo>
                      <a:pt x="1880" y="2"/>
                      <a:pt x="1856" y="1"/>
                      <a:pt x="1833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38;p58">
                <a:extLst>
                  <a:ext uri="{FF2B5EF4-FFF2-40B4-BE49-F238E27FC236}">
                    <a16:creationId xmlns:a16="http://schemas.microsoft.com/office/drawing/2014/main" id="{40B2E649-13B3-423C-8BB1-92613C363BB9}"/>
                  </a:ext>
                </a:extLst>
              </p:cNvPr>
              <p:cNvSpPr/>
              <p:nvPr/>
            </p:nvSpPr>
            <p:spPr>
              <a:xfrm>
                <a:off x="5348750" y="1734750"/>
                <a:ext cx="1357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2511" fill="none" extrusionOk="0">
                    <a:moveTo>
                      <a:pt x="5430" y="2511"/>
                    </a:moveTo>
                    <a:cubicBezTo>
                      <a:pt x="5430" y="2511"/>
                      <a:pt x="1604" y="2372"/>
                      <a:pt x="0" y="1"/>
                    </a:cubicBezTo>
                  </a:path>
                </a:pathLst>
              </a:custGeom>
              <a:noFill/>
              <a:ln w="10900" cap="flat" cmpd="sng">
                <a:solidFill>
                  <a:srgbClr val="91302C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39;p58">
                <a:extLst>
                  <a:ext uri="{FF2B5EF4-FFF2-40B4-BE49-F238E27FC236}">
                    <a16:creationId xmlns:a16="http://schemas.microsoft.com/office/drawing/2014/main" id="{3F82EE53-39E8-4F5E-9A6B-0FA99530FF20}"/>
                  </a:ext>
                </a:extLst>
              </p:cNvPr>
              <p:cNvSpPr/>
              <p:nvPr/>
            </p:nvSpPr>
            <p:spPr>
              <a:xfrm>
                <a:off x="5533625" y="1553425"/>
                <a:ext cx="55875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4102" fill="none" extrusionOk="0">
                    <a:moveTo>
                      <a:pt x="682" y="1"/>
                    </a:moveTo>
                    <a:cubicBezTo>
                      <a:pt x="682" y="1"/>
                      <a:pt x="2234" y="2646"/>
                      <a:pt x="1754" y="3374"/>
                    </a:cubicBezTo>
                    <a:cubicBezTo>
                      <a:pt x="1273" y="4101"/>
                      <a:pt x="0" y="3665"/>
                      <a:pt x="0" y="3665"/>
                    </a:cubicBezTo>
                  </a:path>
                </a:pathLst>
              </a:custGeom>
              <a:noFill/>
              <a:ln w="10900" cap="flat" cmpd="sng">
                <a:solidFill>
                  <a:srgbClr val="91302C"/>
                </a:solidFill>
                <a:prstDash val="solid"/>
                <a:miter lim="11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40;p58">
                <a:extLst>
                  <a:ext uri="{FF2B5EF4-FFF2-40B4-BE49-F238E27FC236}">
                    <a16:creationId xmlns:a16="http://schemas.microsoft.com/office/drawing/2014/main" id="{83761E19-3FCE-4BB2-841D-DA9C4ED0D39C}"/>
                  </a:ext>
                </a:extLst>
              </p:cNvPr>
              <p:cNvSpPr/>
              <p:nvPr/>
            </p:nvSpPr>
            <p:spPr>
              <a:xfrm>
                <a:off x="5480700" y="1545125"/>
                <a:ext cx="245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192" extrusionOk="0">
                    <a:moveTo>
                      <a:pt x="590" y="0"/>
                    </a:moveTo>
                    <a:cubicBezTo>
                      <a:pt x="68" y="0"/>
                      <a:pt x="1" y="1026"/>
                      <a:pt x="447" y="1170"/>
                    </a:cubicBezTo>
                    <a:cubicBezTo>
                      <a:pt x="492" y="1185"/>
                      <a:pt x="539" y="1192"/>
                      <a:pt x="585" y="1192"/>
                    </a:cubicBezTo>
                    <a:cubicBezTo>
                      <a:pt x="790" y="1192"/>
                      <a:pt x="982" y="1053"/>
                      <a:pt x="967" y="833"/>
                    </a:cubicBezTo>
                    <a:cubicBezTo>
                      <a:pt x="956" y="681"/>
                      <a:pt x="973" y="428"/>
                      <a:pt x="908" y="240"/>
                    </a:cubicBezTo>
                    <a:cubicBezTo>
                      <a:pt x="866" y="116"/>
                      <a:pt x="786" y="20"/>
                      <a:pt x="640" y="3"/>
                    </a:cubicBezTo>
                    <a:cubicBezTo>
                      <a:pt x="623" y="1"/>
                      <a:pt x="606" y="0"/>
                      <a:pt x="5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41;p58">
                <a:extLst>
                  <a:ext uri="{FF2B5EF4-FFF2-40B4-BE49-F238E27FC236}">
                    <a16:creationId xmlns:a16="http://schemas.microsoft.com/office/drawing/2014/main" id="{EB3D2BF9-E2BC-405E-9CF5-9EF8DB604483}"/>
                  </a:ext>
                </a:extLst>
              </p:cNvPr>
              <p:cNvSpPr/>
              <p:nvPr/>
            </p:nvSpPr>
            <p:spPr>
              <a:xfrm>
                <a:off x="5576000" y="1545125"/>
                <a:ext cx="245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192" extrusionOk="0">
                    <a:moveTo>
                      <a:pt x="590" y="0"/>
                    </a:moveTo>
                    <a:cubicBezTo>
                      <a:pt x="68" y="0"/>
                      <a:pt x="1" y="1026"/>
                      <a:pt x="446" y="1170"/>
                    </a:cubicBezTo>
                    <a:cubicBezTo>
                      <a:pt x="492" y="1185"/>
                      <a:pt x="538" y="1192"/>
                      <a:pt x="584" y="1192"/>
                    </a:cubicBezTo>
                    <a:cubicBezTo>
                      <a:pt x="789" y="1192"/>
                      <a:pt x="982" y="1053"/>
                      <a:pt x="967" y="833"/>
                    </a:cubicBezTo>
                    <a:cubicBezTo>
                      <a:pt x="956" y="681"/>
                      <a:pt x="973" y="428"/>
                      <a:pt x="908" y="240"/>
                    </a:cubicBezTo>
                    <a:cubicBezTo>
                      <a:pt x="867" y="116"/>
                      <a:pt x="786" y="20"/>
                      <a:pt x="640" y="3"/>
                    </a:cubicBezTo>
                    <a:cubicBezTo>
                      <a:pt x="623" y="1"/>
                      <a:pt x="606" y="0"/>
                      <a:pt x="5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42;p58">
                <a:extLst>
                  <a:ext uri="{FF2B5EF4-FFF2-40B4-BE49-F238E27FC236}">
                    <a16:creationId xmlns:a16="http://schemas.microsoft.com/office/drawing/2014/main" id="{AB56DADD-56F2-47D3-8E58-2140D43BC25E}"/>
                  </a:ext>
                </a:extLst>
              </p:cNvPr>
              <p:cNvSpPr/>
              <p:nvPr/>
            </p:nvSpPr>
            <p:spPr>
              <a:xfrm>
                <a:off x="5467075" y="1667500"/>
                <a:ext cx="1021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3460" extrusionOk="0">
                    <a:moveTo>
                      <a:pt x="157" y="1"/>
                    </a:moveTo>
                    <a:cubicBezTo>
                      <a:pt x="157" y="1"/>
                      <a:pt x="0" y="2995"/>
                      <a:pt x="2377" y="3440"/>
                    </a:cubicBezTo>
                    <a:cubicBezTo>
                      <a:pt x="2449" y="3453"/>
                      <a:pt x="2518" y="3459"/>
                      <a:pt x="2584" y="3459"/>
                    </a:cubicBezTo>
                    <a:cubicBezTo>
                      <a:pt x="3847" y="3459"/>
                      <a:pt x="4086" y="1121"/>
                      <a:pt x="4086" y="1121"/>
                    </a:cubicBez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43;p58">
                <a:extLst>
                  <a:ext uri="{FF2B5EF4-FFF2-40B4-BE49-F238E27FC236}">
                    <a16:creationId xmlns:a16="http://schemas.microsoft.com/office/drawing/2014/main" id="{DD5BC9B7-6452-453F-980C-E0570679CF63}"/>
                  </a:ext>
                </a:extLst>
              </p:cNvPr>
              <p:cNvSpPr/>
              <p:nvPr/>
            </p:nvSpPr>
            <p:spPr>
              <a:xfrm>
                <a:off x="5448575" y="1497525"/>
                <a:ext cx="6625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1166" extrusionOk="0">
                    <a:moveTo>
                      <a:pt x="2362" y="1"/>
                    </a:moveTo>
                    <a:cubicBezTo>
                      <a:pt x="1318" y="1"/>
                      <a:pt x="201" y="392"/>
                      <a:pt x="114" y="554"/>
                    </a:cubicBezTo>
                    <a:cubicBezTo>
                      <a:pt x="0" y="765"/>
                      <a:pt x="196" y="1124"/>
                      <a:pt x="272" y="1165"/>
                    </a:cubicBezTo>
                    <a:cubicBezTo>
                      <a:pt x="937" y="878"/>
                      <a:pt x="1748" y="705"/>
                      <a:pt x="2502" y="696"/>
                    </a:cubicBezTo>
                    <a:cubicBezTo>
                      <a:pt x="2649" y="600"/>
                      <a:pt x="2455" y="2"/>
                      <a:pt x="2455" y="2"/>
                    </a:cubicBezTo>
                    <a:cubicBezTo>
                      <a:pt x="2424" y="1"/>
                      <a:pt x="2393" y="1"/>
                      <a:pt x="23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44;p58">
                <a:extLst>
                  <a:ext uri="{FF2B5EF4-FFF2-40B4-BE49-F238E27FC236}">
                    <a16:creationId xmlns:a16="http://schemas.microsoft.com/office/drawing/2014/main" id="{534EC902-A490-4B09-8B6A-4AEF3C761E08}"/>
                  </a:ext>
                </a:extLst>
              </p:cNvPr>
              <p:cNvSpPr/>
              <p:nvPr/>
            </p:nvSpPr>
            <p:spPr>
              <a:xfrm>
                <a:off x="5561650" y="1498400"/>
                <a:ext cx="451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064" extrusionOk="0">
                    <a:moveTo>
                      <a:pt x="254" y="0"/>
                    </a:moveTo>
                    <a:cubicBezTo>
                      <a:pt x="229" y="0"/>
                      <a:pt x="205" y="1"/>
                      <a:pt x="180" y="2"/>
                    </a:cubicBezTo>
                    <a:cubicBezTo>
                      <a:pt x="180" y="3"/>
                      <a:pt x="0" y="528"/>
                      <a:pt x="88" y="620"/>
                    </a:cubicBezTo>
                    <a:cubicBezTo>
                      <a:pt x="632" y="626"/>
                      <a:pt x="1184" y="791"/>
                      <a:pt x="1609" y="1063"/>
                    </a:cubicBezTo>
                    <a:cubicBezTo>
                      <a:pt x="1672" y="1024"/>
                      <a:pt x="1805" y="728"/>
                      <a:pt x="1765" y="526"/>
                    </a:cubicBezTo>
                    <a:cubicBezTo>
                      <a:pt x="1733" y="371"/>
                      <a:pt x="1006" y="0"/>
                      <a:pt x="2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>
            <a:spLocks noGrp="1"/>
          </p:cNvSpPr>
          <p:nvPr>
            <p:ph type="title" idx="2"/>
          </p:nvPr>
        </p:nvSpPr>
        <p:spPr>
          <a:xfrm>
            <a:off x="646676" y="804300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626027" y="1238240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40" name="Google Shape;440;p33"/>
          <p:cNvSpPr txBox="1">
            <a:spLocks noGrp="1"/>
          </p:cNvSpPr>
          <p:nvPr>
            <p:ph type="subTitle" idx="1"/>
          </p:nvPr>
        </p:nvSpPr>
        <p:spPr>
          <a:xfrm>
            <a:off x="427512" y="1674332"/>
            <a:ext cx="2625553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code will be deployed using Python on Jupyter Notebook</a:t>
            </a:r>
            <a:endParaRPr dirty="0"/>
          </a:p>
        </p:txBody>
      </p:sp>
      <p:sp>
        <p:nvSpPr>
          <p:cNvPr id="441" name="Google Shape;441;p33"/>
          <p:cNvSpPr txBox="1">
            <a:spLocks noGrp="1"/>
          </p:cNvSpPr>
          <p:nvPr>
            <p:ph type="title" idx="3"/>
          </p:nvPr>
        </p:nvSpPr>
        <p:spPr>
          <a:xfrm>
            <a:off x="3406800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Tweepy</a:t>
            </a:r>
            <a:endParaRPr dirty="0"/>
          </a:p>
        </p:txBody>
      </p:sp>
      <p:sp>
        <p:nvSpPr>
          <p:cNvPr id="442" name="Google Shape;442;p33"/>
          <p:cNvSpPr txBox="1">
            <a:spLocks noGrp="1"/>
          </p:cNvSpPr>
          <p:nvPr>
            <p:ph type="subTitle" idx="4"/>
          </p:nvPr>
        </p:nvSpPr>
        <p:spPr>
          <a:xfrm>
            <a:off x="3406800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Open source Python library for accessing Twitter API</a:t>
            </a:r>
            <a:endParaRPr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title" idx="5"/>
          </p:nvPr>
        </p:nvSpPr>
        <p:spPr>
          <a:xfrm>
            <a:off x="3406800" y="821792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title" idx="6"/>
          </p:nvPr>
        </p:nvSpPr>
        <p:spPr>
          <a:xfrm>
            <a:off x="6250051" y="1191162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Twitter API</a:t>
            </a:r>
            <a:endParaRPr dirty="0"/>
          </a:p>
        </p:txBody>
      </p:sp>
      <p:sp>
        <p:nvSpPr>
          <p:cNvPr id="445" name="Google Shape;445;p33"/>
          <p:cNvSpPr txBox="1">
            <a:spLocks noGrp="1"/>
          </p:cNvSpPr>
          <p:nvPr>
            <p:ph type="subTitle" idx="7"/>
          </p:nvPr>
        </p:nvSpPr>
        <p:spPr>
          <a:xfrm>
            <a:off x="6166924" y="1687063"/>
            <a:ext cx="2692068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This will be used to get data of people/communities from Twitter directly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8"/>
          </p:nvPr>
        </p:nvSpPr>
        <p:spPr>
          <a:xfrm>
            <a:off x="6250051" y="794712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title" idx="9"/>
          </p:nvPr>
        </p:nvSpPr>
        <p:spPr>
          <a:xfrm>
            <a:off x="3453793" y="3197392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NetworkX</a:t>
            </a:r>
            <a:endParaRPr dirty="0"/>
          </a:p>
        </p:txBody>
      </p:sp>
      <p:sp>
        <p:nvSpPr>
          <p:cNvPr id="448" name="Google Shape;448;p33"/>
          <p:cNvSpPr txBox="1">
            <a:spLocks noGrp="1"/>
          </p:cNvSpPr>
          <p:nvPr>
            <p:ph type="subTitle" idx="13"/>
          </p:nvPr>
        </p:nvSpPr>
        <p:spPr>
          <a:xfrm>
            <a:off x="3445262" y="3873787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Python library for social network analysis using graphs/networks</a:t>
            </a:r>
            <a:endParaRPr dirty="0"/>
          </a:p>
        </p:txBody>
      </p:sp>
      <p:sp>
        <p:nvSpPr>
          <p:cNvPr id="449" name="Google Shape;449;p33"/>
          <p:cNvSpPr txBox="1">
            <a:spLocks noGrp="1"/>
          </p:cNvSpPr>
          <p:nvPr>
            <p:ph type="title" idx="14"/>
          </p:nvPr>
        </p:nvSpPr>
        <p:spPr>
          <a:xfrm>
            <a:off x="636207" y="2681482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0" name="Google Shape;450;p33"/>
          <p:cNvSpPr txBox="1">
            <a:spLocks noGrp="1"/>
          </p:cNvSpPr>
          <p:nvPr>
            <p:ph type="title" idx="15"/>
          </p:nvPr>
        </p:nvSpPr>
        <p:spPr>
          <a:xfrm>
            <a:off x="161819" y="3076878"/>
            <a:ext cx="3279177" cy="840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 Detection Algorithms</a:t>
            </a:r>
            <a:endParaRPr dirty="0"/>
          </a:p>
        </p:txBody>
      </p:sp>
      <p:sp>
        <p:nvSpPr>
          <p:cNvPr id="451" name="Google Shape;451;p33"/>
          <p:cNvSpPr txBox="1">
            <a:spLocks noGrp="1"/>
          </p:cNvSpPr>
          <p:nvPr>
            <p:ph type="subTitle" idx="16"/>
          </p:nvPr>
        </p:nvSpPr>
        <p:spPr>
          <a:xfrm>
            <a:off x="137030" y="3831008"/>
            <a:ext cx="3016399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Algorithms like </a:t>
            </a:r>
            <a:r>
              <a:rPr lang="en-IN" dirty="0" err="1">
                <a:solidFill>
                  <a:schemeClr val="lt2"/>
                </a:solidFill>
              </a:rPr>
              <a:t>Infomap</a:t>
            </a:r>
            <a:r>
              <a:rPr lang="en-IN" dirty="0">
                <a:solidFill>
                  <a:schemeClr val="lt2"/>
                </a:solidFill>
              </a:rPr>
              <a:t>, Multilevel &amp; Label propagation and comparing the results </a:t>
            </a:r>
            <a:endParaRPr dirty="0"/>
          </a:p>
        </p:txBody>
      </p:sp>
      <p:sp>
        <p:nvSpPr>
          <p:cNvPr id="452" name="Google Shape;452;p33"/>
          <p:cNvSpPr txBox="1">
            <a:spLocks noGrp="1"/>
          </p:cNvSpPr>
          <p:nvPr>
            <p:ph type="title" idx="17"/>
          </p:nvPr>
        </p:nvSpPr>
        <p:spPr>
          <a:xfrm>
            <a:off x="3445262" y="2669122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53" name="Google Shape;453;p33"/>
          <p:cNvSpPr txBox="1">
            <a:spLocks noGrp="1"/>
          </p:cNvSpPr>
          <p:nvPr>
            <p:ph type="title" idx="18"/>
          </p:nvPr>
        </p:nvSpPr>
        <p:spPr>
          <a:xfrm>
            <a:off x="6068704" y="3182283"/>
            <a:ext cx="2888507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454" name="Google Shape;454;p33"/>
          <p:cNvSpPr txBox="1">
            <a:spLocks noGrp="1"/>
          </p:cNvSpPr>
          <p:nvPr>
            <p:ph type="subTitle" idx="19"/>
          </p:nvPr>
        </p:nvSpPr>
        <p:spPr>
          <a:xfrm>
            <a:off x="6009632" y="3785650"/>
            <a:ext cx="2888506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Suggest top communities/people to follow based on graph analysis</a:t>
            </a:r>
            <a:endParaRPr dirty="0"/>
          </a:p>
        </p:txBody>
      </p:sp>
      <p:sp>
        <p:nvSpPr>
          <p:cNvPr id="455" name="Google Shape;455;p33"/>
          <p:cNvSpPr txBox="1">
            <a:spLocks noGrp="1"/>
          </p:cNvSpPr>
          <p:nvPr>
            <p:ph type="title" idx="20"/>
          </p:nvPr>
        </p:nvSpPr>
        <p:spPr>
          <a:xfrm>
            <a:off x="6250051" y="2722040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0" name="Google Shape;432;p32">
            <a:extLst>
              <a:ext uri="{FF2B5EF4-FFF2-40B4-BE49-F238E27FC236}">
                <a16:creationId xmlns:a16="http://schemas.microsoft.com/office/drawing/2014/main" id="{FC77035C-FCE1-49B9-9BE1-FAFA4C670F92}"/>
              </a:ext>
            </a:extLst>
          </p:cNvPr>
          <p:cNvSpPr txBox="1">
            <a:spLocks/>
          </p:cNvSpPr>
          <p:nvPr/>
        </p:nvSpPr>
        <p:spPr>
          <a:xfrm>
            <a:off x="1148386" y="82574"/>
            <a:ext cx="6847228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bril Fatface"/>
              <a:buNone/>
              <a:defRPr sz="24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TECH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>
            <a:spLocks noGrp="1"/>
          </p:cNvSpPr>
          <p:nvPr>
            <p:ph type="title"/>
          </p:nvPr>
        </p:nvSpPr>
        <p:spPr>
          <a:xfrm>
            <a:off x="2217420" y="165840"/>
            <a:ext cx="49687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Details</a:t>
            </a:r>
            <a:endParaRPr dirty="0"/>
          </a:p>
        </p:txBody>
      </p:sp>
      <p:sp>
        <p:nvSpPr>
          <p:cNvPr id="528" name="Google Shape;528;p35"/>
          <p:cNvSpPr txBox="1">
            <a:spLocks noGrp="1"/>
          </p:cNvSpPr>
          <p:nvPr>
            <p:ph type="subTitle" idx="1"/>
          </p:nvPr>
        </p:nvSpPr>
        <p:spPr>
          <a:xfrm>
            <a:off x="921772" y="1154430"/>
            <a:ext cx="7319258" cy="3726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The base dataset used is ego-Twitter dataset be taken from Stanford SNAP repository.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Link: </a:t>
            </a:r>
            <a:r>
              <a:rPr lang="en-IN" dirty="0">
                <a:hlinkClick r:id="rId3"/>
              </a:rPr>
              <a:t>http://snap.stanford.edu/data/ego-Twitter.html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Additionally, data can be obtained by using scraping via </a:t>
            </a:r>
            <a:r>
              <a:rPr lang="en-IN" dirty="0" err="1"/>
              <a:t>Tweepy</a:t>
            </a:r>
            <a:r>
              <a:rPr lang="en-IN" dirty="0"/>
              <a:t> python library which acts as a wrapper for the Twitter API.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The data will be analysed using exploratory data analysis using libraries like matplotlib, seaborn, </a:t>
            </a:r>
            <a:r>
              <a:rPr lang="en-IN" dirty="0" err="1"/>
              <a:t>numpy</a:t>
            </a:r>
            <a:r>
              <a:rPr lang="en-IN" dirty="0"/>
              <a:t> by plotting followers distribution, degree/nodes distribution, community distribution etc.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>
            <a:spLocks noGrp="1"/>
          </p:cNvSpPr>
          <p:nvPr>
            <p:ph type="title"/>
          </p:nvPr>
        </p:nvSpPr>
        <p:spPr>
          <a:xfrm>
            <a:off x="2438069" y="246369"/>
            <a:ext cx="4267862" cy="63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Details of Dataset</a:t>
            </a:r>
            <a:endParaRPr sz="3200" dirty="0"/>
          </a:p>
        </p:txBody>
      </p:sp>
      <p:sp>
        <p:nvSpPr>
          <p:cNvPr id="461" name="Google Shape;461;p34"/>
          <p:cNvSpPr txBox="1">
            <a:spLocks noGrp="1"/>
          </p:cNvSpPr>
          <p:nvPr>
            <p:ph type="body" idx="1"/>
          </p:nvPr>
        </p:nvSpPr>
        <p:spPr>
          <a:xfrm>
            <a:off x="267118" y="878774"/>
            <a:ext cx="5830516" cy="426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IN" dirty="0" err="1"/>
              <a:t>nodeId.edges</a:t>
            </a:r>
            <a:r>
              <a:rPr lang="en-IN" dirty="0"/>
              <a:t> : The edges in the ego network for the node '</a:t>
            </a:r>
            <a:r>
              <a:rPr lang="en-IN" dirty="0" err="1"/>
              <a:t>nodeId</a:t>
            </a:r>
            <a:r>
              <a:rPr lang="en-IN" dirty="0"/>
              <a:t>'. Edges directed (a follows b) for twitter 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 err="1"/>
              <a:t>nodeId.circles</a:t>
            </a:r>
            <a:r>
              <a:rPr lang="en-IN" dirty="0"/>
              <a:t> : The set of circles/lists for the ego node. Each line contains one circle, consisting of a series of node ids. The first entry in each line is the name of the circle.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 err="1"/>
              <a:t>nodeId.feat</a:t>
            </a:r>
            <a:r>
              <a:rPr lang="en-IN" dirty="0"/>
              <a:t> : The features for each of the nodes that appears in the edge file.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 err="1"/>
              <a:t>nodeId.egofeat</a:t>
            </a:r>
            <a:r>
              <a:rPr lang="en-IN" dirty="0"/>
              <a:t> : The features for the ego user.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 err="1"/>
              <a:t>nodeId.featnames</a:t>
            </a:r>
            <a:r>
              <a:rPr lang="en-IN" dirty="0"/>
              <a:t> : The names of each of the feature dimensions. Features are '1' if the user has this property in their profile, and '0' otherwise. </a:t>
            </a:r>
            <a:endParaRPr dirty="0"/>
          </a:p>
        </p:txBody>
      </p:sp>
      <p:grpSp>
        <p:nvGrpSpPr>
          <p:cNvPr id="462" name="Google Shape;462;p34"/>
          <p:cNvGrpSpPr/>
          <p:nvPr/>
        </p:nvGrpSpPr>
        <p:grpSpPr>
          <a:xfrm>
            <a:off x="6850151" y="985648"/>
            <a:ext cx="2701760" cy="3869303"/>
            <a:chOff x="4583525" y="5750250"/>
            <a:chExt cx="2427675" cy="3476775"/>
          </a:xfrm>
        </p:grpSpPr>
        <p:sp>
          <p:nvSpPr>
            <p:cNvPr id="463" name="Google Shape;463;p34"/>
            <p:cNvSpPr/>
            <p:nvPr/>
          </p:nvSpPr>
          <p:spPr>
            <a:xfrm>
              <a:off x="4830050" y="6276775"/>
              <a:ext cx="149050" cy="190850"/>
            </a:xfrm>
            <a:custGeom>
              <a:avLst/>
              <a:gdLst/>
              <a:ahLst/>
              <a:cxnLst/>
              <a:rect l="l" t="t" r="r" b="b"/>
              <a:pathLst>
                <a:path w="5962" h="7634" extrusionOk="0">
                  <a:moveTo>
                    <a:pt x="2320" y="0"/>
                  </a:moveTo>
                  <a:cubicBezTo>
                    <a:pt x="1783" y="0"/>
                    <a:pt x="1246" y="190"/>
                    <a:pt x="835" y="535"/>
                  </a:cubicBezTo>
                  <a:cubicBezTo>
                    <a:pt x="311" y="975"/>
                    <a:pt x="1" y="1659"/>
                    <a:pt x="16" y="2345"/>
                  </a:cubicBezTo>
                  <a:cubicBezTo>
                    <a:pt x="25" y="2717"/>
                    <a:pt x="124" y="3082"/>
                    <a:pt x="249" y="3433"/>
                  </a:cubicBezTo>
                  <a:cubicBezTo>
                    <a:pt x="889" y="5238"/>
                    <a:pt x="2249" y="6776"/>
                    <a:pt x="3962" y="7633"/>
                  </a:cubicBezTo>
                  <a:lnTo>
                    <a:pt x="5770" y="3886"/>
                  </a:lnTo>
                  <a:cubicBezTo>
                    <a:pt x="5962" y="3066"/>
                    <a:pt x="5458" y="2255"/>
                    <a:pt x="4924" y="1605"/>
                  </a:cubicBezTo>
                  <a:cubicBezTo>
                    <a:pt x="4348" y="904"/>
                    <a:pt x="3650" y="222"/>
                    <a:pt x="2758" y="44"/>
                  </a:cubicBezTo>
                  <a:cubicBezTo>
                    <a:pt x="2614" y="15"/>
                    <a:pt x="2467" y="0"/>
                    <a:pt x="2320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889600" y="6362450"/>
              <a:ext cx="720900" cy="602125"/>
            </a:xfrm>
            <a:custGeom>
              <a:avLst/>
              <a:gdLst/>
              <a:ahLst/>
              <a:cxnLst/>
              <a:rect l="l" t="t" r="r" b="b"/>
              <a:pathLst>
                <a:path w="28836" h="24085" extrusionOk="0">
                  <a:moveTo>
                    <a:pt x="4672" y="0"/>
                  </a:moveTo>
                  <a:lnTo>
                    <a:pt x="1" y="3101"/>
                  </a:lnTo>
                  <a:cubicBezTo>
                    <a:pt x="1" y="3101"/>
                    <a:pt x="7924" y="24085"/>
                    <a:pt x="15426" y="24085"/>
                  </a:cubicBezTo>
                  <a:cubicBezTo>
                    <a:pt x="21026" y="24085"/>
                    <a:pt x="28835" y="10463"/>
                    <a:pt x="28835" y="10463"/>
                  </a:cubicBezTo>
                  <a:lnTo>
                    <a:pt x="19969" y="5680"/>
                  </a:lnTo>
                  <a:lnTo>
                    <a:pt x="15426" y="12125"/>
                  </a:lnTo>
                  <a:lnTo>
                    <a:pt x="4672" y="0"/>
                  </a:ln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5275200" y="6273950"/>
              <a:ext cx="532675" cy="566125"/>
            </a:xfrm>
            <a:custGeom>
              <a:avLst/>
              <a:gdLst/>
              <a:ahLst/>
              <a:cxnLst/>
              <a:rect l="l" t="t" r="r" b="b"/>
              <a:pathLst>
                <a:path w="21307" h="22645" extrusionOk="0">
                  <a:moveTo>
                    <a:pt x="19082" y="0"/>
                  </a:moveTo>
                  <a:cubicBezTo>
                    <a:pt x="16614" y="0"/>
                    <a:pt x="12579" y="402"/>
                    <a:pt x="9520" y="2676"/>
                  </a:cubicBezTo>
                  <a:cubicBezTo>
                    <a:pt x="4791" y="6189"/>
                    <a:pt x="1" y="14293"/>
                    <a:pt x="1" y="14293"/>
                  </a:cubicBezTo>
                  <a:lnTo>
                    <a:pt x="13921" y="22645"/>
                  </a:lnTo>
                  <a:lnTo>
                    <a:pt x="21306" y="12562"/>
                  </a:lnTo>
                  <a:lnTo>
                    <a:pt x="21306" y="120"/>
                  </a:lnTo>
                  <a:cubicBezTo>
                    <a:pt x="21306" y="120"/>
                    <a:pt x="20427" y="0"/>
                    <a:pt x="19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779100" y="6155100"/>
              <a:ext cx="273275" cy="223600"/>
            </a:xfrm>
            <a:custGeom>
              <a:avLst/>
              <a:gdLst/>
              <a:ahLst/>
              <a:cxnLst/>
              <a:rect l="l" t="t" r="r" b="b"/>
              <a:pathLst>
                <a:path w="10931" h="8944" extrusionOk="0">
                  <a:moveTo>
                    <a:pt x="7551" y="1"/>
                  </a:moveTo>
                  <a:cubicBezTo>
                    <a:pt x="6667" y="1178"/>
                    <a:pt x="4302" y="3364"/>
                    <a:pt x="3161" y="4294"/>
                  </a:cubicBezTo>
                  <a:cubicBezTo>
                    <a:pt x="2360" y="4945"/>
                    <a:pt x="1278" y="5391"/>
                    <a:pt x="565" y="6136"/>
                  </a:cubicBezTo>
                  <a:cubicBezTo>
                    <a:pt x="1" y="6728"/>
                    <a:pt x="202" y="6890"/>
                    <a:pt x="799" y="7350"/>
                  </a:cubicBezTo>
                  <a:cubicBezTo>
                    <a:pt x="1596" y="7963"/>
                    <a:pt x="2500" y="8457"/>
                    <a:pt x="3430" y="8830"/>
                  </a:cubicBezTo>
                  <a:cubicBezTo>
                    <a:pt x="3574" y="8887"/>
                    <a:pt x="3725" y="8943"/>
                    <a:pt x="3879" y="8943"/>
                  </a:cubicBezTo>
                  <a:cubicBezTo>
                    <a:pt x="3907" y="8943"/>
                    <a:pt x="3936" y="8941"/>
                    <a:pt x="3965" y="8937"/>
                  </a:cubicBezTo>
                  <a:cubicBezTo>
                    <a:pt x="4128" y="8913"/>
                    <a:pt x="4271" y="8818"/>
                    <a:pt x="4402" y="8720"/>
                  </a:cubicBezTo>
                  <a:cubicBezTo>
                    <a:pt x="5038" y="8249"/>
                    <a:pt x="5569" y="7653"/>
                    <a:pt x="6078" y="7046"/>
                  </a:cubicBezTo>
                  <a:cubicBezTo>
                    <a:pt x="7363" y="5514"/>
                    <a:pt x="9876" y="2767"/>
                    <a:pt x="10930" y="1066"/>
                  </a:cubicBezTo>
                  <a:lnTo>
                    <a:pt x="75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996375" y="6118275"/>
              <a:ext cx="143475" cy="130600"/>
            </a:xfrm>
            <a:custGeom>
              <a:avLst/>
              <a:gdLst/>
              <a:ahLst/>
              <a:cxnLst/>
              <a:rect l="l" t="t" r="r" b="b"/>
              <a:pathLst>
                <a:path w="5739" h="5224" extrusionOk="0">
                  <a:moveTo>
                    <a:pt x="3061" y="0"/>
                  </a:moveTo>
                  <a:cubicBezTo>
                    <a:pt x="2284" y="0"/>
                    <a:pt x="1491" y="359"/>
                    <a:pt x="937" y="1038"/>
                  </a:cubicBezTo>
                  <a:cubicBezTo>
                    <a:pt x="0" y="2188"/>
                    <a:pt x="106" y="3826"/>
                    <a:pt x="1173" y="4696"/>
                  </a:cubicBezTo>
                  <a:cubicBezTo>
                    <a:pt x="1609" y="5051"/>
                    <a:pt x="2140" y="5223"/>
                    <a:pt x="2678" y="5223"/>
                  </a:cubicBezTo>
                  <a:cubicBezTo>
                    <a:pt x="3455" y="5223"/>
                    <a:pt x="4248" y="4866"/>
                    <a:pt x="4802" y="4186"/>
                  </a:cubicBezTo>
                  <a:cubicBezTo>
                    <a:pt x="5738" y="3035"/>
                    <a:pt x="5634" y="1398"/>
                    <a:pt x="4567" y="529"/>
                  </a:cubicBezTo>
                  <a:cubicBezTo>
                    <a:pt x="4130" y="172"/>
                    <a:pt x="3600" y="0"/>
                    <a:pt x="3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927775" y="6038175"/>
              <a:ext cx="199325" cy="206675"/>
            </a:xfrm>
            <a:custGeom>
              <a:avLst/>
              <a:gdLst/>
              <a:ahLst/>
              <a:cxnLst/>
              <a:rect l="l" t="t" r="r" b="b"/>
              <a:pathLst>
                <a:path w="7973" h="8267" extrusionOk="0">
                  <a:moveTo>
                    <a:pt x="4618" y="1"/>
                  </a:moveTo>
                  <a:lnTo>
                    <a:pt x="1" y="5872"/>
                  </a:lnTo>
                  <a:lnTo>
                    <a:pt x="2903" y="8116"/>
                  </a:lnTo>
                  <a:cubicBezTo>
                    <a:pt x="3025" y="8223"/>
                    <a:pt x="3161" y="8267"/>
                    <a:pt x="3302" y="8267"/>
                  </a:cubicBezTo>
                  <a:cubicBezTo>
                    <a:pt x="3511" y="8267"/>
                    <a:pt x="3733" y="8170"/>
                    <a:pt x="3942" y="8046"/>
                  </a:cubicBezTo>
                  <a:cubicBezTo>
                    <a:pt x="5576" y="7076"/>
                    <a:pt x="6704" y="5543"/>
                    <a:pt x="7737" y="3700"/>
                  </a:cubicBezTo>
                  <a:cubicBezTo>
                    <a:pt x="7935" y="3344"/>
                    <a:pt x="7973" y="2927"/>
                    <a:pt x="7666" y="2659"/>
                  </a:cubicBezTo>
                  <a:lnTo>
                    <a:pt x="46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910925" y="6035800"/>
              <a:ext cx="149050" cy="152125"/>
            </a:xfrm>
            <a:custGeom>
              <a:avLst/>
              <a:gdLst/>
              <a:ahLst/>
              <a:cxnLst/>
              <a:rect l="l" t="t" r="r" b="b"/>
              <a:pathLst>
                <a:path w="5962" h="6085" extrusionOk="0">
                  <a:moveTo>
                    <a:pt x="4904" y="1"/>
                  </a:moveTo>
                  <a:cubicBezTo>
                    <a:pt x="4151" y="1"/>
                    <a:pt x="2925" y="833"/>
                    <a:pt x="1866" y="2134"/>
                  </a:cubicBezTo>
                  <a:cubicBezTo>
                    <a:pt x="560" y="3736"/>
                    <a:pt x="0" y="5443"/>
                    <a:pt x="617" y="5944"/>
                  </a:cubicBezTo>
                  <a:cubicBezTo>
                    <a:pt x="734" y="6039"/>
                    <a:pt x="884" y="6084"/>
                    <a:pt x="1059" y="6084"/>
                  </a:cubicBezTo>
                  <a:cubicBezTo>
                    <a:pt x="1813" y="6084"/>
                    <a:pt x="3038" y="5251"/>
                    <a:pt x="4096" y="3952"/>
                  </a:cubicBezTo>
                  <a:cubicBezTo>
                    <a:pt x="5402" y="2349"/>
                    <a:pt x="5962" y="643"/>
                    <a:pt x="5345" y="140"/>
                  </a:cubicBezTo>
                  <a:cubicBezTo>
                    <a:pt x="5229" y="46"/>
                    <a:pt x="5079" y="1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4691375" y="5821250"/>
              <a:ext cx="353650" cy="350750"/>
            </a:xfrm>
            <a:custGeom>
              <a:avLst/>
              <a:gdLst/>
              <a:ahLst/>
              <a:cxnLst/>
              <a:rect l="l" t="t" r="r" b="b"/>
              <a:pathLst>
                <a:path w="14146" h="14030" extrusionOk="0">
                  <a:moveTo>
                    <a:pt x="9401" y="0"/>
                  </a:moveTo>
                  <a:lnTo>
                    <a:pt x="1" y="11498"/>
                  </a:lnTo>
                  <a:cubicBezTo>
                    <a:pt x="1" y="11498"/>
                    <a:pt x="6319" y="12769"/>
                    <a:pt x="9434" y="13996"/>
                  </a:cubicBezTo>
                  <a:cubicBezTo>
                    <a:pt x="9532" y="14019"/>
                    <a:pt x="9631" y="14029"/>
                    <a:pt x="9730" y="14029"/>
                  </a:cubicBezTo>
                  <a:cubicBezTo>
                    <a:pt x="10785" y="14029"/>
                    <a:pt x="11894" y="12839"/>
                    <a:pt x="12483" y="12101"/>
                  </a:cubicBezTo>
                  <a:cubicBezTo>
                    <a:pt x="14145" y="10023"/>
                    <a:pt x="13921" y="9139"/>
                    <a:pt x="13921" y="9139"/>
                  </a:cubicBezTo>
                  <a:cubicBezTo>
                    <a:pt x="11417" y="6151"/>
                    <a:pt x="9401" y="0"/>
                    <a:pt x="9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583525" y="5750250"/>
              <a:ext cx="377025" cy="369200"/>
            </a:xfrm>
            <a:custGeom>
              <a:avLst/>
              <a:gdLst/>
              <a:ahLst/>
              <a:cxnLst/>
              <a:rect l="l" t="t" r="r" b="b"/>
              <a:pathLst>
                <a:path w="15081" h="14768" extrusionOk="0">
                  <a:moveTo>
                    <a:pt x="11095" y="0"/>
                  </a:moveTo>
                  <a:cubicBezTo>
                    <a:pt x="8953" y="0"/>
                    <a:pt x="6123" y="1635"/>
                    <a:pt x="3873" y="4387"/>
                  </a:cubicBezTo>
                  <a:cubicBezTo>
                    <a:pt x="829" y="8113"/>
                    <a:pt x="0" y="12473"/>
                    <a:pt x="2025" y="14130"/>
                  </a:cubicBezTo>
                  <a:cubicBezTo>
                    <a:pt x="2554" y="14563"/>
                    <a:pt x="3226" y="14767"/>
                    <a:pt x="3984" y="14767"/>
                  </a:cubicBezTo>
                  <a:cubicBezTo>
                    <a:pt x="6126" y="14767"/>
                    <a:pt x="8957" y="13132"/>
                    <a:pt x="11206" y="10381"/>
                  </a:cubicBezTo>
                  <a:cubicBezTo>
                    <a:pt x="14252" y="6655"/>
                    <a:pt x="15080" y="2293"/>
                    <a:pt x="13055" y="638"/>
                  </a:cubicBezTo>
                  <a:cubicBezTo>
                    <a:pt x="12526" y="205"/>
                    <a:pt x="11854" y="0"/>
                    <a:pt x="11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611900" y="5778025"/>
              <a:ext cx="313500" cy="309150"/>
            </a:xfrm>
            <a:custGeom>
              <a:avLst/>
              <a:gdLst/>
              <a:ahLst/>
              <a:cxnLst/>
              <a:rect l="l" t="t" r="r" b="b"/>
              <a:pathLst>
                <a:path w="12540" h="12366" extrusionOk="0">
                  <a:moveTo>
                    <a:pt x="9462" y="1"/>
                  </a:moveTo>
                  <a:cubicBezTo>
                    <a:pt x="7709" y="1"/>
                    <a:pt x="5306" y="1432"/>
                    <a:pt x="3364" y="3807"/>
                  </a:cubicBezTo>
                  <a:cubicBezTo>
                    <a:pt x="788" y="6958"/>
                    <a:pt x="1" y="10577"/>
                    <a:pt x="1606" y="11889"/>
                  </a:cubicBezTo>
                  <a:cubicBezTo>
                    <a:pt x="2001" y="12212"/>
                    <a:pt x="2505" y="12365"/>
                    <a:pt x="3079" y="12365"/>
                  </a:cubicBezTo>
                  <a:cubicBezTo>
                    <a:pt x="4832" y="12365"/>
                    <a:pt x="7235" y="10934"/>
                    <a:pt x="9177" y="8559"/>
                  </a:cubicBezTo>
                  <a:cubicBezTo>
                    <a:pt x="11753" y="5408"/>
                    <a:pt x="12540" y="1789"/>
                    <a:pt x="10935" y="477"/>
                  </a:cubicBezTo>
                  <a:cubicBezTo>
                    <a:pt x="10539" y="154"/>
                    <a:pt x="10035" y="1"/>
                    <a:pt x="9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4726150" y="5886625"/>
              <a:ext cx="147300" cy="146125"/>
            </a:xfrm>
            <a:custGeom>
              <a:avLst/>
              <a:gdLst/>
              <a:ahLst/>
              <a:cxnLst/>
              <a:rect l="l" t="t" r="r" b="b"/>
              <a:pathLst>
                <a:path w="5892" h="5845" extrusionOk="0">
                  <a:moveTo>
                    <a:pt x="2219" y="0"/>
                  </a:moveTo>
                  <a:lnTo>
                    <a:pt x="1" y="2714"/>
                  </a:lnTo>
                  <a:cubicBezTo>
                    <a:pt x="1459" y="3905"/>
                    <a:pt x="2460" y="5074"/>
                    <a:pt x="3043" y="5844"/>
                  </a:cubicBezTo>
                  <a:cubicBezTo>
                    <a:pt x="3607" y="5344"/>
                    <a:pt x="4131" y="4799"/>
                    <a:pt x="4607" y="4215"/>
                  </a:cubicBezTo>
                  <a:cubicBezTo>
                    <a:pt x="5085" y="3632"/>
                    <a:pt x="5515" y="3011"/>
                    <a:pt x="5892" y="2358"/>
                  </a:cubicBezTo>
                  <a:cubicBezTo>
                    <a:pt x="5022" y="1940"/>
                    <a:pt x="3677" y="1191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4715650" y="5883100"/>
              <a:ext cx="76475" cy="74900"/>
            </a:xfrm>
            <a:custGeom>
              <a:avLst/>
              <a:gdLst/>
              <a:ahLst/>
              <a:cxnLst/>
              <a:rect l="l" t="t" r="r" b="b"/>
              <a:pathLst>
                <a:path w="3059" h="2996" extrusionOk="0">
                  <a:moveTo>
                    <a:pt x="2256" y="0"/>
                  </a:moveTo>
                  <a:cubicBezTo>
                    <a:pt x="1823" y="0"/>
                    <a:pt x="1247" y="333"/>
                    <a:pt x="789" y="892"/>
                  </a:cubicBezTo>
                  <a:cubicBezTo>
                    <a:pt x="171" y="1649"/>
                    <a:pt x="1" y="2533"/>
                    <a:pt x="409" y="2868"/>
                  </a:cubicBezTo>
                  <a:cubicBezTo>
                    <a:pt x="516" y="2955"/>
                    <a:pt x="650" y="2996"/>
                    <a:pt x="803" y="2996"/>
                  </a:cubicBezTo>
                  <a:cubicBezTo>
                    <a:pt x="1236" y="2996"/>
                    <a:pt x="1812" y="2663"/>
                    <a:pt x="2270" y="2104"/>
                  </a:cubicBezTo>
                  <a:cubicBezTo>
                    <a:pt x="2889" y="1347"/>
                    <a:pt x="3059" y="463"/>
                    <a:pt x="2650" y="128"/>
                  </a:cubicBezTo>
                  <a:cubicBezTo>
                    <a:pt x="2544" y="42"/>
                    <a:pt x="2409" y="0"/>
                    <a:pt x="2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4875150" y="6225250"/>
              <a:ext cx="149150" cy="186200"/>
            </a:xfrm>
            <a:custGeom>
              <a:avLst/>
              <a:gdLst/>
              <a:ahLst/>
              <a:cxnLst/>
              <a:rect l="l" t="t" r="r" b="b"/>
              <a:pathLst>
                <a:path w="5966" h="7448" extrusionOk="0">
                  <a:moveTo>
                    <a:pt x="761" y="0"/>
                  </a:moveTo>
                  <a:cubicBezTo>
                    <a:pt x="667" y="0"/>
                    <a:pt x="570" y="5"/>
                    <a:pt x="470" y="14"/>
                  </a:cubicBezTo>
                  <a:cubicBezTo>
                    <a:pt x="260" y="34"/>
                    <a:pt x="0" y="138"/>
                    <a:pt x="9" y="348"/>
                  </a:cubicBezTo>
                  <a:cubicBezTo>
                    <a:pt x="13" y="477"/>
                    <a:pt x="123" y="574"/>
                    <a:pt x="228" y="650"/>
                  </a:cubicBezTo>
                  <a:cubicBezTo>
                    <a:pt x="950" y="1188"/>
                    <a:pt x="1656" y="1915"/>
                    <a:pt x="1871" y="2820"/>
                  </a:cubicBezTo>
                  <a:cubicBezTo>
                    <a:pt x="1983" y="3289"/>
                    <a:pt x="1944" y="3777"/>
                    <a:pt x="1983" y="4257"/>
                  </a:cubicBezTo>
                  <a:cubicBezTo>
                    <a:pt x="2081" y="5495"/>
                    <a:pt x="2720" y="6682"/>
                    <a:pt x="3697" y="7448"/>
                  </a:cubicBezTo>
                  <a:lnTo>
                    <a:pt x="5966" y="6924"/>
                  </a:lnTo>
                  <a:cubicBezTo>
                    <a:pt x="5776" y="5141"/>
                    <a:pt x="5149" y="3392"/>
                    <a:pt x="4008" y="2062"/>
                  </a:cubicBezTo>
                  <a:cubicBezTo>
                    <a:pt x="3069" y="967"/>
                    <a:pt x="2135" y="0"/>
                    <a:pt x="76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4810775" y="6259900"/>
              <a:ext cx="56150" cy="48400"/>
            </a:xfrm>
            <a:custGeom>
              <a:avLst/>
              <a:gdLst/>
              <a:ahLst/>
              <a:cxnLst/>
              <a:rect l="l" t="t" r="r" b="b"/>
              <a:pathLst>
                <a:path w="2246" h="1936" extrusionOk="0">
                  <a:moveTo>
                    <a:pt x="679" y="0"/>
                  </a:moveTo>
                  <a:cubicBezTo>
                    <a:pt x="576" y="0"/>
                    <a:pt x="473" y="29"/>
                    <a:pt x="392" y="92"/>
                  </a:cubicBezTo>
                  <a:cubicBezTo>
                    <a:pt x="293" y="171"/>
                    <a:pt x="139" y="328"/>
                    <a:pt x="99" y="448"/>
                  </a:cubicBezTo>
                  <a:cubicBezTo>
                    <a:pt x="1" y="739"/>
                    <a:pt x="89" y="976"/>
                    <a:pt x="103" y="1284"/>
                  </a:cubicBezTo>
                  <a:lnTo>
                    <a:pt x="399" y="1090"/>
                  </a:lnTo>
                  <a:cubicBezTo>
                    <a:pt x="452" y="1205"/>
                    <a:pt x="1190" y="1936"/>
                    <a:pt x="1629" y="1936"/>
                  </a:cubicBezTo>
                  <a:cubicBezTo>
                    <a:pt x="1816" y="1936"/>
                    <a:pt x="2016" y="1880"/>
                    <a:pt x="2167" y="1769"/>
                  </a:cubicBezTo>
                  <a:cubicBezTo>
                    <a:pt x="2194" y="1751"/>
                    <a:pt x="2216" y="1727"/>
                    <a:pt x="2231" y="1697"/>
                  </a:cubicBezTo>
                  <a:cubicBezTo>
                    <a:pt x="2246" y="1663"/>
                    <a:pt x="2241" y="1623"/>
                    <a:pt x="2236" y="1586"/>
                  </a:cubicBezTo>
                  <a:cubicBezTo>
                    <a:pt x="2141" y="985"/>
                    <a:pt x="1689" y="490"/>
                    <a:pt x="1169" y="175"/>
                  </a:cubicBezTo>
                  <a:cubicBezTo>
                    <a:pt x="1050" y="102"/>
                    <a:pt x="925" y="36"/>
                    <a:pt x="787" y="11"/>
                  </a:cubicBezTo>
                  <a:cubicBezTo>
                    <a:pt x="752" y="4"/>
                    <a:pt x="716" y="0"/>
                    <a:pt x="679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4829850" y="6241325"/>
              <a:ext cx="54675" cy="46675"/>
            </a:xfrm>
            <a:custGeom>
              <a:avLst/>
              <a:gdLst/>
              <a:ahLst/>
              <a:cxnLst/>
              <a:rect l="l" t="t" r="r" b="b"/>
              <a:pathLst>
                <a:path w="2187" h="1867" extrusionOk="0">
                  <a:moveTo>
                    <a:pt x="619" y="1"/>
                  </a:moveTo>
                  <a:cubicBezTo>
                    <a:pt x="516" y="1"/>
                    <a:pt x="414" y="28"/>
                    <a:pt x="334" y="92"/>
                  </a:cubicBezTo>
                  <a:cubicBezTo>
                    <a:pt x="236" y="169"/>
                    <a:pt x="183" y="292"/>
                    <a:pt x="142" y="411"/>
                  </a:cubicBezTo>
                  <a:cubicBezTo>
                    <a:pt x="43" y="704"/>
                    <a:pt x="0" y="1012"/>
                    <a:pt x="16" y="1322"/>
                  </a:cubicBezTo>
                  <a:lnTo>
                    <a:pt x="289" y="974"/>
                  </a:lnTo>
                  <a:cubicBezTo>
                    <a:pt x="341" y="1089"/>
                    <a:pt x="451" y="1165"/>
                    <a:pt x="557" y="1235"/>
                  </a:cubicBezTo>
                  <a:cubicBezTo>
                    <a:pt x="730" y="1349"/>
                    <a:pt x="901" y="1462"/>
                    <a:pt x="1073" y="1576"/>
                  </a:cubicBezTo>
                  <a:cubicBezTo>
                    <a:pt x="1230" y="1679"/>
                    <a:pt x="1390" y="1785"/>
                    <a:pt x="1570" y="1836"/>
                  </a:cubicBezTo>
                  <a:cubicBezTo>
                    <a:pt x="1638" y="1856"/>
                    <a:pt x="1710" y="1866"/>
                    <a:pt x="1782" y="1866"/>
                  </a:cubicBezTo>
                  <a:cubicBezTo>
                    <a:pt x="1899" y="1866"/>
                    <a:pt x="2016" y="1837"/>
                    <a:pt x="2110" y="1769"/>
                  </a:cubicBezTo>
                  <a:cubicBezTo>
                    <a:pt x="2137" y="1750"/>
                    <a:pt x="2158" y="1726"/>
                    <a:pt x="2172" y="1698"/>
                  </a:cubicBezTo>
                  <a:cubicBezTo>
                    <a:pt x="2187" y="1662"/>
                    <a:pt x="2182" y="1622"/>
                    <a:pt x="2177" y="1585"/>
                  </a:cubicBezTo>
                  <a:cubicBezTo>
                    <a:pt x="2082" y="984"/>
                    <a:pt x="1631" y="491"/>
                    <a:pt x="1110" y="174"/>
                  </a:cubicBezTo>
                  <a:cubicBezTo>
                    <a:pt x="991" y="101"/>
                    <a:pt x="867" y="37"/>
                    <a:pt x="730" y="11"/>
                  </a:cubicBezTo>
                  <a:cubicBezTo>
                    <a:pt x="694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4847475" y="6222725"/>
              <a:ext cx="54700" cy="46675"/>
            </a:xfrm>
            <a:custGeom>
              <a:avLst/>
              <a:gdLst/>
              <a:ahLst/>
              <a:cxnLst/>
              <a:rect l="l" t="t" r="r" b="b"/>
              <a:pathLst>
                <a:path w="2188" h="1867" extrusionOk="0">
                  <a:moveTo>
                    <a:pt x="620" y="0"/>
                  </a:moveTo>
                  <a:cubicBezTo>
                    <a:pt x="517" y="0"/>
                    <a:pt x="415" y="28"/>
                    <a:pt x="335" y="92"/>
                  </a:cubicBezTo>
                  <a:cubicBezTo>
                    <a:pt x="235" y="171"/>
                    <a:pt x="182" y="292"/>
                    <a:pt x="142" y="411"/>
                  </a:cubicBezTo>
                  <a:cubicBezTo>
                    <a:pt x="44" y="704"/>
                    <a:pt x="1" y="1012"/>
                    <a:pt x="15" y="1322"/>
                  </a:cubicBezTo>
                  <a:lnTo>
                    <a:pt x="288" y="973"/>
                  </a:lnTo>
                  <a:cubicBezTo>
                    <a:pt x="341" y="1089"/>
                    <a:pt x="452" y="1165"/>
                    <a:pt x="558" y="1235"/>
                  </a:cubicBezTo>
                  <a:lnTo>
                    <a:pt x="1073" y="1576"/>
                  </a:lnTo>
                  <a:cubicBezTo>
                    <a:pt x="1230" y="1679"/>
                    <a:pt x="1389" y="1785"/>
                    <a:pt x="1570" y="1836"/>
                  </a:cubicBezTo>
                  <a:cubicBezTo>
                    <a:pt x="1638" y="1856"/>
                    <a:pt x="1711" y="1866"/>
                    <a:pt x="1782" y="1866"/>
                  </a:cubicBezTo>
                  <a:cubicBezTo>
                    <a:pt x="1899" y="1866"/>
                    <a:pt x="2015" y="1837"/>
                    <a:pt x="2109" y="1769"/>
                  </a:cubicBezTo>
                  <a:cubicBezTo>
                    <a:pt x="2136" y="1752"/>
                    <a:pt x="2159" y="1726"/>
                    <a:pt x="2173" y="1698"/>
                  </a:cubicBezTo>
                  <a:cubicBezTo>
                    <a:pt x="2187" y="1662"/>
                    <a:pt x="2183" y="1623"/>
                    <a:pt x="2177" y="1585"/>
                  </a:cubicBezTo>
                  <a:cubicBezTo>
                    <a:pt x="2083" y="983"/>
                    <a:pt x="1630" y="491"/>
                    <a:pt x="1110" y="174"/>
                  </a:cubicBezTo>
                  <a:cubicBezTo>
                    <a:pt x="992" y="101"/>
                    <a:pt x="866" y="37"/>
                    <a:pt x="730" y="11"/>
                  </a:cubicBezTo>
                  <a:cubicBezTo>
                    <a:pt x="694" y="4"/>
                    <a:pt x="657" y="0"/>
                    <a:pt x="620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4865075" y="6204125"/>
              <a:ext cx="54725" cy="46675"/>
            </a:xfrm>
            <a:custGeom>
              <a:avLst/>
              <a:gdLst/>
              <a:ahLst/>
              <a:cxnLst/>
              <a:rect l="l" t="t" r="r" b="b"/>
              <a:pathLst>
                <a:path w="2189" h="1867" extrusionOk="0">
                  <a:moveTo>
                    <a:pt x="621" y="0"/>
                  </a:moveTo>
                  <a:cubicBezTo>
                    <a:pt x="518" y="0"/>
                    <a:pt x="415" y="28"/>
                    <a:pt x="335" y="92"/>
                  </a:cubicBezTo>
                  <a:cubicBezTo>
                    <a:pt x="236" y="171"/>
                    <a:pt x="184" y="292"/>
                    <a:pt x="142" y="411"/>
                  </a:cubicBezTo>
                  <a:cubicBezTo>
                    <a:pt x="44" y="703"/>
                    <a:pt x="1" y="1013"/>
                    <a:pt x="16" y="1322"/>
                  </a:cubicBezTo>
                  <a:lnTo>
                    <a:pt x="289" y="975"/>
                  </a:lnTo>
                  <a:cubicBezTo>
                    <a:pt x="342" y="1089"/>
                    <a:pt x="453" y="1165"/>
                    <a:pt x="559" y="1235"/>
                  </a:cubicBezTo>
                  <a:lnTo>
                    <a:pt x="1075" y="1576"/>
                  </a:lnTo>
                  <a:cubicBezTo>
                    <a:pt x="1232" y="1679"/>
                    <a:pt x="1390" y="1785"/>
                    <a:pt x="1570" y="1836"/>
                  </a:cubicBezTo>
                  <a:cubicBezTo>
                    <a:pt x="1638" y="1855"/>
                    <a:pt x="1711" y="1866"/>
                    <a:pt x="1783" y="1866"/>
                  </a:cubicBezTo>
                  <a:cubicBezTo>
                    <a:pt x="1900" y="1866"/>
                    <a:pt x="2016" y="1837"/>
                    <a:pt x="2110" y="1769"/>
                  </a:cubicBezTo>
                  <a:cubicBezTo>
                    <a:pt x="2137" y="1752"/>
                    <a:pt x="2159" y="1726"/>
                    <a:pt x="2173" y="1697"/>
                  </a:cubicBezTo>
                  <a:cubicBezTo>
                    <a:pt x="2189" y="1662"/>
                    <a:pt x="2184" y="1623"/>
                    <a:pt x="2177" y="1585"/>
                  </a:cubicBezTo>
                  <a:cubicBezTo>
                    <a:pt x="2084" y="983"/>
                    <a:pt x="1632" y="491"/>
                    <a:pt x="1112" y="174"/>
                  </a:cubicBezTo>
                  <a:cubicBezTo>
                    <a:pt x="993" y="102"/>
                    <a:pt x="868" y="37"/>
                    <a:pt x="731" y="11"/>
                  </a:cubicBezTo>
                  <a:cubicBezTo>
                    <a:pt x="695" y="4"/>
                    <a:pt x="658" y="0"/>
                    <a:pt x="62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4926450" y="6312375"/>
              <a:ext cx="23375" cy="99075"/>
            </a:xfrm>
            <a:custGeom>
              <a:avLst/>
              <a:gdLst/>
              <a:ahLst/>
              <a:cxnLst/>
              <a:rect l="l" t="t" r="r" b="b"/>
              <a:pathLst>
                <a:path w="935" h="3963" fill="none" extrusionOk="0">
                  <a:moveTo>
                    <a:pt x="1" y="1"/>
                  </a:moveTo>
                  <a:cubicBezTo>
                    <a:pt x="1" y="1"/>
                    <a:pt x="8" y="3036"/>
                    <a:pt x="935" y="3963"/>
                  </a:cubicBezTo>
                </a:path>
              </a:pathLst>
            </a:custGeom>
            <a:noFill/>
            <a:ln w="8400" cap="flat" cmpd="sng">
              <a:solidFill>
                <a:srgbClr val="CE9F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5564550" y="9181600"/>
              <a:ext cx="342675" cy="45425"/>
            </a:xfrm>
            <a:custGeom>
              <a:avLst/>
              <a:gdLst/>
              <a:ahLst/>
              <a:cxnLst/>
              <a:rect l="l" t="t" r="r" b="b"/>
              <a:pathLst>
                <a:path w="13707" h="1817" extrusionOk="0">
                  <a:moveTo>
                    <a:pt x="1" y="1"/>
                  </a:moveTo>
                  <a:lnTo>
                    <a:pt x="1" y="1301"/>
                  </a:lnTo>
                  <a:cubicBezTo>
                    <a:pt x="1" y="1349"/>
                    <a:pt x="19" y="1395"/>
                    <a:pt x="52" y="1430"/>
                  </a:cubicBezTo>
                  <a:lnTo>
                    <a:pt x="84" y="1463"/>
                  </a:lnTo>
                  <a:cubicBezTo>
                    <a:pt x="295" y="1689"/>
                    <a:pt x="589" y="1816"/>
                    <a:pt x="898" y="1816"/>
                  </a:cubicBezTo>
                  <a:lnTo>
                    <a:pt x="13423" y="1816"/>
                  </a:lnTo>
                  <a:cubicBezTo>
                    <a:pt x="13580" y="1816"/>
                    <a:pt x="13707" y="1688"/>
                    <a:pt x="13707" y="1530"/>
                  </a:cubicBezTo>
                  <a:lnTo>
                    <a:pt x="13707" y="724"/>
                  </a:lnTo>
                  <a:lnTo>
                    <a:pt x="1336" y="724"/>
                  </a:lnTo>
                  <a:cubicBezTo>
                    <a:pt x="825" y="724"/>
                    <a:pt x="352" y="455"/>
                    <a:pt x="91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5574525" y="8823075"/>
              <a:ext cx="323150" cy="369550"/>
            </a:xfrm>
            <a:custGeom>
              <a:avLst/>
              <a:gdLst/>
              <a:ahLst/>
              <a:cxnLst/>
              <a:rect l="l" t="t" r="r" b="b"/>
              <a:pathLst>
                <a:path w="12926" h="14782" extrusionOk="0">
                  <a:moveTo>
                    <a:pt x="3988" y="0"/>
                  </a:moveTo>
                  <a:lnTo>
                    <a:pt x="6121" y="10147"/>
                  </a:lnTo>
                  <a:lnTo>
                    <a:pt x="392" y="13604"/>
                  </a:lnTo>
                  <a:cubicBezTo>
                    <a:pt x="156" y="13694"/>
                    <a:pt x="0" y="13919"/>
                    <a:pt x="2" y="14172"/>
                  </a:cubicBezTo>
                  <a:cubicBezTo>
                    <a:pt x="0" y="14509"/>
                    <a:pt x="274" y="14782"/>
                    <a:pt x="610" y="14782"/>
                  </a:cubicBezTo>
                  <a:lnTo>
                    <a:pt x="12581" y="14782"/>
                  </a:lnTo>
                  <a:lnTo>
                    <a:pt x="12925" y="10574"/>
                  </a:lnTo>
                  <a:lnTo>
                    <a:pt x="12257" y="215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5564550" y="9076750"/>
              <a:ext cx="342675" cy="122950"/>
            </a:xfrm>
            <a:custGeom>
              <a:avLst/>
              <a:gdLst/>
              <a:ahLst/>
              <a:cxnLst/>
              <a:rect l="l" t="t" r="r" b="b"/>
              <a:pathLst>
                <a:path w="13707" h="4918" extrusionOk="0">
                  <a:moveTo>
                    <a:pt x="6520" y="0"/>
                  </a:moveTo>
                  <a:lnTo>
                    <a:pt x="432" y="3439"/>
                  </a:lnTo>
                  <a:cubicBezTo>
                    <a:pt x="172" y="3552"/>
                    <a:pt x="1" y="3836"/>
                    <a:pt x="1" y="4153"/>
                  </a:cubicBezTo>
                  <a:cubicBezTo>
                    <a:pt x="1" y="4575"/>
                    <a:pt x="435" y="4918"/>
                    <a:pt x="806" y="4918"/>
                  </a:cubicBezTo>
                  <a:lnTo>
                    <a:pt x="13707" y="4918"/>
                  </a:lnTo>
                  <a:lnTo>
                    <a:pt x="13337" y="290"/>
                  </a:lnTo>
                  <a:cubicBezTo>
                    <a:pt x="13337" y="290"/>
                    <a:pt x="11804" y="794"/>
                    <a:pt x="9962" y="794"/>
                  </a:cubicBezTo>
                  <a:cubicBezTo>
                    <a:pt x="8837" y="794"/>
                    <a:pt x="7597" y="606"/>
                    <a:pt x="6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5699050" y="9083700"/>
              <a:ext cx="22425" cy="37250"/>
            </a:xfrm>
            <a:custGeom>
              <a:avLst/>
              <a:gdLst/>
              <a:ahLst/>
              <a:cxnLst/>
              <a:rect l="l" t="t" r="r" b="b"/>
              <a:pathLst>
                <a:path w="897" h="1490" fill="none" extrusionOk="0">
                  <a:moveTo>
                    <a:pt x="1" y="1"/>
                  </a:moveTo>
                  <a:cubicBezTo>
                    <a:pt x="356" y="461"/>
                    <a:pt x="656" y="959"/>
                    <a:pt x="896" y="1489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5679275" y="9095675"/>
              <a:ext cx="18450" cy="31650"/>
            </a:xfrm>
            <a:custGeom>
              <a:avLst/>
              <a:gdLst/>
              <a:ahLst/>
              <a:cxnLst/>
              <a:rect l="l" t="t" r="r" b="b"/>
              <a:pathLst>
                <a:path w="738" h="1266" fill="none" extrusionOk="0">
                  <a:moveTo>
                    <a:pt x="0" y="0"/>
                  </a:moveTo>
                  <a:cubicBezTo>
                    <a:pt x="369" y="506"/>
                    <a:pt x="516" y="797"/>
                    <a:pt x="737" y="1266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5662525" y="9104425"/>
              <a:ext cx="16775" cy="29050"/>
            </a:xfrm>
            <a:custGeom>
              <a:avLst/>
              <a:gdLst/>
              <a:ahLst/>
              <a:cxnLst/>
              <a:rect l="l" t="t" r="r" b="b"/>
              <a:pathLst>
                <a:path w="671" h="1162" fill="none" extrusionOk="0">
                  <a:moveTo>
                    <a:pt x="1" y="0"/>
                  </a:moveTo>
                  <a:cubicBezTo>
                    <a:pt x="251" y="333"/>
                    <a:pt x="475" y="794"/>
                    <a:pt x="670" y="1161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107825" y="9181600"/>
              <a:ext cx="342675" cy="45375"/>
            </a:xfrm>
            <a:custGeom>
              <a:avLst/>
              <a:gdLst/>
              <a:ahLst/>
              <a:cxnLst/>
              <a:rect l="l" t="t" r="r" b="b"/>
              <a:pathLst>
                <a:path w="13707" h="1815" extrusionOk="0">
                  <a:moveTo>
                    <a:pt x="1" y="1"/>
                  </a:moveTo>
                  <a:lnTo>
                    <a:pt x="1" y="1299"/>
                  </a:lnTo>
                  <a:cubicBezTo>
                    <a:pt x="1" y="1348"/>
                    <a:pt x="19" y="1395"/>
                    <a:pt x="52" y="1429"/>
                  </a:cubicBezTo>
                  <a:lnTo>
                    <a:pt x="83" y="1462"/>
                  </a:lnTo>
                  <a:cubicBezTo>
                    <a:pt x="295" y="1688"/>
                    <a:pt x="590" y="1815"/>
                    <a:pt x="899" y="1815"/>
                  </a:cubicBezTo>
                  <a:lnTo>
                    <a:pt x="13422" y="1815"/>
                  </a:lnTo>
                  <a:cubicBezTo>
                    <a:pt x="13580" y="1815"/>
                    <a:pt x="13707" y="1688"/>
                    <a:pt x="13707" y="1530"/>
                  </a:cubicBezTo>
                  <a:lnTo>
                    <a:pt x="13707" y="724"/>
                  </a:lnTo>
                  <a:lnTo>
                    <a:pt x="1336" y="724"/>
                  </a:lnTo>
                  <a:cubicBezTo>
                    <a:pt x="826" y="724"/>
                    <a:pt x="352" y="455"/>
                    <a:pt x="91" y="1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117825" y="8823100"/>
              <a:ext cx="323100" cy="369525"/>
            </a:xfrm>
            <a:custGeom>
              <a:avLst/>
              <a:gdLst/>
              <a:ahLst/>
              <a:cxnLst/>
              <a:rect l="l" t="t" r="r" b="b"/>
              <a:pathLst>
                <a:path w="12924" h="14781" extrusionOk="0">
                  <a:moveTo>
                    <a:pt x="3986" y="1"/>
                  </a:moveTo>
                  <a:lnTo>
                    <a:pt x="6122" y="10146"/>
                  </a:lnTo>
                  <a:lnTo>
                    <a:pt x="390" y="13603"/>
                  </a:lnTo>
                  <a:cubicBezTo>
                    <a:pt x="155" y="13694"/>
                    <a:pt x="1" y="13920"/>
                    <a:pt x="1" y="14171"/>
                  </a:cubicBezTo>
                  <a:cubicBezTo>
                    <a:pt x="1" y="14508"/>
                    <a:pt x="273" y="14781"/>
                    <a:pt x="610" y="14781"/>
                  </a:cubicBezTo>
                  <a:lnTo>
                    <a:pt x="12578" y="14781"/>
                  </a:lnTo>
                  <a:lnTo>
                    <a:pt x="12924" y="10573"/>
                  </a:lnTo>
                  <a:lnTo>
                    <a:pt x="12257" y="2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rgbClr val="E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107825" y="9076750"/>
              <a:ext cx="342675" cy="122950"/>
            </a:xfrm>
            <a:custGeom>
              <a:avLst/>
              <a:gdLst/>
              <a:ahLst/>
              <a:cxnLst/>
              <a:rect l="l" t="t" r="r" b="b"/>
              <a:pathLst>
                <a:path w="13707" h="4918" extrusionOk="0">
                  <a:moveTo>
                    <a:pt x="6520" y="0"/>
                  </a:moveTo>
                  <a:lnTo>
                    <a:pt x="432" y="3439"/>
                  </a:lnTo>
                  <a:cubicBezTo>
                    <a:pt x="172" y="3552"/>
                    <a:pt x="1" y="3836"/>
                    <a:pt x="1" y="4153"/>
                  </a:cubicBezTo>
                  <a:cubicBezTo>
                    <a:pt x="1" y="4575"/>
                    <a:pt x="435" y="4918"/>
                    <a:pt x="808" y="4918"/>
                  </a:cubicBezTo>
                  <a:lnTo>
                    <a:pt x="13707" y="4918"/>
                  </a:lnTo>
                  <a:lnTo>
                    <a:pt x="13337" y="290"/>
                  </a:lnTo>
                  <a:cubicBezTo>
                    <a:pt x="13337" y="290"/>
                    <a:pt x="11804" y="794"/>
                    <a:pt x="9962" y="794"/>
                  </a:cubicBezTo>
                  <a:cubicBezTo>
                    <a:pt x="8837" y="794"/>
                    <a:pt x="7596" y="606"/>
                    <a:pt x="6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6242325" y="9083700"/>
              <a:ext cx="22400" cy="37250"/>
            </a:xfrm>
            <a:custGeom>
              <a:avLst/>
              <a:gdLst/>
              <a:ahLst/>
              <a:cxnLst/>
              <a:rect l="l" t="t" r="r" b="b"/>
              <a:pathLst>
                <a:path w="896" h="1490" fill="none" extrusionOk="0">
                  <a:moveTo>
                    <a:pt x="0" y="1"/>
                  </a:moveTo>
                  <a:cubicBezTo>
                    <a:pt x="356" y="461"/>
                    <a:pt x="657" y="959"/>
                    <a:pt x="896" y="1489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222550" y="9095675"/>
              <a:ext cx="18450" cy="31650"/>
            </a:xfrm>
            <a:custGeom>
              <a:avLst/>
              <a:gdLst/>
              <a:ahLst/>
              <a:cxnLst/>
              <a:rect l="l" t="t" r="r" b="b"/>
              <a:pathLst>
                <a:path w="738" h="1266" fill="none" extrusionOk="0">
                  <a:moveTo>
                    <a:pt x="0" y="0"/>
                  </a:moveTo>
                  <a:cubicBezTo>
                    <a:pt x="369" y="506"/>
                    <a:pt x="516" y="797"/>
                    <a:pt x="737" y="1266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205825" y="9104425"/>
              <a:ext cx="16750" cy="29050"/>
            </a:xfrm>
            <a:custGeom>
              <a:avLst/>
              <a:gdLst/>
              <a:ahLst/>
              <a:cxnLst/>
              <a:rect l="l" t="t" r="r" b="b"/>
              <a:pathLst>
                <a:path w="670" h="1162" fill="none" extrusionOk="0">
                  <a:moveTo>
                    <a:pt x="1" y="0"/>
                  </a:moveTo>
                  <a:cubicBezTo>
                    <a:pt x="251" y="333"/>
                    <a:pt x="474" y="794"/>
                    <a:pt x="669" y="1161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5781425" y="7190775"/>
              <a:ext cx="757225" cy="1804225"/>
            </a:xfrm>
            <a:custGeom>
              <a:avLst/>
              <a:gdLst/>
              <a:ahLst/>
              <a:cxnLst/>
              <a:rect l="l" t="t" r="r" b="b"/>
              <a:pathLst>
                <a:path w="30289" h="72169" extrusionOk="0">
                  <a:moveTo>
                    <a:pt x="1093" y="0"/>
                  </a:moveTo>
                  <a:cubicBezTo>
                    <a:pt x="1093" y="0"/>
                    <a:pt x="0" y="8375"/>
                    <a:pt x="1093" y="16021"/>
                  </a:cubicBezTo>
                  <a:cubicBezTo>
                    <a:pt x="2185" y="23668"/>
                    <a:pt x="15794" y="72169"/>
                    <a:pt x="15794" y="72169"/>
                  </a:cubicBezTo>
                  <a:lnTo>
                    <a:pt x="30289" y="72169"/>
                  </a:lnTo>
                  <a:lnTo>
                    <a:pt x="22255" y="17314"/>
                  </a:lnTo>
                  <a:cubicBezTo>
                    <a:pt x="22255" y="17314"/>
                    <a:pt x="22868" y="8982"/>
                    <a:pt x="17937" y="1898"/>
                  </a:cubicBezTo>
                  <a:lnTo>
                    <a:pt x="1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5506100" y="7202900"/>
              <a:ext cx="513950" cy="1792100"/>
            </a:xfrm>
            <a:custGeom>
              <a:avLst/>
              <a:gdLst/>
              <a:ahLst/>
              <a:cxnLst/>
              <a:rect l="l" t="t" r="r" b="b"/>
              <a:pathLst>
                <a:path w="20558" h="71684" extrusionOk="0">
                  <a:moveTo>
                    <a:pt x="17767" y="1"/>
                  </a:moveTo>
                  <a:lnTo>
                    <a:pt x="632" y="1413"/>
                  </a:lnTo>
                  <a:cubicBezTo>
                    <a:pt x="632" y="1413"/>
                    <a:pt x="1" y="12661"/>
                    <a:pt x="438" y="25023"/>
                  </a:cubicBezTo>
                  <a:cubicBezTo>
                    <a:pt x="1161" y="45497"/>
                    <a:pt x="4602" y="71684"/>
                    <a:pt x="4602" y="71684"/>
                  </a:cubicBezTo>
                  <a:lnTo>
                    <a:pt x="18340" y="71684"/>
                  </a:lnTo>
                  <a:lnTo>
                    <a:pt x="17680" y="18343"/>
                  </a:lnTo>
                  <a:cubicBezTo>
                    <a:pt x="17680" y="18343"/>
                    <a:pt x="20558" y="5775"/>
                    <a:pt x="17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5796600" y="7350875"/>
              <a:ext cx="157975" cy="853875"/>
            </a:xfrm>
            <a:custGeom>
              <a:avLst/>
              <a:gdLst/>
              <a:ahLst/>
              <a:cxnLst/>
              <a:rect l="l" t="t" r="r" b="b"/>
              <a:pathLst>
                <a:path w="6319" h="34155" fill="none" extrusionOk="0">
                  <a:moveTo>
                    <a:pt x="6319" y="34154"/>
                  </a:moveTo>
                  <a:cubicBezTo>
                    <a:pt x="6319" y="34154"/>
                    <a:pt x="1548" y="10091"/>
                    <a:pt x="0" y="0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5765575" y="7350875"/>
              <a:ext cx="62400" cy="190825"/>
            </a:xfrm>
            <a:custGeom>
              <a:avLst/>
              <a:gdLst/>
              <a:ahLst/>
              <a:cxnLst/>
              <a:rect l="l" t="t" r="r" b="b"/>
              <a:pathLst>
                <a:path w="2496" h="7633" fill="none" extrusionOk="0">
                  <a:moveTo>
                    <a:pt x="0" y="0"/>
                  </a:moveTo>
                  <a:lnTo>
                    <a:pt x="1044" y="6304"/>
                  </a:lnTo>
                  <a:cubicBezTo>
                    <a:pt x="1167" y="6828"/>
                    <a:pt x="1541" y="7259"/>
                    <a:pt x="2044" y="7455"/>
                  </a:cubicBezTo>
                  <a:lnTo>
                    <a:pt x="2495" y="7632"/>
                  </a:ln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6152575" y="8910050"/>
              <a:ext cx="373625" cy="25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6186650" y="7316275"/>
              <a:ext cx="296175" cy="1678725"/>
            </a:xfrm>
            <a:custGeom>
              <a:avLst/>
              <a:gdLst/>
              <a:ahLst/>
              <a:cxnLst/>
              <a:rect l="l" t="t" r="r" b="b"/>
              <a:pathLst>
                <a:path w="11847" h="67149" fill="none" extrusionOk="0">
                  <a:moveTo>
                    <a:pt x="11846" y="67149"/>
                  </a:moveTo>
                  <a:lnTo>
                    <a:pt x="2732" y="12097"/>
                  </a:lnTo>
                  <a:cubicBezTo>
                    <a:pt x="2732" y="12097"/>
                    <a:pt x="3287" y="4453"/>
                    <a:pt x="1" y="0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6047375" y="7351725"/>
              <a:ext cx="197225" cy="110300"/>
            </a:xfrm>
            <a:custGeom>
              <a:avLst/>
              <a:gdLst/>
              <a:ahLst/>
              <a:cxnLst/>
              <a:rect l="l" t="t" r="r" b="b"/>
              <a:pathLst>
                <a:path w="7889" h="4412" fill="none" extrusionOk="0">
                  <a:moveTo>
                    <a:pt x="1" y="0"/>
                  </a:moveTo>
                  <a:cubicBezTo>
                    <a:pt x="1" y="0"/>
                    <a:pt x="1342" y="2608"/>
                    <a:pt x="2580" y="3035"/>
                  </a:cubicBezTo>
                  <a:cubicBezTo>
                    <a:pt x="3818" y="3462"/>
                    <a:pt x="7888" y="4412"/>
                    <a:pt x="7888" y="4412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5519325" y="7339000"/>
              <a:ext cx="134975" cy="123025"/>
            </a:xfrm>
            <a:custGeom>
              <a:avLst/>
              <a:gdLst/>
              <a:ahLst/>
              <a:cxnLst/>
              <a:rect l="l" t="t" r="r" b="b"/>
              <a:pathLst>
                <a:path w="5399" h="4921" fill="none" extrusionOk="0">
                  <a:moveTo>
                    <a:pt x="0" y="4921"/>
                  </a:moveTo>
                  <a:cubicBezTo>
                    <a:pt x="0" y="4921"/>
                    <a:pt x="3231" y="3970"/>
                    <a:pt x="4143" y="3543"/>
                  </a:cubicBezTo>
                  <a:cubicBezTo>
                    <a:pt x="5303" y="3002"/>
                    <a:pt x="5399" y="1"/>
                    <a:pt x="5399" y="1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5610475" y="8910050"/>
              <a:ext cx="353550" cy="25"/>
            </a:xfrm>
            <a:custGeom>
              <a:avLst/>
              <a:gdLst/>
              <a:ahLst/>
              <a:cxnLst/>
              <a:rect l="l" t="t" r="r" b="b"/>
              <a:pathLst>
                <a:path w="14142" h="1" fill="none" extrusionOk="0">
                  <a:moveTo>
                    <a:pt x="14142" y="0"/>
                  </a:moveTo>
                  <a:lnTo>
                    <a:pt x="0" y="0"/>
                  </a:ln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5875575" y="7810800"/>
              <a:ext cx="38650" cy="1184200"/>
            </a:xfrm>
            <a:custGeom>
              <a:avLst/>
              <a:gdLst/>
              <a:ahLst/>
              <a:cxnLst/>
              <a:rect l="l" t="t" r="r" b="b"/>
              <a:pathLst>
                <a:path w="1546" h="47368" fill="none" extrusionOk="0">
                  <a:moveTo>
                    <a:pt x="1546" y="47368"/>
                  </a:moveTo>
                  <a:cubicBezTo>
                    <a:pt x="1546" y="47368"/>
                    <a:pt x="0" y="5676"/>
                    <a:pt x="0" y="1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5492750" y="6260300"/>
              <a:ext cx="841175" cy="1117075"/>
            </a:xfrm>
            <a:custGeom>
              <a:avLst/>
              <a:gdLst/>
              <a:ahLst/>
              <a:cxnLst/>
              <a:rect l="l" t="t" r="r" b="b"/>
              <a:pathLst>
                <a:path w="33647" h="44683" extrusionOk="0">
                  <a:moveTo>
                    <a:pt x="14765" y="0"/>
                  </a:moveTo>
                  <a:lnTo>
                    <a:pt x="7679" y="2437"/>
                  </a:lnTo>
                  <a:cubicBezTo>
                    <a:pt x="7679" y="2437"/>
                    <a:pt x="1923" y="6785"/>
                    <a:pt x="1063" y="18363"/>
                  </a:cubicBezTo>
                  <a:cubicBezTo>
                    <a:pt x="232" y="29553"/>
                    <a:pt x="1" y="42838"/>
                    <a:pt x="1" y="42838"/>
                  </a:cubicBezTo>
                  <a:cubicBezTo>
                    <a:pt x="4408" y="44217"/>
                    <a:pt x="9516" y="44683"/>
                    <a:pt x="14400" y="44683"/>
                  </a:cubicBezTo>
                  <a:cubicBezTo>
                    <a:pt x="24503" y="44683"/>
                    <a:pt x="33647" y="42692"/>
                    <a:pt x="33647" y="42692"/>
                  </a:cubicBezTo>
                  <a:cubicBezTo>
                    <a:pt x="33647" y="42692"/>
                    <a:pt x="30115" y="13178"/>
                    <a:pt x="24604" y="4458"/>
                  </a:cubicBezTo>
                  <a:lnTo>
                    <a:pt x="14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6080400" y="6484450"/>
              <a:ext cx="780925" cy="867300"/>
            </a:xfrm>
            <a:custGeom>
              <a:avLst/>
              <a:gdLst/>
              <a:ahLst/>
              <a:cxnLst/>
              <a:rect l="l" t="t" r="r" b="b"/>
              <a:pathLst>
                <a:path w="31237" h="34692" extrusionOk="0">
                  <a:moveTo>
                    <a:pt x="8444" y="0"/>
                  </a:moveTo>
                  <a:lnTo>
                    <a:pt x="1" y="6815"/>
                  </a:lnTo>
                  <a:cubicBezTo>
                    <a:pt x="1" y="6815"/>
                    <a:pt x="4090" y="12201"/>
                    <a:pt x="8674" y="18342"/>
                  </a:cubicBezTo>
                  <a:cubicBezTo>
                    <a:pt x="12292" y="23192"/>
                    <a:pt x="28475" y="34691"/>
                    <a:pt x="28475" y="34691"/>
                  </a:cubicBezTo>
                  <a:lnTo>
                    <a:pt x="31236" y="29853"/>
                  </a:lnTo>
                  <a:lnTo>
                    <a:pt x="18241" y="13948"/>
                  </a:lnTo>
                  <a:lnTo>
                    <a:pt x="8444" y="0"/>
                  </a:ln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6762750" y="7218000"/>
              <a:ext cx="248450" cy="249600"/>
            </a:xfrm>
            <a:custGeom>
              <a:avLst/>
              <a:gdLst/>
              <a:ahLst/>
              <a:cxnLst/>
              <a:rect l="l" t="t" r="r" b="b"/>
              <a:pathLst>
                <a:path w="9938" h="9984" extrusionOk="0">
                  <a:moveTo>
                    <a:pt x="3272" y="1"/>
                  </a:moveTo>
                  <a:lnTo>
                    <a:pt x="0" y="4323"/>
                  </a:lnTo>
                  <a:cubicBezTo>
                    <a:pt x="0" y="4323"/>
                    <a:pt x="3432" y="7670"/>
                    <a:pt x="5314" y="9165"/>
                  </a:cubicBezTo>
                  <a:cubicBezTo>
                    <a:pt x="5572" y="9369"/>
                    <a:pt x="6546" y="9984"/>
                    <a:pt x="6969" y="9984"/>
                  </a:cubicBezTo>
                  <a:cubicBezTo>
                    <a:pt x="7058" y="9984"/>
                    <a:pt x="7123" y="9956"/>
                    <a:pt x="7151" y="9892"/>
                  </a:cubicBezTo>
                  <a:cubicBezTo>
                    <a:pt x="7314" y="9524"/>
                    <a:pt x="5656" y="8144"/>
                    <a:pt x="5076" y="7547"/>
                  </a:cubicBezTo>
                  <a:lnTo>
                    <a:pt x="5076" y="7547"/>
                  </a:lnTo>
                  <a:cubicBezTo>
                    <a:pt x="5920" y="8083"/>
                    <a:pt x="7618" y="9583"/>
                    <a:pt x="8160" y="9583"/>
                  </a:cubicBezTo>
                  <a:cubicBezTo>
                    <a:pt x="8233" y="9583"/>
                    <a:pt x="8284" y="9556"/>
                    <a:pt x="8311" y="9497"/>
                  </a:cubicBezTo>
                  <a:cubicBezTo>
                    <a:pt x="8534" y="8993"/>
                    <a:pt x="5677" y="6548"/>
                    <a:pt x="5676" y="6548"/>
                  </a:cubicBezTo>
                  <a:lnTo>
                    <a:pt x="5676" y="6548"/>
                  </a:lnTo>
                  <a:cubicBezTo>
                    <a:pt x="5677" y="6548"/>
                    <a:pt x="8402" y="8786"/>
                    <a:pt x="9205" y="8786"/>
                  </a:cubicBezTo>
                  <a:cubicBezTo>
                    <a:pt x="9302" y="8786"/>
                    <a:pt x="9371" y="8753"/>
                    <a:pt x="9403" y="8680"/>
                  </a:cubicBezTo>
                  <a:cubicBezTo>
                    <a:pt x="9612" y="8207"/>
                    <a:pt x="6214" y="5403"/>
                    <a:pt x="6213" y="5402"/>
                  </a:cubicBezTo>
                  <a:lnTo>
                    <a:pt x="6213" y="5402"/>
                  </a:lnTo>
                  <a:cubicBezTo>
                    <a:pt x="6213" y="5403"/>
                    <a:pt x="8902" y="7437"/>
                    <a:pt x="9610" y="7437"/>
                  </a:cubicBezTo>
                  <a:cubicBezTo>
                    <a:pt x="9690" y="7437"/>
                    <a:pt x="9745" y="7410"/>
                    <a:pt x="9767" y="7352"/>
                  </a:cubicBezTo>
                  <a:cubicBezTo>
                    <a:pt x="9937" y="6903"/>
                    <a:pt x="9189" y="6218"/>
                    <a:pt x="8592" y="5772"/>
                  </a:cubicBezTo>
                  <a:cubicBezTo>
                    <a:pt x="7921" y="5274"/>
                    <a:pt x="6611" y="4307"/>
                    <a:pt x="6720" y="4058"/>
                  </a:cubicBezTo>
                  <a:cubicBezTo>
                    <a:pt x="6739" y="4015"/>
                    <a:pt x="6772" y="3996"/>
                    <a:pt x="6816" y="3996"/>
                  </a:cubicBezTo>
                  <a:cubicBezTo>
                    <a:pt x="7110" y="3996"/>
                    <a:pt x="7891" y="4824"/>
                    <a:pt x="8366" y="4824"/>
                  </a:cubicBezTo>
                  <a:cubicBezTo>
                    <a:pt x="8493" y="4824"/>
                    <a:pt x="8599" y="4764"/>
                    <a:pt x="8666" y="4611"/>
                  </a:cubicBezTo>
                  <a:cubicBezTo>
                    <a:pt x="8805" y="4297"/>
                    <a:pt x="7812" y="3411"/>
                    <a:pt x="7220" y="2944"/>
                  </a:cubicBezTo>
                  <a:cubicBezTo>
                    <a:pt x="6214" y="2150"/>
                    <a:pt x="4278" y="794"/>
                    <a:pt x="3272" y="1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6830700" y="7265000"/>
              <a:ext cx="67000" cy="43200"/>
            </a:xfrm>
            <a:custGeom>
              <a:avLst/>
              <a:gdLst/>
              <a:ahLst/>
              <a:cxnLst/>
              <a:rect l="l" t="t" r="r" b="b"/>
              <a:pathLst>
                <a:path w="2680" h="1728" fill="none" extrusionOk="0">
                  <a:moveTo>
                    <a:pt x="0" y="0"/>
                  </a:moveTo>
                  <a:cubicBezTo>
                    <a:pt x="0" y="0"/>
                    <a:pt x="1110" y="1668"/>
                    <a:pt x="2679" y="1727"/>
                  </a:cubicBezTo>
                </a:path>
              </a:pathLst>
            </a:custGeom>
            <a:noFill/>
            <a:ln w="8400" cap="flat" cmpd="sng">
              <a:solidFill>
                <a:srgbClr val="CE9F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5893450" y="6274425"/>
              <a:ext cx="492825" cy="524950"/>
            </a:xfrm>
            <a:custGeom>
              <a:avLst/>
              <a:gdLst/>
              <a:ahLst/>
              <a:cxnLst/>
              <a:rect l="l" t="t" r="r" b="b"/>
              <a:pathLst>
                <a:path w="19713" h="20998" extrusionOk="0">
                  <a:moveTo>
                    <a:pt x="1119" y="0"/>
                  </a:moveTo>
                  <a:cubicBezTo>
                    <a:pt x="421" y="0"/>
                    <a:pt x="1" y="25"/>
                    <a:pt x="1" y="25"/>
                  </a:cubicBezTo>
                  <a:lnTo>
                    <a:pt x="4357" y="11693"/>
                  </a:lnTo>
                  <a:lnTo>
                    <a:pt x="9690" y="20997"/>
                  </a:lnTo>
                  <a:lnTo>
                    <a:pt x="19712" y="12544"/>
                  </a:lnTo>
                  <a:cubicBezTo>
                    <a:pt x="19712" y="12544"/>
                    <a:pt x="17149" y="7459"/>
                    <a:pt x="13161" y="3471"/>
                  </a:cubicBezTo>
                  <a:cubicBezTo>
                    <a:pt x="10026" y="336"/>
                    <a:pt x="368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5994975" y="6597050"/>
              <a:ext cx="140725" cy="202325"/>
            </a:xfrm>
            <a:custGeom>
              <a:avLst/>
              <a:gdLst/>
              <a:ahLst/>
              <a:cxnLst/>
              <a:rect l="l" t="t" r="r" b="b"/>
              <a:pathLst>
                <a:path w="5629" h="8093" fill="none" extrusionOk="0">
                  <a:moveTo>
                    <a:pt x="5629" y="8092"/>
                  </a:moveTo>
                  <a:lnTo>
                    <a:pt x="0" y="1"/>
                  </a:lnTo>
                </a:path>
              </a:pathLst>
            </a:custGeom>
            <a:noFill/>
            <a:ln w="8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5723550" y="6274425"/>
              <a:ext cx="247875" cy="75950"/>
            </a:xfrm>
            <a:custGeom>
              <a:avLst/>
              <a:gdLst/>
              <a:ahLst/>
              <a:cxnLst/>
              <a:rect l="l" t="t" r="r" b="b"/>
              <a:pathLst>
                <a:path w="9915" h="3038" fill="none" extrusionOk="0">
                  <a:moveTo>
                    <a:pt x="452" y="1"/>
                  </a:moveTo>
                  <a:cubicBezTo>
                    <a:pt x="639" y="188"/>
                    <a:pt x="0" y="3037"/>
                    <a:pt x="4486" y="3037"/>
                  </a:cubicBezTo>
                  <a:cubicBezTo>
                    <a:pt x="8795" y="3037"/>
                    <a:pt x="9915" y="102"/>
                    <a:pt x="9915" y="102"/>
                  </a:cubicBezTo>
                </a:path>
              </a:pathLst>
            </a:custGeom>
            <a:noFill/>
            <a:ln w="8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5512250" y="6474550"/>
              <a:ext cx="29300" cy="298950"/>
            </a:xfrm>
            <a:custGeom>
              <a:avLst/>
              <a:gdLst/>
              <a:ahLst/>
              <a:cxnLst/>
              <a:rect l="l" t="t" r="r" b="b"/>
              <a:pathLst>
                <a:path w="1172" h="11958" fill="none" extrusionOk="0">
                  <a:moveTo>
                    <a:pt x="1" y="11957"/>
                  </a:moveTo>
                  <a:lnTo>
                    <a:pt x="1172" y="1"/>
                  </a:lnTo>
                </a:path>
              </a:pathLst>
            </a:custGeom>
            <a:noFill/>
            <a:ln w="8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764925" y="6018225"/>
              <a:ext cx="175225" cy="303575"/>
            </a:xfrm>
            <a:custGeom>
              <a:avLst/>
              <a:gdLst/>
              <a:ahLst/>
              <a:cxnLst/>
              <a:rect l="l" t="t" r="r" b="b"/>
              <a:pathLst>
                <a:path w="7009" h="12143" extrusionOk="0">
                  <a:moveTo>
                    <a:pt x="5008" y="0"/>
                  </a:moveTo>
                  <a:lnTo>
                    <a:pt x="332" y="5496"/>
                  </a:lnTo>
                  <a:lnTo>
                    <a:pt x="332" y="5495"/>
                  </a:lnTo>
                  <a:lnTo>
                    <a:pt x="12" y="10737"/>
                  </a:lnTo>
                  <a:cubicBezTo>
                    <a:pt x="1" y="10943"/>
                    <a:pt x="82" y="11149"/>
                    <a:pt x="243" y="11273"/>
                  </a:cubicBezTo>
                  <a:cubicBezTo>
                    <a:pt x="1070" y="11915"/>
                    <a:pt x="1974" y="12143"/>
                    <a:pt x="2840" y="12143"/>
                  </a:cubicBezTo>
                  <a:cubicBezTo>
                    <a:pt x="4951" y="12143"/>
                    <a:pt x="6840" y="10792"/>
                    <a:pt x="6840" y="10792"/>
                  </a:cubicBezTo>
                  <a:lnTo>
                    <a:pt x="7009" y="6608"/>
                  </a:lnTo>
                  <a:lnTo>
                    <a:pt x="6886" y="5420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5689125" y="5901925"/>
              <a:ext cx="285550" cy="316775"/>
            </a:xfrm>
            <a:custGeom>
              <a:avLst/>
              <a:gdLst/>
              <a:ahLst/>
              <a:cxnLst/>
              <a:rect l="l" t="t" r="r" b="b"/>
              <a:pathLst>
                <a:path w="11422" h="12671" extrusionOk="0">
                  <a:moveTo>
                    <a:pt x="6022" y="1"/>
                  </a:moveTo>
                  <a:cubicBezTo>
                    <a:pt x="5459" y="1"/>
                    <a:pt x="4912" y="227"/>
                    <a:pt x="4424" y="769"/>
                  </a:cubicBezTo>
                  <a:cubicBezTo>
                    <a:pt x="2885" y="2480"/>
                    <a:pt x="1" y="8486"/>
                    <a:pt x="1289" y="10859"/>
                  </a:cubicBezTo>
                  <a:cubicBezTo>
                    <a:pt x="2012" y="12191"/>
                    <a:pt x="3224" y="12671"/>
                    <a:pt x="4411" y="12671"/>
                  </a:cubicBezTo>
                  <a:cubicBezTo>
                    <a:pt x="5136" y="12671"/>
                    <a:pt x="5852" y="12491"/>
                    <a:pt x="6442" y="12217"/>
                  </a:cubicBezTo>
                  <a:cubicBezTo>
                    <a:pt x="7788" y="11590"/>
                    <a:pt x="11422" y="6390"/>
                    <a:pt x="10658" y="4278"/>
                  </a:cubicBezTo>
                  <a:cubicBezTo>
                    <a:pt x="10065" y="2644"/>
                    <a:pt x="7949" y="1"/>
                    <a:pt x="6022" y="1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734825" y="5867900"/>
              <a:ext cx="322725" cy="325150"/>
            </a:xfrm>
            <a:custGeom>
              <a:avLst/>
              <a:gdLst/>
              <a:ahLst/>
              <a:cxnLst/>
              <a:rect l="l" t="t" r="r" b="b"/>
              <a:pathLst>
                <a:path w="12909" h="13006" extrusionOk="0">
                  <a:moveTo>
                    <a:pt x="4974" y="0"/>
                  </a:moveTo>
                  <a:cubicBezTo>
                    <a:pt x="4074" y="0"/>
                    <a:pt x="218" y="728"/>
                    <a:pt x="1" y="3601"/>
                  </a:cubicBezTo>
                  <a:lnTo>
                    <a:pt x="5191" y="4909"/>
                  </a:lnTo>
                  <a:cubicBezTo>
                    <a:pt x="5485" y="6433"/>
                    <a:pt x="5729" y="8554"/>
                    <a:pt x="6380" y="9964"/>
                  </a:cubicBezTo>
                  <a:cubicBezTo>
                    <a:pt x="6450" y="10114"/>
                    <a:pt x="7893" y="13006"/>
                    <a:pt x="8132" y="13006"/>
                  </a:cubicBezTo>
                  <a:cubicBezTo>
                    <a:pt x="8138" y="13006"/>
                    <a:pt x="8144" y="13004"/>
                    <a:pt x="8148" y="13000"/>
                  </a:cubicBezTo>
                  <a:cubicBezTo>
                    <a:pt x="11285" y="10969"/>
                    <a:pt x="12908" y="8390"/>
                    <a:pt x="12086" y="5915"/>
                  </a:cubicBezTo>
                  <a:cubicBezTo>
                    <a:pt x="11643" y="4580"/>
                    <a:pt x="10563" y="2432"/>
                    <a:pt x="8470" y="2100"/>
                  </a:cubicBezTo>
                  <a:cubicBezTo>
                    <a:pt x="7957" y="844"/>
                    <a:pt x="6502" y="94"/>
                    <a:pt x="5048" y="2"/>
                  </a:cubicBezTo>
                  <a:cubicBezTo>
                    <a:pt x="5026" y="1"/>
                    <a:pt x="5001" y="0"/>
                    <a:pt x="4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5775400" y="6194850"/>
              <a:ext cx="88300" cy="28725"/>
            </a:xfrm>
            <a:custGeom>
              <a:avLst/>
              <a:gdLst/>
              <a:ahLst/>
              <a:cxnLst/>
              <a:rect l="l" t="t" r="r" b="b"/>
              <a:pathLst>
                <a:path w="3532" h="1149" fill="none" extrusionOk="0">
                  <a:moveTo>
                    <a:pt x="0" y="885"/>
                  </a:moveTo>
                  <a:cubicBezTo>
                    <a:pt x="0" y="885"/>
                    <a:pt x="2235" y="1149"/>
                    <a:pt x="3532" y="0"/>
                  </a:cubicBezTo>
                </a:path>
              </a:pathLst>
            </a:custGeom>
            <a:noFill/>
            <a:ln w="8400" cap="flat" cmpd="sng">
              <a:solidFill>
                <a:srgbClr val="CE9F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690800" y="6028725"/>
              <a:ext cx="66325" cy="71500"/>
            </a:xfrm>
            <a:custGeom>
              <a:avLst/>
              <a:gdLst/>
              <a:ahLst/>
              <a:cxnLst/>
              <a:rect l="l" t="t" r="r" b="b"/>
              <a:pathLst>
                <a:path w="2653" h="2860" extrusionOk="0">
                  <a:moveTo>
                    <a:pt x="2653" y="0"/>
                  </a:moveTo>
                  <a:cubicBezTo>
                    <a:pt x="2653" y="0"/>
                    <a:pt x="1" y="1407"/>
                    <a:pt x="74" y="2061"/>
                  </a:cubicBezTo>
                  <a:cubicBezTo>
                    <a:pt x="146" y="2715"/>
                    <a:pt x="1152" y="2859"/>
                    <a:pt x="1152" y="2859"/>
                  </a:cubicBezTo>
                  <a:lnTo>
                    <a:pt x="2653" y="0"/>
                  </a:ln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5769775" y="6027475"/>
              <a:ext cx="25050" cy="21725"/>
            </a:xfrm>
            <a:custGeom>
              <a:avLst/>
              <a:gdLst/>
              <a:ahLst/>
              <a:cxnLst/>
              <a:rect l="l" t="t" r="r" b="b"/>
              <a:pathLst>
                <a:path w="1002" h="869" extrusionOk="0">
                  <a:moveTo>
                    <a:pt x="530" y="0"/>
                  </a:moveTo>
                  <a:cubicBezTo>
                    <a:pt x="461" y="0"/>
                    <a:pt x="402" y="34"/>
                    <a:pt x="349" y="83"/>
                  </a:cubicBezTo>
                  <a:cubicBezTo>
                    <a:pt x="242" y="186"/>
                    <a:pt x="166" y="362"/>
                    <a:pt x="107" y="460"/>
                  </a:cubicBezTo>
                  <a:cubicBezTo>
                    <a:pt x="1" y="636"/>
                    <a:pt x="148" y="836"/>
                    <a:pt x="341" y="866"/>
                  </a:cubicBezTo>
                  <a:cubicBezTo>
                    <a:pt x="354" y="868"/>
                    <a:pt x="367" y="869"/>
                    <a:pt x="380" y="869"/>
                  </a:cubicBezTo>
                  <a:cubicBezTo>
                    <a:pt x="722" y="869"/>
                    <a:pt x="1001" y="160"/>
                    <a:pt x="612" y="16"/>
                  </a:cubicBezTo>
                  <a:cubicBezTo>
                    <a:pt x="583" y="5"/>
                    <a:pt x="556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5722900" y="6123050"/>
              <a:ext cx="80375" cy="47900"/>
            </a:xfrm>
            <a:custGeom>
              <a:avLst/>
              <a:gdLst/>
              <a:ahLst/>
              <a:cxnLst/>
              <a:rect l="l" t="t" r="r" b="b"/>
              <a:pathLst>
                <a:path w="3215" h="1916" extrusionOk="0">
                  <a:moveTo>
                    <a:pt x="613" y="0"/>
                  </a:moveTo>
                  <a:cubicBezTo>
                    <a:pt x="613" y="1"/>
                    <a:pt x="1" y="1574"/>
                    <a:pt x="915" y="1844"/>
                  </a:cubicBezTo>
                  <a:cubicBezTo>
                    <a:pt x="1082" y="1894"/>
                    <a:pt x="1241" y="1916"/>
                    <a:pt x="1391" y="1916"/>
                  </a:cubicBezTo>
                  <a:cubicBezTo>
                    <a:pt x="2586" y="1916"/>
                    <a:pt x="3214" y="515"/>
                    <a:pt x="3214" y="515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5773825" y="5997550"/>
              <a:ext cx="43075" cy="38325"/>
            </a:xfrm>
            <a:custGeom>
              <a:avLst/>
              <a:gdLst/>
              <a:ahLst/>
              <a:cxnLst/>
              <a:rect l="l" t="t" r="r" b="b"/>
              <a:pathLst>
                <a:path w="1723" h="1533" extrusionOk="0">
                  <a:moveTo>
                    <a:pt x="337" y="1"/>
                  </a:moveTo>
                  <a:cubicBezTo>
                    <a:pt x="337" y="1"/>
                    <a:pt x="0" y="335"/>
                    <a:pt x="66" y="450"/>
                  </a:cubicBezTo>
                  <a:cubicBezTo>
                    <a:pt x="570" y="716"/>
                    <a:pt x="1054" y="1112"/>
                    <a:pt x="1403" y="1533"/>
                  </a:cubicBezTo>
                  <a:cubicBezTo>
                    <a:pt x="1468" y="1532"/>
                    <a:pt x="1723" y="1357"/>
                    <a:pt x="1720" y="1177"/>
                  </a:cubicBezTo>
                  <a:cubicBezTo>
                    <a:pt x="1717" y="1035"/>
                    <a:pt x="1063" y="352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862250" y="6085450"/>
              <a:ext cx="68875" cy="80975"/>
            </a:xfrm>
            <a:custGeom>
              <a:avLst/>
              <a:gdLst/>
              <a:ahLst/>
              <a:cxnLst/>
              <a:rect l="l" t="t" r="r" b="b"/>
              <a:pathLst>
                <a:path w="2755" h="3239" extrusionOk="0">
                  <a:moveTo>
                    <a:pt x="1739" y="1"/>
                  </a:moveTo>
                  <a:cubicBezTo>
                    <a:pt x="1413" y="1"/>
                    <a:pt x="1064" y="210"/>
                    <a:pt x="768" y="412"/>
                  </a:cubicBezTo>
                  <a:cubicBezTo>
                    <a:pt x="686" y="466"/>
                    <a:pt x="596" y="535"/>
                    <a:pt x="582" y="629"/>
                  </a:cubicBezTo>
                  <a:lnTo>
                    <a:pt x="1" y="2680"/>
                  </a:lnTo>
                  <a:cubicBezTo>
                    <a:pt x="66" y="3084"/>
                    <a:pt x="361" y="3238"/>
                    <a:pt x="696" y="3238"/>
                  </a:cubicBezTo>
                  <a:cubicBezTo>
                    <a:pt x="811" y="3238"/>
                    <a:pt x="930" y="3220"/>
                    <a:pt x="1046" y="3188"/>
                  </a:cubicBezTo>
                  <a:cubicBezTo>
                    <a:pt x="2142" y="2888"/>
                    <a:pt x="2754" y="1554"/>
                    <a:pt x="2391" y="513"/>
                  </a:cubicBezTo>
                  <a:cubicBezTo>
                    <a:pt x="2320" y="311"/>
                    <a:pt x="2184" y="126"/>
                    <a:pt x="1984" y="46"/>
                  </a:cubicBezTo>
                  <a:cubicBezTo>
                    <a:pt x="1905" y="15"/>
                    <a:pt x="1823" y="1"/>
                    <a:pt x="1739" y="1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5863800" y="6157500"/>
              <a:ext cx="37675" cy="14425"/>
            </a:xfrm>
            <a:custGeom>
              <a:avLst/>
              <a:gdLst/>
              <a:ahLst/>
              <a:cxnLst/>
              <a:rect l="l" t="t" r="r" b="b"/>
              <a:pathLst>
                <a:path w="1507" h="577" fill="none" extrusionOk="0">
                  <a:moveTo>
                    <a:pt x="1507" y="65"/>
                  </a:moveTo>
                  <a:cubicBezTo>
                    <a:pt x="1507" y="65"/>
                    <a:pt x="587" y="576"/>
                    <a:pt x="0" y="1"/>
                  </a:cubicBezTo>
                </a:path>
              </a:pathLst>
            </a:custGeom>
            <a:noFill/>
            <a:ln w="8400" cap="flat" cmpd="sng">
              <a:solidFill>
                <a:srgbClr val="CE9F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34"/>
          <p:cNvSpPr/>
          <p:nvPr/>
        </p:nvSpPr>
        <p:spPr>
          <a:xfrm>
            <a:off x="8268772" y="358223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 rot="4907215">
            <a:off x="7997895" y="3562047"/>
            <a:ext cx="474024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0" y="0"/>
                </a:moveTo>
                <a:lnTo>
                  <a:pt x="14070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>
            <a:spLocks noGrp="1"/>
          </p:cNvSpPr>
          <p:nvPr>
            <p:ph type="title"/>
          </p:nvPr>
        </p:nvSpPr>
        <p:spPr>
          <a:xfrm>
            <a:off x="2438069" y="246369"/>
            <a:ext cx="4267862" cy="63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Algorithms</a:t>
            </a:r>
            <a:endParaRPr sz="3200" dirty="0"/>
          </a:p>
        </p:txBody>
      </p:sp>
      <p:sp>
        <p:nvSpPr>
          <p:cNvPr id="461" name="Google Shape;461;p34"/>
          <p:cNvSpPr txBox="1">
            <a:spLocks noGrp="1"/>
          </p:cNvSpPr>
          <p:nvPr>
            <p:ph type="body" idx="1"/>
          </p:nvPr>
        </p:nvSpPr>
        <p:spPr>
          <a:xfrm>
            <a:off x="420591" y="981898"/>
            <a:ext cx="5830516" cy="426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en-IN" dirty="0"/>
              <a:t>For community detection, 3 major algorithms will be used and the obtained results will be compared:</a:t>
            </a:r>
          </a:p>
          <a:p>
            <a:pPr marL="342900" indent="-342900" algn="just">
              <a:spcAft>
                <a:spcPts val="1600"/>
              </a:spcAft>
              <a:buFont typeface="+mj-lt"/>
              <a:buAutoNum type="arabicPeriod"/>
            </a:pPr>
            <a:r>
              <a:rPr lang="en-IN" dirty="0" err="1"/>
              <a:t>Infomap</a:t>
            </a:r>
            <a:endParaRPr lang="en-IN" dirty="0"/>
          </a:p>
          <a:p>
            <a:pPr marL="342900" indent="-342900" algn="just">
              <a:spcAft>
                <a:spcPts val="1600"/>
              </a:spcAft>
              <a:buFont typeface="+mj-lt"/>
              <a:buAutoNum type="arabicPeriod"/>
            </a:pPr>
            <a:r>
              <a:rPr lang="en-IN" dirty="0"/>
              <a:t>Multilevel</a:t>
            </a:r>
          </a:p>
          <a:p>
            <a:pPr marL="342900" indent="-342900" algn="just">
              <a:spcAft>
                <a:spcPts val="1600"/>
              </a:spcAft>
              <a:buFont typeface="+mj-lt"/>
              <a:buAutoNum type="arabicPeriod"/>
            </a:pPr>
            <a:r>
              <a:rPr lang="en-IN" dirty="0"/>
              <a:t>Label Propagation</a:t>
            </a:r>
          </a:p>
          <a:p>
            <a:pPr marL="342900" indent="-342900" algn="just">
              <a:spcAft>
                <a:spcPts val="1600"/>
              </a:spcAft>
              <a:buFont typeface="+mj-lt"/>
              <a:buAutoNum type="arabicPeriod"/>
            </a:pPr>
            <a:endParaRPr lang="en-IN" sz="200" dirty="0"/>
          </a:p>
          <a:p>
            <a:pPr marL="0" indent="0" algn="just">
              <a:spcAft>
                <a:spcPts val="1600"/>
              </a:spcAft>
              <a:buNone/>
            </a:pPr>
            <a:r>
              <a:rPr lang="en-IN" dirty="0"/>
              <a:t>These algorithms are selected since they have varying approaches to social network analysis and will provide different results for metrics </a:t>
            </a:r>
            <a:r>
              <a:rPr lang="en-IN"/>
              <a:t>like modularity for </a:t>
            </a:r>
            <a:r>
              <a:rPr lang="en-IN" dirty="0"/>
              <a:t>graphical analysis of Twitter followers and communities.</a:t>
            </a:r>
          </a:p>
          <a:p>
            <a:pPr marL="342900" indent="-342900" algn="just">
              <a:spcAft>
                <a:spcPts val="160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521" name="Google Shape;521;p34"/>
          <p:cNvSpPr/>
          <p:nvPr/>
        </p:nvSpPr>
        <p:spPr>
          <a:xfrm>
            <a:off x="8268772" y="358223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 rot="4907215">
            <a:off x="7997895" y="3562047"/>
            <a:ext cx="474024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0" y="0"/>
                </a:moveTo>
                <a:lnTo>
                  <a:pt x="14070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754;p37">
            <a:extLst>
              <a:ext uri="{FF2B5EF4-FFF2-40B4-BE49-F238E27FC236}">
                <a16:creationId xmlns:a16="http://schemas.microsoft.com/office/drawing/2014/main" id="{D70AF25F-CB5C-4EA3-8A6E-4D12A40D9A2A}"/>
              </a:ext>
            </a:extLst>
          </p:cNvPr>
          <p:cNvGrpSpPr/>
          <p:nvPr/>
        </p:nvGrpSpPr>
        <p:grpSpPr>
          <a:xfrm flipH="1">
            <a:off x="6251107" y="1268354"/>
            <a:ext cx="2676375" cy="1931750"/>
            <a:chOff x="-3651325" y="-2528050"/>
            <a:chExt cx="2676375" cy="1931750"/>
          </a:xfrm>
        </p:grpSpPr>
        <p:sp>
          <p:nvSpPr>
            <p:cNvPr id="66" name="Google Shape;755;p37">
              <a:extLst>
                <a:ext uri="{FF2B5EF4-FFF2-40B4-BE49-F238E27FC236}">
                  <a16:creationId xmlns:a16="http://schemas.microsoft.com/office/drawing/2014/main" id="{A2CF4E25-DE32-4253-85E9-8716D359A2B7}"/>
                </a:ext>
              </a:extLst>
            </p:cNvPr>
            <p:cNvSpPr/>
            <p:nvPr/>
          </p:nvSpPr>
          <p:spPr>
            <a:xfrm>
              <a:off x="-3651325" y="-2449675"/>
              <a:ext cx="2278950" cy="1853375"/>
            </a:xfrm>
            <a:custGeom>
              <a:avLst/>
              <a:gdLst/>
              <a:ahLst/>
              <a:cxnLst/>
              <a:rect l="l" t="t" r="r" b="b"/>
              <a:pathLst>
                <a:path w="91158" h="74135" extrusionOk="0">
                  <a:moveTo>
                    <a:pt x="27313" y="0"/>
                  </a:moveTo>
                  <a:cubicBezTo>
                    <a:pt x="19451" y="0"/>
                    <a:pt x="12651" y="6569"/>
                    <a:pt x="8457" y="13281"/>
                  </a:cubicBezTo>
                  <a:cubicBezTo>
                    <a:pt x="1980" y="23645"/>
                    <a:pt x="20" y="34020"/>
                    <a:pt x="9" y="46198"/>
                  </a:cubicBezTo>
                  <a:cubicBezTo>
                    <a:pt x="0" y="56051"/>
                    <a:pt x="2535" y="74135"/>
                    <a:pt x="33687" y="74135"/>
                  </a:cubicBezTo>
                  <a:lnTo>
                    <a:pt x="70703" y="74135"/>
                  </a:lnTo>
                  <a:cubicBezTo>
                    <a:pt x="91157" y="74135"/>
                    <a:pt x="87972" y="61851"/>
                    <a:pt x="75113" y="57965"/>
                  </a:cubicBezTo>
                  <a:cubicBezTo>
                    <a:pt x="66161" y="55261"/>
                    <a:pt x="60234" y="52199"/>
                    <a:pt x="55341" y="47328"/>
                  </a:cubicBezTo>
                  <a:cubicBezTo>
                    <a:pt x="50142" y="42149"/>
                    <a:pt x="48303" y="37118"/>
                    <a:pt x="46894" y="30075"/>
                  </a:cubicBezTo>
                  <a:cubicBezTo>
                    <a:pt x="44928" y="20258"/>
                    <a:pt x="42797" y="4596"/>
                    <a:pt x="32170" y="849"/>
                  </a:cubicBezTo>
                  <a:cubicBezTo>
                    <a:pt x="30516" y="266"/>
                    <a:pt x="28893" y="0"/>
                    <a:pt x="27313" y="0"/>
                  </a:cubicBezTo>
                  <a:close/>
                </a:path>
              </a:pathLst>
            </a:custGeom>
            <a:solidFill>
              <a:schemeClr val="accent4"/>
            </a:solidFill>
            <a:ln w="120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6;p37">
              <a:extLst>
                <a:ext uri="{FF2B5EF4-FFF2-40B4-BE49-F238E27FC236}">
                  <a16:creationId xmlns:a16="http://schemas.microsoft.com/office/drawing/2014/main" id="{6D9CB6A7-D347-4325-912C-F9F018AC142F}"/>
                </a:ext>
              </a:extLst>
            </p:cNvPr>
            <p:cNvSpPr/>
            <p:nvPr/>
          </p:nvSpPr>
          <p:spPr>
            <a:xfrm>
              <a:off x="-3454175" y="-2336050"/>
              <a:ext cx="1706500" cy="1564000"/>
            </a:xfrm>
            <a:custGeom>
              <a:avLst/>
              <a:gdLst/>
              <a:ahLst/>
              <a:cxnLst/>
              <a:rect l="l" t="t" r="r" b="b"/>
              <a:pathLst>
                <a:path w="68260" h="62560" extrusionOk="0">
                  <a:moveTo>
                    <a:pt x="22972" y="0"/>
                  </a:moveTo>
                  <a:cubicBezTo>
                    <a:pt x="20473" y="0"/>
                    <a:pt x="17995" y="495"/>
                    <a:pt x="15799" y="1700"/>
                  </a:cubicBezTo>
                  <a:cubicBezTo>
                    <a:pt x="11978" y="3798"/>
                    <a:pt x="9011" y="7228"/>
                    <a:pt x="6909" y="11043"/>
                  </a:cubicBezTo>
                  <a:cubicBezTo>
                    <a:pt x="4807" y="14859"/>
                    <a:pt x="3517" y="19065"/>
                    <a:pt x="2471" y="23291"/>
                  </a:cubicBezTo>
                  <a:cubicBezTo>
                    <a:pt x="1018" y="29160"/>
                    <a:pt x="1" y="33313"/>
                    <a:pt x="738" y="39314"/>
                  </a:cubicBezTo>
                  <a:cubicBezTo>
                    <a:pt x="1991" y="49500"/>
                    <a:pt x="8388" y="58490"/>
                    <a:pt x="18344" y="60872"/>
                  </a:cubicBezTo>
                  <a:cubicBezTo>
                    <a:pt x="24066" y="62241"/>
                    <a:pt x="29475" y="62559"/>
                    <a:pt x="35268" y="62559"/>
                  </a:cubicBezTo>
                  <a:cubicBezTo>
                    <a:pt x="39632" y="62559"/>
                    <a:pt x="44214" y="62379"/>
                    <a:pt x="49314" y="62331"/>
                  </a:cubicBezTo>
                  <a:cubicBezTo>
                    <a:pt x="53855" y="62289"/>
                    <a:pt x="68260" y="60536"/>
                    <a:pt x="64471" y="52758"/>
                  </a:cubicBezTo>
                  <a:cubicBezTo>
                    <a:pt x="62636" y="48995"/>
                    <a:pt x="54853" y="50126"/>
                    <a:pt x="46452" y="41322"/>
                  </a:cubicBezTo>
                  <a:cubicBezTo>
                    <a:pt x="41588" y="36224"/>
                    <a:pt x="39565" y="31819"/>
                    <a:pt x="38186" y="25185"/>
                  </a:cubicBezTo>
                  <a:cubicBezTo>
                    <a:pt x="37019" y="19576"/>
                    <a:pt x="32651" y="831"/>
                    <a:pt x="24882" y="93"/>
                  </a:cubicBezTo>
                  <a:cubicBezTo>
                    <a:pt x="24247" y="32"/>
                    <a:pt x="23609" y="0"/>
                    <a:pt x="22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7;p37">
              <a:extLst>
                <a:ext uri="{FF2B5EF4-FFF2-40B4-BE49-F238E27FC236}">
                  <a16:creationId xmlns:a16="http://schemas.microsoft.com/office/drawing/2014/main" id="{C8E55741-EBBD-499D-8ABE-00015D277172}"/>
                </a:ext>
              </a:extLst>
            </p:cNvPr>
            <p:cNvSpPr/>
            <p:nvPr/>
          </p:nvSpPr>
          <p:spPr>
            <a:xfrm>
              <a:off x="-3453025" y="-2245400"/>
              <a:ext cx="1236750" cy="1489125"/>
            </a:xfrm>
            <a:custGeom>
              <a:avLst/>
              <a:gdLst/>
              <a:ahLst/>
              <a:cxnLst/>
              <a:rect l="l" t="t" r="r" b="b"/>
              <a:pathLst>
                <a:path w="49470" h="59565" extrusionOk="0">
                  <a:moveTo>
                    <a:pt x="12734" y="0"/>
                  </a:moveTo>
                  <a:cubicBezTo>
                    <a:pt x="12703" y="0"/>
                    <a:pt x="12672" y="11"/>
                    <a:pt x="12643" y="35"/>
                  </a:cubicBezTo>
                  <a:lnTo>
                    <a:pt x="12643" y="37"/>
                  </a:lnTo>
                  <a:cubicBezTo>
                    <a:pt x="10654" y="1746"/>
                    <a:pt x="8950" y="3773"/>
                    <a:pt x="7493" y="5951"/>
                  </a:cubicBezTo>
                  <a:cubicBezTo>
                    <a:pt x="5894" y="8342"/>
                    <a:pt x="4582" y="10920"/>
                    <a:pt x="3507" y="13586"/>
                  </a:cubicBezTo>
                  <a:cubicBezTo>
                    <a:pt x="2380" y="16392"/>
                    <a:pt x="1514" y="19297"/>
                    <a:pt x="924" y="22263"/>
                  </a:cubicBezTo>
                  <a:cubicBezTo>
                    <a:pt x="333" y="25220"/>
                    <a:pt x="4" y="28240"/>
                    <a:pt x="1" y="31257"/>
                  </a:cubicBezTo>
                  <a:cubicBezTo>
                    <a:pt x="0" y="34182"/>
                    <a:pt x="300" y="37119"/>
                    <a:pt x="994" y="39964"/>
                  </a:cubicBezTo>
                  <a:cubicBezTo>
                    <a:pt x="1650" y="42655"/>
                    <a:pt x="2669" y="45282"/>
                    <a:pt x="4130" y="47641"/>
                  </a:cubicBezTo>
                  <a:cubicBezTo>
                    <a:pt x="5581" y="49988"/>
                    <a:pt x="7462" y="52049"/>
                    <a:pt x="9695" y="53672"/>
                  </a:cubicBezTo>
                  <a:cubicBezTo>
                    <a:pt x="12617" y="55796"/>
                    <a:pt x="16100" y="57073"/>
                    <a:pt x="19582" y="57940"/>
                  </a:cubicBezTo>
                  <a:cubicBezTo>
                    <a:pt x="23927" y="59025"/>
                    <a:pt x="28420" y="59435"/>
                    <a:pt x="32889" y="59542"/>
                  </a:cubicBezTo>
                  <a:cubicBezTo>
                    <a:pt x="33561" y="59558"/>
                    <a:pt x="34233" y="59565"/>
                    <a:pt x="34905" y="59565"/>
                  </a:cubicBezTo>
                  <a:cubicBezTo>
                    <a:pt x="36474" y="59565"/>
                    <a:pt x="38043" y="59525"/>
                    <a:pt x="39612" y="59467"/>
                  </a:cubicBezTo>
                  <a:cubicBezTo>
                    <a:pt x="41805" y="59386"/>
                    <a:pt x="44002" y="59290"/>
                    <a:pt x="46188" y="59101"/>
                  </a:cubicBezTo>
                  <a:cubicBezTo>
                    <a:pt x="47211" y="59011"/>
                    <a:pt x="48242" y="58920"/>
                    <a:pt x="49269" y="58864"/>
                  </a:cubicBezTo>
                  <a:cubicBezTo>
                    <a:pt x="49465" y="58852"/>
                    <a:pt x="49470" y="58551"/>
                    <a:pt x="49280" y="58551"/>
                  </a:cubicBezTo>
                  <a:cubicBezTo>
                    <a:pt x="49276" y="58551"/>
                    <a:pt x="49273" y="58551"/>
                    <a:pt x="49269" y="58551"/>
                  </a:cubicBezTo>
                  <a:cubicBezTo>
                    <a:pt x="47154" y="58670"/>
                    <a:pt x="45030" y="58704"/>
                    <a:pt x="42914" y="58795"/>
                  </a:cubicBezTo>
                  <a:cubicBezTo>
                    <a:pt x="40732" y="58890"/>
                    <a:pt x="38546" y="58960"/>
                    <a:pt x="36361" y="58966"/>
                  </a:cubicBezTo>
                  <a:cubicBezTo>
                    <a:pt x="36205" y="58966"/>
                    <a:pt x="36049" y="58966"/>
                    <a:pt x="35893" y="58966"/>
                  </a:cubicBezTo>
                  <a:cubicBezTo>
                    <a:pt x="31582" y="58966"/>
                    <a:pt x="27258" y="58785"/>
                    <a:pt x="23005" y="58049"/>
                  </a:cubicBezTo>
                  <a:cubicBezTo>
                    <a:pt x="19146" y="57381"/>
                    <a:pt x="15206" y="56304"/>
                    <a:pt x="11793" y="54336"/>
                  </a:cubicBezTo>
                  <a:cubicBezTo>
                    <a:pt x="9426" y="52970"/>
                    <a:pt x="7360" y="51138"/>
                    <a:pt x="5720" y="48952"/>
                  </a:cubicBezTo>
                  <a:cubicBezTo>
                    <a:pt x="4092" y="46779"/>
                    <a:pt x="2886" y="44312"/>
                    <a:pt x="2060" y="41728"/>
                  </a:cubicBezTo>
                  <a:cubicBezTo>
                    <a:pt x="1188" y="39005"/>
                    <a:pt x="724" y="36163"/>
                    <a:pt x="570" y="33311"/>
                  </a:cubicBezTo>
                  <a:cubicBezTo>
                    <a:pt x="412" y="30345"/>
                    <a:pt x="575" y="27360"/>
                    <a:pt x="1015" y="24425"/>
                  </a:cubicBezTo>
                  <a:cubicBezTo>
                    <a:pt x="1459" y="21463"/>
                    <a:pt x="2172" y="18549"/>
                    <a:pt x="3148" y="15717"/>
                  </a:cubicBezTo>
                  <a:cubicBezTo>
                    <a:pt x="4087" y="12988"/>
                    <a:pt x="5272" y="10338"/>
                    <a:pt x="6730" y="7845"/>
                  </a:cubicBezTo>
                  <a:cubicBezTo>
                    <a:pt x="8073" y="5550"/>
                    <a:pt x="9647" y="3375"/>
                    <a:pt x="11515" y="1478"/>
                  </a:cubicBezTo>
                  <a:cubicBezTo>
                    <a:pt x="11941" y="1046"/>
                    <a:pt x="12382" y="630"/>
                    <a:pt x="12837" y="230"/>
                  </a:cubicBezTo>
                  <a:cubicBezTo>
                    <a:pt x="12942" y="138"/>
                    <a:pt x="12845" y="0"/>
                    <a:pt x="12734" y="0"/>
                  </a:cubicBezTo>
                  <a:close/>
                </a:path>
              </a:pathLst>
            </a:custGeom>
            <a:solidFill>
              <a:srgbClr val="ABB3E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37">
              <a:extLst>
                <a:ext uri="{FF2B5EF4-FFF2-40B4-BE49-F238E27FC236}">
                  <a16:creationId xmlns:a16="http://schemas.microsoft.com/office/drawing/2014/main" id="{76500F26-DE64-4F0A-9E21-14E92053C1DD}"/>
                </a:ext>
              </a:extLst>
            </p:cNvPr>
            <p:cNvSpPr/>
            <p:nvPr/>
          </p:nvSpPr>
          <p:spPr>
            <a:xfrm>
              <a:off x="-1747500" y="-1132375"/>
              <a:ext cx="724075" cy="490375"/>
            </a:xfrm>
            <a:custGeom>
              <a:avLst/>
              <a:gdLst/>
              <a:ahLst/>
              <a:cxnLst/>
              <a:rect l="l" t="t" r="r" b="b"/>
              <a:pathLst>
                <a:path w="28963" h="19615" extrusionOk="0">
                  <a:moveTo>
                    <a:pt x="7776" y="0"/>
                  </a:moveTo>
                  <a:lnTo>
                    <a:pt x="0" y="6565"/>
                  </a:lnTo>
                  <a:lnTo>
                    <a:pt x="12622" y="15973"/>
                  </a:lnTo>
                  <a:lnTo>
                    <a:pt x="14993" y="19614"/>
                  </a:lnTo>
                  <a:lnTo>
                    <a:pt x="28547" y="10376"/>
                  </a:lnTo>
                  <a:cubicBezTo>
                    <a:pt x="28877" y="10151"/>
                    <a:pt x="28963" y="9700"/>
                    <a:pt x="28737" y="9369"/>
                  </a:cubicBezTo>
                  <a:cubicBezTo>
                    <a:pt x="28599" y="9168"/>
                    <a:pt x="28373" y="9052"/>
                    <a:pt x="28137" y="9052"/>
                  </a:cubicBezTo>
                  <a:cubicBezTo>
                    <a:pt x="28082" y="9052"/>
                    <a:pt x="28027" y="9058"/>
                    <a:pt x="27972" y="9071"/>
                  </a:cubicBezTo>
                  <a:lnTo>
                    <a:pt x="20287" y="10328"/>
                  </a:lnTo>
                  <a:lnTo>
                    <a:pt x="7776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37">
              <a:extLst>
                <a:ext uri="{FF2B5EF4-FFF2-40B4-BE49-F238E27FC236}">
                  <a16:creationId xmlns:a16="http://schemas.microsoft.com/office/drawing/2014/main" id="{1C00234F-4240-4F11-9349-DA9ADC9C3DBF}"/>
                </a:ext>
              </a:extLst>
            </p:cNvPr>
            <p:cNvSpPr/>
            <p:nvPr/>
          </p:nvSpPr>
          <p:spPr>
            <a:xfrm>
              <a:off x="-1431975" y="-911850"/>
              <a:ext cx="457025" cy="312950"/>
            </a:xfrm>
            <a:custGeom>
              <a:avLst/>
              <a:gdLst/>
              <a:ahLst/>
              <a:cxnLst/>
              <a:rect l="l" t="t" r="r" b="b"/>
              <a:pathLst>
                <a:path w="18281" h="12518" extrusionOk="0">
                  <a:moveTo>
                    <a:pt x="15762" y="1"/>
                  </a:moveTo>
                  <a:cubicBezTo>
                    <a:pt x="15730" y="1"/>
                    <a:pt x="15700" y="3"/>
                    <a:pt x="15671" y="9"/>
                  </a:cubicBezTo>
                  <a:lnTo>
                    <a:pt x="7646" y="1523"/>
                  </a:lnTo>
                  <a:cubicBezTo>
                    <a:pt x="5154" y="5224"/>
                    <a:pt x="1" y="7154"/>
                    <a:pt x="1" y="7154"/>
                  </a:cubicBezTo>
                  <a:lnTo>
                    <a:pt x="2366" y="12370"/>
                  </a:lnTo>
                  <a:cubicBezTo>
                    <a:pt x="2431" y="12466"/>
                    <a:pt x="2537" y="12517"/>
                    <a:pt x="2645" y="12517"/>
                  </a:cubicBezTo>
                  <a:cubicBezTo>
                    <a:pt x="2711" y="12517"/>
                    <a:pt x="2777" y="12498"/>
                    <a:pt x="2836" y="12459"/>
                  </a:cubicBezTo>
                  <a:lnTo>
                    <a:pt x="17977" y="2250"/>
                  </a:lnTo>
                  <a:cubicBezTo>
                    <a:pt x="18281" y="2042"/>
                    <a:pt x="17033" y="615"/>
                    <a:pt x="17021" y="605"/>
                  </a:cubicBezTo>
                  <a:cubicBezTo>
                    <a:pt x="16625" y="293"/>
                    <a:pt x="16102" y="1"/>
                    <a:pt x="15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37">
              <a:extLst>
                <a:ext uri="{FF2B5EF4-FFF2-40B4-BE49-F238E27FC236}">
                  <a16:creationId xmlns:a16="http://schemas.microsoft.com/office/drawing/2014/main" id="{0BED8D13-5FD5-4FD3-ABB1-518B13434227}"/>
                </a:ext>
              </a:extLst>
            </p:cNvPr>
            <p:cNvSpPr/>
            <p:nvPr/>
          </p:nvSpPr>
          <p:spPr>
            <a:xfrm>
              <a:off x="-1203750" y="-889800"/>
              <a:ext cx="3950" cy="51600"/>
            </a:xfrm>
            <a:custGeom>
              <a:avLst/>
              <a:gdLst/>
              <a:ahLst/>
              <a:cxnLst/>
              <a:rect l="l" t="t" r="r" b="b"/>
              <a:pathLst>
                <a:path w="158" h="2064" fill="none" extrusionOk="0">
                  <a:moveTo>
                    <a:pt x="43" y="1"/>
                  </a:moveTo>
                  <a:cubicBezTo>
                    <a:pt x="1" y="690"/>
                    <a:pt x="39" y="1383"/>
                    <a:pt x="158" y="2064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61;p37">
              <a:extLst>
                <a:ext uri="{FF2B5EF4-FFF2-40B4-BE49-F238E27FC236}">
                  <a16:creationId xmlns:a16="http://schemas.microsoft.com/office/drawing/2014/main" id="{DFCCBD42-314A-4C7D-B44C-7F0B8B2ADD5F}"/>
                </a:ext>
              </a:extLst>
            </p:cNvPr>
            <p:cNvSpPr/>
            <p:nvPr/>
          </p:nvSpPr>
          <p:spPr>
            <a:xfrm>
              <a:off x="-1175825" y="-891275"/>
              <a:ext cx="3700" cy="43475"/>
            </a:xfrm>
            <a:custGeom>
              <a:avLst/>
              <a:gdLst/>
              <a:ahLst/>
              <a:cxnLst/>
              <a:rect l="l" t="t" r="r" b="b"/>
              <a:pathLst>
                <a:path w="148" h="1739" fill="none" extrusionOk="0">
                  <a:moveTo>
                    <a:pt x="24" y="0"/>
                  </a:moveTo>
                  <a:cubicBezTo>
                    <a:pt x="1" y="744"/>
                    <a:pt x="50" y="1129"/>
                    <a:pt x="148" y="1739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62;p37">
              <a:extLst>
                <a:ext uri="{FF2B5EF4-FFF2-40B4-BE49-F238E27FC236}">
                  <a16:creationId xmlns:a16="http://schemas.microsoft.com/office/drawing/2014/main" id="{1CCF6984-A943-436D-91D4-A4EE8DB4023F}"/>
                </a:ext>
              </a:extLst>
            </p:cNvPr>
            <p:cNvSpPr/>
            <p:nvPr/>
          </p:nvSpPr>
          <p:spPr>
            <a:xfrm>
              <a:off x="-1153475" y="-893900"/>
              <a:ext cx="3025" cy="40150"/>
            </a:xfrm>
            <a:custGeom>
              <a:avLst/>
              <a:gdLst/>
              <a:ahLst/>
              <a:cxnLst/>
              <a:rect l="l" t="t" r="r" b="b"/>
              <a:pathLst>
                <a:path w="121" h="1606" fill="none" extrusionOk="0">
                  <a:moveTo>
                    <a:pt x="22" y="1"/>
                  </a:moveTo>
                  <a:cubicBezTo>
                    <a:pt x="0" y="495"/>
                    <a:pt x="65" y="1113"/>
                    <a:pt x="121" y="1605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63;p37">
              <a:extLst>
                <a:ext uri="{FF2B5EF4-FFF2-40B4-BE49-F238E27FC236}">
                  <a16:creationId xmlns:a16="http://schemas.microsoft.com/office/drawing/2014/main" id="{46A28483-425E-4285-A8C5-3843E3EF2F98}"/>
                </a:ext>
              </a:extLst>
            </p:cNvPr>
            <p:cNvSpPr/>
            <p:nvPr/>
          </p:nvSpPr>
          <p:spPr>
            <a:xfrm>
              <a:off x="-1383175" y="-885725"/>
              <a:ext cx="386450" cy="263475"/>
            </a:xfrm>
            <a:custGeom>
              <a:avLst/>
              <a:gdLst/>
              <a:ahLst/>
              <a:cxnLst/>
              <a:rect l="l" t="t" r="r" b="b"/>
              <a:pathLst>
                <a:path w="15458" h="10539" fill="none" extrusionOk="0">
                  <a:moveTo>
                    <a:pt x="1" y="10538"/>
                  </a:moveTo>
                  <a:lnTo>
                    <a:pt x="15457" y="1"/>
                  </a:ln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4;p37">
              <a:extLst>
                <a:ext uri="{FF2B5EF4-FFF2-40B4-BE49-F238E27FC236}">
                  <a16:creationId xmlns:a16="http://schemas.microsoft.com/office/drawing/2014/main" id="{7723228C-EABD-483A-8CA5-853991C7A73B}"/>
                </a:ext>
              </a:extLst>
            </p:cNvPr>
            <p:cNvSpPr/>
            <p:nvPr/>
          </p:nvSpPr>
          <p:spPr>
            <a:xfrm>
              <a:off x="-1411025" y="-746375"/>
              <a:ext cx="137225" cy="59600"/>
            </a:xfrm>
            <a:custGeom>
              <a:avLst/>
              <a:gdLst/>
              <a:ahLst/>
              <a:cxnLst/>
              <a:rect l="l" t="t" r="r" b="b"/>
              <a:pathLst>
                <a:path w="5489" h="2384" fill="none" extrusionOk="0">
                  <a:moveTo>
                    <a:pt x="0" y="2384"/>
                  </a:moveTo>
                  <a:cubicBezTo>
                    <a:pt x="0" y="2384"/>
                    <a:pt x="3695" y="1"/>
                    <a:pt x="5489" y="1985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5;p37">
              <a:extLst>
                <a:ext uri="{FF2B5EF4-FFF2-40B4-BE49-F238E27FC236}">
                  <a16:creationId xmlns:a16="http://schemas.microsoft.com/office/drawing/2014/main" id="{965AB9D2-777C-4B1F-97FD-08D60618DFD4}"/>
                </a:ext>
              </a:extLst>
            </p:cNvPr>
            <p:cNvSpPr/>
            <p:nvPr/>
          </p:nvSpPr>
          <p:spPr>
            <a:xfrm>
              <a:off x="-1082400" y="-903900"/>
              <a:ext cx="6150" cy="72475"/>
            </a:xfrm>
            <a:custGeom>
              <a:avLst/>
              <a:gdLst/>
              <a:ahLst/>
              <a:cxnLst/>
              <a:rect l="l" t="t" r="r" b="b"/>
              <a:pathLst>
                <a:path w="246" h="2899" fill="none" extrusionOk="0">
                  <a:moveTo>
                    <a:pt x="41" y="1"/>
                  </a:moveTo>
                  <a:cubicBezTo>
                    <a:pt x="41" y="1"/>
                    <a:pt x="1" y="2105"/>
                    <a:pt x="245" y="2898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6;p37">
              <a:extLst>
                <a:ext uri="{FF2B5EF4-FFF2-40B4-BE49-F238E27FC236}">
                  <a16:creationId xmlns:a16="http://schemas.microsoft.com/office/drawing/2014/main" id="{F874CB96-078C-4E14-A1C6-F1A55E722231}"/>
                </a:ext>
              </a:extLst>
            </p:cNvPr>
            <p:cNvSpPr/>
            <p:nvPr/>
          </p:nvSpPr>
          <p:spPr>
            <a:xfrm>
              <a:off x="-2203725" y="-1104425"/>
              <a:ext cx="561375" cy="464525"/>
            </a:xfrm>
            <a:custGeom>
              <a:avLst/>
              <a:gdLst/>
              <a:ahLst/>
              <a:cxnLst/>
              <a:rect l="l" t="t" r="r" b="b"/>
              <a:pathLst>
                <a:path w="22455" h="18581" extrusionOk="0">
                  <a:moveTo>
                    <a:pt x="10118" y="1"/>
                  </a:moveTo>
                  <a:lnTo>
                    <a:pt x="1" y="1096"/>
                  </a:lnTo>
                  <a:lnTo>
                    <a:pt x="5398" y="14236"/>
                  </a:lnTo>
                  <a:lnTo>
                    <a:pt x="5329" y="18581"/>
                  </a:lnTo>
                  <a:lnTo>
                    <a:pt x="21731" y="18496"/>
                  </a:lnTo>
                  <a:cubicBezTo>
                    <a:pt x="22131" y="18495"/>
                    <a:pt x="22454" y="18167"/>
                    <a:pt x="22451" y="17767"/>
                  </a:cubicBezTo>
                  <a:cubicBezTo>
                    <a:pt x="22450" y="17468"/>
                    <a:pt x="22264" y="17200"/>
                    <a:pt x="21984" y="17094"/>
                  </a:cubicBezTo>
                  <a:lnTo>
                    <a:pt x="14911" y="13840"/>
                  </a:lnTo>
                  <a:lnTo>
                    <a:pt x="10118" y="1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37">
              <a:extLst>
                <a:ext uri="{FF2B5EF4-FFF2-40B4-BE49-F238E27FC236}">
                  <a16:creationId xmlns:a16="http://schemas.microsoft.com/office/drawing/2014/main" id="{41C155C4-0DC1-4929-9F1E-9E45A2470332}"/>
                </a:ext>
              </a:extLst>
            </p:cNvPr>
            <p:cNvSpPr/>
            <p:nvPr/>
          </p:nvSpPr>
          <p:spPr>
            <a:xfrm>
              <a:off x="-2092650" y="-758400"/>
              <a:ext cx="474225" cy="159475"/>
            </a:xfrm>
            <a:custGeom>
              <a:avLst/>
              <a:gdLst/>
              <a:ahLst/>
              <a:cxnLst/>
              <a:rect l="l" t="t" r="r" b="b"/>
              <a:pathLst>
                <a:path w="18969" h="6379" extrusionOk="0">
                  <a:moveTo>
                    <a:pt x="10440" y="0"/>
                  </a:moveTo>
                  <a:cubicBezTo>
                    <a:pt x="8806" y="663"/>
                    <a:pt x="6981" y="863"/>
                    <a:pt x="5372" y="863"/>
                  </a:cubicBezTo>
                  <a:cubicBezTo>
                    <a:pt x="2911" y="863"/>
                    <a:pt x="955" y="395"/>
                    <a:pt x="955" y="395"/>
                  </a:cubicBezTo>
                  <a:lnTo>
                    <a:pt x="0" y="6041"/>
                  </a:lnTo>
                  <a:cubicBezTo>
                    <a:pt x="0" y="6229"/>
                    <a:pt x="153" y="6379"/>
                    <a:pt x="341" y="6379"/>
                  </a:cubicBezTo>
                  <a:lnTo>
                    <a:pt x="18600" y="6379"/>
                  </a:lnTo>
                  <a:cubicBezTo>
                    <a:pt x="18968" y="6377"/>
                    <a:pt x="18731" y="4495"/>
                    <a:pt x="18727" y="4479"/>
                  </a:cubicBezTo>
                  <a:cubicBezTo>
                    <a:pt x="18558" y="3954"/>
                    <a:pt x="18251" y="3364"/>
                    <a:pt x="17940" y="3230"/>
                  </a:cubicBezTo>
                  <a:lnTo>
                    <a:pt x="104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8;p37">
              <a:extLst>
                <a:ext uri="{FF2B5EF4-FFF2-40B4-BE49-F238E27FC236}">
                  <a16:creationId xmlns:a16="http://schemas.microsoft.com/office/drawing/2014/main" id="{6C9A2D5B-7B0B-4997-BD80-7487C512D8E4}"/>
                </a:ext>
              </a:extLst>
            </p:cNvPr>
            <p:cNvSpPr/>
            <p:nvPr/>
          </p:nvSpPr>
          <p:spPr>
            <a:xfrm>
              <a:off x="-1817475" y="-750325"/>
              <a:ext cx="26450" cy="44375"/>
            </a:xfrm>
            <a:custGeom>
              <a:avLst/>
              <a:gdLst/>
              <a:ahLst/>
              <a:cxnLst/>
              <a:rect l="l" t="t" r="r" b="b"/>
              <a:pathLst>
                <a:path w="1058" h="1775" fill="none" extrusionOk="0">
                  <a:moveTo>
                    <a:pt x="1058" y="0"/>
                  </a:moveTo>
                  <a:cubicBezTo>
                    <a:pt x="636" y="549"/>
                    <a:pt x="281" y="1145"/>
                    <a:pt x="0" y="1775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9;p37">
              <a:extLst>
                <a:ext uri="{FF2B5EF4-FFF2-40B4-BE49-F238E27FC236}">
                  <a16:creationId xmlns:a16="http://schemas.microsoft.com/office/drawing/2014/main" id="{175D5992-CF7B-45EB-BCC1-4B2096C80490}"/>
                </a:ext>
              </a:extLst>
            </p:cNvPr>
            <p:cNvSpPr/>
            <p:nvPr/>
          </p:nvSpPr>
          <p:spPr>
            <a:xfrm>
              <a:off x="-1789175" y="-736225"/>
              <a:ext cx="21725" cy="37750"/>
            </a:xfrm>
            <a:custGeom>
              <a:avLst/>
              <a:gdLst/>
              <a:ahLst/>
              <a:cxnLst/>
              <a:rect l="l" t="t" r="r" b="b"/>
              <a:pathLst>
                <a:path w="869" h="1510" fill="none" extrusionOk="0">
                  <a:moveTo>
                    <a:pt x="868" y="1"/>
                  </a:moveTo>
                  <a:cubicBezTo>
                    <a:pt x="434" y="603"/>
                    <a:pt x="259" y="952"/>
                    <a:pt x="0" y="1509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37">
              <a:extLst>
                <a:ext uri="{FF2B5EF4-FFF2-40B4-BE49-F238E27FC236}">
                  <a16:creationId xmlns:a16="http://schemas.microsoft.com/office/drawing/2014/main" id="{6FD99127-F7C1-4C1A-B171-CF90B081B7E5}"/>
                </a:ext>
              </a:extLst>
            </p:cNvPr>
            <p:cNvSpPr/>
            <p:nvPr/>
          </p:nvSpPr>
          <p:spPr>
            <a:xfrm>
              <a:off x="-1767875" y="-725925"/>
              <a:ext cx="20400" cy="34675"/>
            </a:xfrm>
            <a:custGeom>
              <a:avLst/>
              <a:gdLst/>
              <a:ahLst/>
              <a:cxnLst/>
              <a:rect l="l" t="t" r="r" b="b"/>
              <a:pathLst>
                <a:path w="816" h="1387" fill="none" extrusionOk="0">
                  <a:moveTo>
                    <a:pt x="815" y="0"/>
                  </a:moveTo>
                  <a:cubicBezTo>
                    <a:pt x="520" y="398"/>
                    <a:pt x="229" y="947"/>
                    <a:pt x="0" y="1387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71;p37">
              <a:extLst>
                <a:ext uri="{FF2B5EF4-FFF2-40B4-BE49-F238E27FC236}">
                  <a16:creationId xmlns:a16="http://schemas.microsoft.com/office/drawing/2014/main" id="{A53C7154-59DD-42B3-AE41-EC9843424228}"/>
                </a:ext>
              </a:extLst>
            </p:cNvPr>
            <p:cNvSpPr/>
            <p:nvPr/>
          </p:nvSpPr>
          <p:spPr>
            <a:xfrm>
              <a:off x="-2090250" y="-631825"/>
              <a:ext cx="467725" cy="2425"/>
            </a:xfrm>
            <a:custGeom>
              <a:avLst/>
              <a:gdLst/>
              <a:ahLst/>
              <a:cxnLst/>
              <a:rect l="l" t="t" r="r" b="b"/>
              <a:pathLst>
                <a:path w="18709" h="97" fill="none" extrusionOk="0">
                  <a:moveTo>
                    <a:pt x="0" y="97"/>
                  </a:moveTo>
                  <a:lnTo>
                    <a:pt x="18708" y="1"/>
                  </a:ln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72;p37">
              <a:extLst>
                <a:ext uri="{FF2B5EF4-FFF2-40B4-BE49-F238E27FC236}">
                  <a16:creationId xmlns:a16="http://schemas.microsoft.com/office/drawing/2014/main" id="{BFEA371A-8490-4A48-9FBD-3695446C4AB5}"/>
                </a:ext>
              </a:extLst>
            </p:cNvPr>
            <p:cNvSpPr/>
            <p:nvPr/>
          </p:nvSpPr>
          <p:spPr>
            <a:xfrm>
              <a:off x="-2077275" y="-698475"/>
              <a:ext cx="119350" cy="68425"/>
            </a:xfrm>
            <a:custGeom>
              <a:avLst/>
              <a:gdLst/>
              <a:ahLst/>
              <a:cxnLst/>
              <a:rect l="l" t="t" r="r" b="b"/>
              <a:pathLst>
                <a:path w="4774" h="2737" fill="none" extrusionOk="0">
                  <a:moveTo>
                    <a:pt x="1" y="1"/>
                  </a:moveTo>
                  <a:cubicBezTo>
                    <a:pt x="1" y="1"/>
                    <a:pt x="4395" y="89"/>
                    <a:pt x="4773" y="2737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37">
              <a:extLst>
                <a:ext uri="{FF2B5EF4-FFF2-40B4-BE49-F238E27FC236}">
                  <a16:creationId xmlns:a16="http://schemas.microsoft.com/office/drawing/2014/main" id="{1A209B9D-827F-4951-88B6-CB09173B0C94}"/>
                </a:ext>
              </a:extLst>
            </p:cNvPr>
            <p:cNvSpPr/>
            <p:nvPr/>
          </p:nvSpPr>
          <p:spPr>
            <a:xfrm>
              <a:off x="-1718850" y="-694225"/>
              <a:ext cx="36300" cy="62950"/>
            </a:xfrm>
            <a:custGeom>
              <a:avLst/>
              <a:gdLst/>
              <a:ahLst/>
              <a:cxnLst/>
              <a:rect l="l" t="t" r="r" b="b"/>
              <a:pathLst>
                <a:path w="1452" h="2518" fill="none" extrusionOk="0">
                  <a:moveTo>
                    <a:pt x="1452" y="1"/>
                  </a:moveTo>
                  <a:cubicBezTo>
                    <a:pt x="1452" y="1"/>
                    <a:pt x="240" y="1723"/>
                    <a:pt x="0" y="2517"/>
                  </a:cubicBezTo>
                </a:path>
              </a:pathLst>
            </a:custGeom>
            <a:noFill/>
            <a:ln w="9050" cap="flat" cmpd="sng">
              <a:solidFill>
                <a:schemeClr val="accent5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4;p37">
              <a:extLst>
                <a:ext uri="{FF2B5EF4-FFF2-40B4-BE49-F238E27FC236}">
                  <a16:creationId xmlns:a16="http://schemas.microsoft.com/office/drawing/2014/main" id="{C110E397-0FF9-4172-ABC2-B72BCD452DA3}"/>
                </a:ext>
              </a:extLst>
            </p:cNvPr>
            <p:cNvSpPr/>
            <p:nvPr/>
          </p:nvSpPr>
          <p:spPr>
            <a:xfrm>
              <a:off x="-2959275" y="-2455050"/>
              <a:ext cx="259925" cy="242950"/>
            </a:xfrm>
            <a:custGeom>
              <a:avLst/>
              <a:gdLst/>
              <a:ahLst/>
              <a:cxnLst/>
              <a:rect l="l" t="t" r="r" b="b"/>
              <a:pathLst>
                <a:path w="10397" h="9718" extrusionOk="0">
                  <a:moveTo>
                    <a:pt x="6804" y="0"/>
                  </a:moveTo>
                  <a:cubicBezTo>
                    <a:pt x="6463" y="0"/>
                    <a:pt x="1674" y="63"/>
                    <a:pt x="358" y="3548"/>
                  </a:cubicBezTo>
                  <a:cubicBezTo>
                    <a:pt x="1" y="4494"/>
                    <a:pt x="2462" y="8892"/>
                    <a:pt x="3585" y="9442"/>
                  </a:cubicBezTo>
                  <a:cubicBezTo>
                    <a:pt x="3974" y="9633"/>
                    <a:pt x="4460" y="9718"/>
                    <a:pt x="4980" y="9718"/>
                  </a:cubicBezTo>
                  <a:cubicBezTo>
                    <a:pt x="6486" y="9718"/>
                    <a:pt x="8282" y="9006"/>
                    <a:pt x="8871" y="8068"/>
                  </a:cubicBezTo>
                  <a:cubicBezTo>
                    <a:pt x="10397" y="5639"/>
                    <a:pt x="6823" y="0"/>
                    <a:pt x="6823" y="0"/>
                  </a:cubicBezTo>
                  <a:cubicBezTo>
                    <a:pt x="6823" y="0"/>
                    <a:pt x="6816" y="0"/>
                    <a:pt x="6804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5;p37">
              <a:extLst>
                <a:ext uri="{FF2B5EF4-FFF2-40B4-BE49-F238E27FC236}">
                  <a16:creationId xmlns:a16="http://schemas.microsoft.com/office/drawing/2014/main" id="{1D064C49-93A9-48BB-B766-6BE4F90F30C9}"/>
                </a:ext>
              </a:extLst>
            </p:cNvPr>
            <p:cNvSpPr/>
            <p:nvPr/>
          </p:nvSpPr>
          <p:spPr>
            <a:xfrm>
              <a:off x="-2965825" y="-2257150"/>
              <a:ext cx="195325" cy="191750"/>
            </a:xfrm>
            <a:custGeom>
              <a:avLst/>
              <a:gdLst/>
              <a:ahLst/>
              <a:cxnLst/>
              <a:rect l="l" t="t" r="r" b="b"/>
              <a:pathLst>
                <a:path w="7813" h="7670" extrusionOk="0">
                  <a:moveTo>
                    <a:pt x="340" y="0"/>
                  </a:moveTo>
                  <a:lnTo>
                    <a:pt x="1" y="4369"/>
                  </a:lnTo>
                  <a:cubicBezTo>
                    <a:pt x="1" y="4369"/>
                    <a:pt x="1323" y="7670"/>
                    <a:pt x="3792" y="7670"/>
                  </a:cubicBezTo>
                  <a:cubicBezTo>
                    <a:pt x="4905" y="7670"/>
                    <a:pt x="6250" y="7000"/>
                    <a:pt x="7812" y="5057"/>
                  </a:cubicBezTo>
                  <a:lnTo>
                    <a:pt x="7590" y="2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37">
              <a:extLst>
                <a:ext uri="{FF2B5EF4-FFF2-40B4-BE49-F238E27FC236}">
                  <a16:creationId xmlns:a16="http://schemas.microsoft.com/office/drawing/2014/main" id="{BD2DD438-DBFD-46FD-8D84-6F697C6064C2}"/>
                </a:ext>
              </a:extLst>
            </p:cNvPr>
            <p:cNvSpPr/>
            <p:nvPr/>
          </p:nvSpPr>
          <p:spPr>
            <a:xfrm>
              <a:off x="-3030100" y="-2528050"/>
              <a:ext cx="297150" cy="307500"/>
            </a:xfrm>
            <a:custGeom>
              <a:avLst/>
              <a:gdLst/>
              <a:ahLst/>
              <a:cxnLst/>
              <a:rect l="l" t="t" r="r" b="b"/>
              <a:pathLst>
                <a:path w="11886" h="12300" extrusionOk="0">
                  <a:moveTo>
                    <a:pt x="10735" y="1"/>
                  </a:moveTo>
                  <a:cubicBezTo>
                    <a:pt x="9482" y="1"/>
                    <a:pt x="7463" y="1100"/>
                    <a:pt x="6013" y="1332"/>
                  </a:cubicBezTo>
                  <a:cubicBezTo>
                    <a:pt x="4671" y="1546"/>
                    <a:pt x="2438" y="1488"/>
                    <a:pt x="1773" y="2801"/>
                  </a:cubicBezTo>
                  <a:cubicBezTo>
                    <a:pt x="1221" y="3892"/>
                    <a:pt x="1238" y="4016"/>
                    <a:pt x="1272" y="4019"/>
                  </a:cubicBezTo>
                  <a:lnTo>
                    <a:pt x="1272" y="4019"/>
                  </a:lnTo>
                  <a:cubicBezTo>
                    <a:pt x="1109" y="4086"/>
                    <a:pt x="1" y="4597"/>
                    <a:pt x="210" y="6083"/>
                  </a:cubicBezTo>
                  <a:cubicBezTo>
                    <a:pt x="425" y="7617"/>
                    <a:pt x="857" y="8272"/>
                    <a:pt x="1375" y="9529"/>
                  </a:cubicBezTo>
                  <a:cubicBezTo>
                    <a:pt x="1938" y="10895"/>
                    <a:pt x="2405" y="11808"/>
                    <a:pt x="3104" y="12130"/>
                  </a:cubicBezTo>
                  <a:cubicBezTo>
                    <a:pt x="3359" y="12247"/>
                    <a:pt x="3625" y="12299"/>
                    <a:pt x="3865" y="12299"/>
                  </a:cubicBezTo>
                  <a:cubicBezTo>
                    <a:pt x="4285" y="12299"/>
                    <a:pt x="4623" y="12139"/>
                    <a:pt x="4672" y="11888"/>
                  </a:cubicBezTo>
                  <a:cubicBezTo>
                    <a:pt x="4818" y="11136"/>
                    <a:pt x="2867" y="9571"/>
                    <a:pt x="3763" y="8964"/>
                  </a:cubicBezTo>
                  <a:lnTo>
                    <a:pt x="4466" y="8461"/>
                  </a:lnTo>
                  <a:cubicBezTo>
                    <a:pt x="4429" y="8311"/>
                    <a:pt x="4408" y="8134"/>
                    <a:pt x="4306" y="7933"/>
                  </a:cubicBezTo>
                  <a:cubicBezTo>
                    <a:pt x="3645" y="6649"/>
                    <a:pt x="4810" y="6762"/>
                    <a:pt x="4931" y="6135"/>
                  </a:cubicBezTo>
                  <a:cubicBezTo>
                    <a:pt x="5148" y="5006"/>
                    <a:pt x="5560" y="4634"/>
                    <a:pt x="7328" y="4355"/>
                  </a:cubicBezTo>
                  <a:cubicBezTo>
                    <a:pt x="8277" y="4205"/>
                    <a:pt x="9625" y="4464"/>
                    <a:pt x="10447" y="4006"/>
                  </a:cubicBezTo>
                  <a:cubicBezTo>
                    <a:pt x="11884" y="3206"/>
                    <a:pt x="11886" y="481"/>
                    <a:pt x="11430" y="177"/>
                  </a:cubicBezTo>
                  <a:cubicBezTo>
                    <a:pt x="11244" y="53"/>
                    <a:pt x="11008" y="1"/>
                    <a:pt x="10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7;p37">
              <a:extLst>
                <a:ext uri="{FF2B5EF4-FFF2-40B4-BE49-F238E27FC236}">
                  <a16:creationId xmlns:a16="http://schemas.microsoft.com/office/drawing/2014/main" id="{9C9F41FF-125C-4300-AE20-85B29F7770A7}"/>
                </a:ext>
              </a:extLst>
            </p:cNvPr>
            <p:cNvSpPr/>
            <p:nvPr/>
          </p:nvSpPr>
          <p:spPr>
            <a:xfrm>
              <a:off x="-2973700" y="-2316000"/>
              <a:ext cx="71175" cy="71000"/>
            </a:xfrm>
            <a:custGeom>
              <a:avLst/>
              <a:gdLst/>
              <a:ahLst/>
              <a:cxnLst/>
              <a:rect l="l" t="t" r="r" b="b"/>
              <a:pathLst>
                <a:path w="2847" h="2840" extrusionOk="0">
                  <a:moveTo>
                    <a:pt x="983" y="0"/>
                  </a:moveTo>
                  <a:cubicBezTo>
                    <a:pt x="696" y="0"/>
                    <a:pt x="482" y="185"/>
                    <a:pt x="346" y="456"/>
                  </a:cubicBezTo>
                  <a:cubicBezTo>
                    <a:pt x="0" y="1153"/>
                    <a:pt x="973" y="2424"/>
                    <a:pt x="1385" y="2616"/>
                  </a:cubicBezTo>
                  <a:cubicBezTo>
                    <a:pt x="1703" y="2765"/>
                    <a:pt x="1992" y="2840"/>
                    <a:pt x="2227" y="2840"/>
                  </a:cubicBezTo>
                  <a:cubicBezTo>
                    <a:pt x="2607" y="2840"/>
                    <a:pt x="2846" y="2644"/>
                    <a:pt x="2842" y="2245"/>
                  </a:cubicBezTo>
                  <a:lnTo>
                    <a:pt x="1960" y="552"/>
                  </a:lnTo>
                  <a:cubicBezTo>
                    <a:pt x="1576" y="159"/>
                    <a:pt x="1249" y="0"/>
                    <a:pt x="983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8;p37">
              <a:extLst>
                <a:ext uri="{FF2B5EF4-FFF2-40B4-BE49-F238E27FC236}">
                  <a16:creationId xmlns:a16="http://schemas.microsoft.com/office/drawing/2014/main" id="{BE38E8EC-A599-48EC-9B9F-14ECB4A6A79F}"/>
                </a:ext>
              </a:extLst>
            </p:cNvPr>
            <p:cNvSpPr/>
            <p:nvPr/>
          </p:nvSpPr>
          <p:spPr>
            <a:xfrm>
              <a:off x="-2876725" y="-2223925"/>
              <a:ext cx="102175" cy="19625"/>
            </a:xfrm>
            <a:custGeom>
              <a:avLst/>
              <a:gdLst/>
              <a:ahLst/>
              <a:cxnLst/>
              <a:rect l="l" t="t" r="r" b="b"/>
              <a:pathLst>
                <a:path w="4087" h="785" fill="none" extrusionOk="0">
                  <a:moveTo>
                    <a:pt x="4087" y="186"/>
                  </a:moveTo>
                  <a:cubicBezTo>
                    <a:pt x="1391" y="785"/>
                    <a:pt x="1" y="1"/>
                    <a:pt x="1" y="1"/>
                  </a:cubicBezTo>
                </a:path>
              </a:pathLst>
            </a:custGeom>
            <a:noFill/>
            <a:ln w="9050" cap="flat" cmpd="sng">
              <a:solidFill>
                <a:srgbClr val="6D22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37">
              <a:extLst>
                <a:ext uri="{FF2B5EF4-FFF2-40B4-BE49-F238E27FC236}">
                  <a16:creationId xmlns:a16="http://schemas.microsoft.com/office/drawing/2014/main" id="{A426715F-67EA-4DF6-BEB6-B1D0735A4E21}"/>
                </a:ext>
              </a:extLst>
            </p:cNvPr>
            <p:cNvSpPr/>
            <p:nvPr/>
          </p:nvSpPr>
          <p:spPr>
            <a:xfrm>
              <a:off x="-2797325" y="-2370425"/>
              <a:ext cx="32300" cy="63325"/>
            </a:xfrm>
            <a:custGeom>
              <a:avLst/>
              <a:gdLst/>
              <a:ahLst/>
              <a:cxnLst/>
              <a:rect l="l" t="t" r="r" b="b"/>
              <a:pathLst>
                <a:path w="1292" h="2533" fill="none" extrusionOk="0">
                  <a:moveTo>
                    <a:pt x="0" y="0"/>
                  </a:moveTo>
                  <a:cubicBezTo>
                    <a:pt x="0" y="0"/>
                    <a:pt x="1292" y="1395"/>
                    <a:pt x="1270" y="1849"/>
                  </a:cubicBezTo>
                  <a:cubicBezTo>
                    <a:pt x="1248" y="2303"/>
                    <a:pt x="217" y="2533"/>
                    <a:pt x="217" y="2533"/>
                  </a:cubicBezTo>
                </a:path>
              </a:pathLst>
            </a:custGeom>
            <a:noFill/>
            <a:ln w="9050" cap="flat" cmpd="sng">
              <a:solidFill>
                <a:srgbClr val="6D221D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37">
              <a:extLst>
                <a:ext uri="{FF2B5EF4-FFF2-40B4-BE49-F238E27FC236}">
                  <a16:creationId xmlns:a16="http://schemas.microsoft.com/office/drawing/2014/main" id="{F066E26C-FDEF-4FBB-AD5F-D4DCA5544FDB}"/>
                </a:ext>
              </a:extLst>
            </p:cNvPr>
            <p:cNvSpPr/>
            <p:nvPr/>
          </p:nvSpPr>
          <p:spPr>
            <a:xfrm>
              <a:off x="-2822250" y="-2302675"/>
              <a:ext cx="83550" cy="45325"/>
            </a:xfrm>
            <a:custGeom>
              <a:avLst/>
              <a:gdLst/>
              <a:ahLst/>
              <a:cxnLst/>
              <a:rect l="l" t="t" r="r" b="b"/>
              <a:pathLst>
                <a:path w="3342" h="1813" extrusionOk="0">
                  <a:moveTo>
                    <a:pt x="2770" y="0"/>
                  </a:moveTo>
                  <a:lnTo>
                    <a:pt x="1" y="883"/>
                  </a:lnTo>
                  <a:cubicBezTo>
                    <a:pt x="1" y="883"/>
                    <a:pt x="538" y="1813"/>
                    <a:pt x="1558" y="1813"/>
                  </a:cubicBezTo>
                  <a:cubicBezTo>
                    <a:pt x="1777" y="1813"/>
                    <a:pt x="2018" y="1770"/>
                    <a:pt x="2281" y="1666"/>
                  </a:cubicBezTo>
                  <a:cubicBezTo>
                    <a:pt x="3342" y="1245"/>
                    <a:pt x="2770" y="0"/>
                    <a:pt x="2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37">
              <a:extLst>
                <a:ext uri="{FF2B5EF4-FFF2-40B4-BE49-F238E27FC236}">
                  <a16:creationId xmlns:a16="http://schemas.microsoft.com/office/drawing/2014/main" id="{CDE92B49-2CA3-4C8D-9952-3159804E85DF}"/>
                </a:ext>
              </a:extLst>
            </p:cNvPr>
            <p:cNvSpPr/>
            <p:nvPr/>
          </p:nvSpPr>
          <p:spPr>
            <a:xfrm>
              <a:off x="-2779050" y="-2389925"/>
              <a:ext cx="13950" cy="17650"/>
            </a:xfrm>
            <a:custGeom>
              <a:avLst/>
              <a:gdLst/>
              <a:ahLst/>
              <a:cxnLst/>
              <a:rect l="l" t="t" r="r" b="b"/>
              <a:pathLst>
                <a:path w="558" h="706" extrusionOk="0">
                  <a:moveTo>
                    <a:pt x="186" y="1"/>
                  </a:moveTo>
                  <a:cubicBezTo>
                    <a:pt x="164" y="1"/>
                    <a:pt x="143" y="5"/>
                    <a:pt x="121" y="14"/>
                  </a:cubicBezTo>
                  <a:cubicBezTo>
                    <a:pt x="49" y="44"/>
                    <a:pt x="1" y="130"/>
                    <a:pt x="25" y="209"/>
                  </a:cubicBezTo>
                  <a:cubicBezTo>
                    <a:pt x="69" y="347"/>
                    <a:pt x="123" y="482"/>
                    <a:pt x="187" y="612"/>
                  </a:cubicBezTo>
                  <a:cubicBezTo>
                    <a:pt x="218" y="671"/>
                    <a:pt x="288" y="706"/>
                    <a:pt x="355" y="706"/>
                  </a:cubicBezTo>
                  <a:cubicBezTo>
                    <a:pt x="388" y="706"/>
                    <a:pt x="420" y="698"/>
                    <a:pt x="447" y="680"/>
                  </a:cubicBezTo>
                  <a:cubicBezTo>
                    <a:pt x="543" y="619"/>
                    <a:pt x="558" y="518"/>
                    <a:pt x="516" y="420"/>
                  </a:cubicBezTo>
                  <a:cubicBezTo>
                    <a:pt x="463" y="302"/>
                    <a:pt x="401" y="188"/>
                    <a:pt x="329" y="81"/>
                  </a:cubicBezTo>
                  <a:cubicBezTo>
                    <a:pt x="298" y="30"/>
                    <a:pt x="243" y="1"/>
                    <a:pt x="186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82;p37">
              <a:extLst>
                <a:ext uri="{FF2B5EF4-FFF2-40B4-BE49-F238E27FC236}">
                  <a16:creationId xmlns:a16="http://schemas.microsoft.com/office/drawing/2014/main" id="{5491DFC8-5541-43D1-A59B-D83755ED59C9}"/>
                </a:ext>
              </a:extLst>
            </p:cNvPr>
            <p:cNvSpPr/>
            <p:nvPr/>
          </p:nvSpPr>
          <p:spPr>
            <a:xfrm>
              <a:off x="-2796200" y="-2417050"/>
              <a:ext cx="26100" cy="16525"/>
            </a:xfrm>
            <a:custGeom>
              <a:avLst/>
              <a:gdLst/>
              <a:ahLst/>
              <a:cxnLst/>
              <a:rect l="l" t="t" r="r" b="b"/>
              <a:pathLst>
                <a:path w="1044" h="661" fill="none" extrusionOk="0">
                  <a:moveTo>
                    <a:pt x="0" y="661"/>
                  </a:moveTo>
                  <a:cubicBezTo>
                    <a:pt x="0" y="661"/>
                    <a:pt x="335" y="1"/>
                    <a:pt x="1043" y="351"/>
                  </a:cubicBezTo>
                </a:path>
              </a:pathLst>
            </a:custGeom>
            <a:noFill/>
            <a:ln w="602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83;p37">
              <a:extLst>
                <a:ext uri="{FF2B5EF4-FFF2-40B4-BE49-F238E27FC236}">
                  <a16:creationId xmlns:a16="http://schemas.microsoft.com/office/drawing/2014/main" id="{E7C5389B-33FB-4FD6-BBE3-21DF50143F85}"/>
                </a:ext>
              </a:extLst>
            </p:cNvPr>
            <p:cNvSpPr/>
            <p:nvPr/>
          </p:nvSpPr>
          <p:spPr>
            <a:xfrm>
              <a:off x="-2856700" y="-2357200"/>
              <a:ext cx="13825" cy="17850"/>
            </a:xfrm>
            <a:custGeom>
              <a:avLst/>
              <a:gdLst/>
              <a:ahLst/>
              <a:cxnLst/>
              <a:rect l="l" t="t" r="r" b="b"/>
              <a:pathLst>
                <a:path w="553" h="714" extrusionOk="0">
                  <a:moveTo>
                    <a:pt x="195" y="1"/>
                  </a:moveTo>
                  <a:cubicBezTo>
                    <a:pt x="97" y="1"/>
                    <a:pt x="0" y="88"/>
                    <a:pt x="32" y="209"/>
                  </a:cubicBezTo>
                  <a:lnTo>
                    <a:pt x="32" y="210"/>
                  </a:lnTo>
                  <a:cubicBezTo>
                    <a:pt x="67" y="350"/>
                    <a:pt x="115" y="488"/>
                    <a:pt x="173" y="622"/>
                  </a:cubicBezTo>
                  <a:cubicBezTo>
                    <a:pt x="200" y="683"/>
                    <a:pt x="269" y="713"/>
                    <a:pt x="335" y="713"/>
                  </a:cubicBezTo>
                  <a:cubicBezTo>
                    <a:pt x="362" y="713"/>
                    <a:pt x="387" y="709"/>
                    <a:pt x="410" y="699"/>
                  </a:cubicBezTo>
                  <a:cubicBezTo>
                    <a:pt x="488" y="666"/>
                    <a:pt x="552" y="565"/>
                    <a:pt x="520" y="475"/>
                  </a:cubicBezTo>
                  <a:cubicBezTo>
                    <a:pt x="469" y="340"/>
                    <a:pt x="407" y="207"/>
                    <a:pt x="334" y="82"/>
                  </a:cubicBezTo>
                  <a:cubicBezTo>
                    <a:pt x="300" y="25"/>
                    <a:pt x="247" y="1"/>
                    <a:pt x="195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37">
              <a:extLst>
                <a:ext uri="{FF2B5EF4-FFF2-40B4-BE49-F238E27FC236}">
                  <a16:creationId xmlns:a16="http://schemas.microsoft.com/office/drawing/2014/main" id="{1B7C269E-287D-4936-B044-F963E8ADBAAF}"/>
                </a:ext>
              </a:extLst>
            </p:cNvPr>
            <p:cNvSpPr/>
            <p:nvPr/>
          </p:nvSpPr>
          <p:spPr>
            <a:xfrm>
              <a:off x="-2882225" y="-2386000"/>
              <a:ext cx="32900" cy="23625"/>
            </a:xfrm>
            <a:custGeom>
              <a:avLst/>
              <a:gdLst/>
              <a:ahLst/>
              <a:cxnLst/>
              <a:rect l="l" t="t" r="r" b="b"/>
              <a:pathLst>
                <a:path w="1316" h="945" fill="none" extrusionOk="0">
                  <a:moveTo>
                    <a:pt x="1316" y="120"/>
                  </a:moveTo>
                  <a:cubicBezTo>
                    <a:pt x="1316" y="120"/>
                    <a:pt x="581" y="1"/>
                    <a:pt x="1" y="945"/>
                  </a:cubicBezTo>
                </a:path>
              </a:pathLst>
            </a:custGeom>
            <a:noFill/>
            <a:ln w="602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5;p37">
              <a:extLst>
                <a:ext uri="{FF2B5EF4-FFF2-40B4-BE49-F238E27FC236}">
                  <a16:creationId xmlns:a16="http://schemas.microsoft.com/office/drawing/2014/main" id="{214366E4-DFA6-4967-8566-B34FF36518EC}"/>
                </a:ext>
              </a:extLst>
            </p:cNvPr>
            <p:cNvSpPr/>
            <p:nvPr/>
          </p:nvSpPr>
          <p:spPr>
            <a:xfrm>
              <a:off x="-2679375" y="-1913500"/>
              <a:ext cx="823775" cy="481425"/>
            </a:xfrm>
            <a:custGeom>
              <a:avLst/>
              <a:gdLst/>
              <a:ahLst/>
              <a:cxnLst/>
              <a:rect l="l" t="t" r="r" b="b"/>
              <a:pathLst>
                <a:path w="32951" h="19257" extrusionOk="0">
                  <a:moveTo>
                    <a:pt x="28165" y="0"/>
                  </a:moveTo>
                  <a:cubicBezTo>
                    <a:pt x="28165" y="0"/>
                    <a:pt x="16573" y="8567"/>
                    <a:pt x="14868" y="8567"/>
                  </a:cubicBezTo>
                  <a:cubicBezTo>
                    <a:pt x="14850" y="8567"/>
                    <a:pt x="14832" y="8566"/>
                    <a:pt x="14816" y="8564"/>
                  </a:cubicBezTo>
                  <a:cubicBezTo>
                    <a:pt x="13571" y="8405"/>
                    <a:pt x="9290" y="143"/>
                    <a:pt x="9290" y="143"/>
                  </a:cubicBezTo>
                  <a:lnTo>
                    <a:pt x="1" y="5793"/>
                  </a:lnTo>
                  <a:cubicBezTo>
                    <a:pt x="1" y="5793"/>
                    <a:pt x="6936" y="19256"/>
                    <a:pt x="14398" y="19256"/>
                  </a:cubicBezTo>
                  <a:cubicBezTo>
                    <a:pt x="21861" y="19256"/>
                    <a:pt x="32950" y="5796"/>
                    <a:pt x="32950" y="5796"/>
                  </a:cubicBezTo>
                  <a:lnTo>
                    <a:pt x="28165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6;p37">
              <a:extLst>
                <a:ext uri="{FF2B5EF4-FFF2-40B4-BE49-F238E27FC236}">
                  <a16:creationId xmlns:a16="http://schemas.microsoft.com/office/drawing/2014/main" id="{959EF5F0-2AE4-4D7F-B18B-A86F11ED77F5}"/>
                </a:ext>
              </a:extLst>
            </p:cNvPr>
            <p:cNvSpPr/>
            <p:nvPr/>
          </p:nvSpPr>
          <p:spPr>
            <a:xfrm>
              <a:off x="-3187025" y="-2147950"/>
              <a:ext cx="709100" cy="956500"/>
            </a:xfrm>
            <a:custGeom>
              <a:avLst/>
              <a:gdLst/>
              <a:ahLst/>
              <a:cxnLst/>
              <a:rect l="l" t="t" r="r" b="b"/>
              <a:pathLst>
                <a:path w="28364" h="38260" extrusionOk="0">
                  <a:moveTo>
                    <a:pt x="8849" y="1"/>
                  </a:moveTo>
                  <a:cubicBezTo>
                    <a:pt x="8849" y="1"/>
                    <a:pt x="1784" y="7809"/>
                    <a:pt x="1020" y="16542"/>
                  </a:cubicBezTo>
                  <a:cubicBezTo>
                    <a:pt x="0" y="28214"/>
                    <a:pt x="674" y="38260"/>
                    <a:pt x="674" y="38260"/>
                  </a:cubicBezTo>
                  <a:lnTo>
                    <a:pt x="28364" y="36399"/>
                  </a:lnTo>
                  <a:cubicBezTo>
                    <a:pt x="28364" y="36399"/>
                    <a:pt x="26698" y="21124"/>
                    <a:pt x="25373" y="12184"/>
                  </a:cubicBezTo>
                  <a:cubicBezTo>
                    <a:pt x="23951" y="2587"/>
                    <a:pt x="16660" y="689"/>
                    <a:pt x="16660" y="689"/>
                  </a:cubicBezTo>
                  <a:cubicBezTo>
                    <a:pt x="16660" y="689"/>
                    <a:pt x="15565" y="1702"/>
                    <a:pt x="13128" y="1813"/>
                  </a:cubicBezTo>
                  <a:cubicBezTo>
                    <a:pt x="13015" y="1818"/>
                    <a:pt x="12904" y="1821"/>
                    <a:pt x="12796" y="1821"/>
                  </a:cubicBezTo>
                  <a:cubicBezTo>
                    <a:pt x="9858" y="1821"/>
                    <a:pt x="8849" y="1"/>
                    <a:pt x="8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37">
              <a:extLst>
                <a:ext uri="{FF2B5EF4-FFF2-40B4-BE49-F238E27FC236}">
                  <a16:creationId xmlns:a16="http://schemas.microsoft.com/office/drawing/2014/main" id="{4B014FA3-DE5F-49D1-8160-6878FE82D873}"/>
                </a:ext>
              </a:extLst>
            </p:cNvPr>
            <p:cNvSpPr/>
            <p:nvPr/>
          </p:nvSpPr>
          <p:spPr>
            <a:xfrm>
              <a:off x="-3003225" y="-1393350"/>
              <a:ext cx="393625" cy="28050"/>
            </a:xfrm>
            <a:custGeom>
              <a:avLst/>
              <a:gdLst/>
              <a:ahLst/>
              <a:cxnLst/>
              <a:rect l="l" t="t" r="r" b="b"/>
              <a:pathLst>
                <a:path w="15745" h="1122" extrusionOk="0">
                  <a:moveTo>
                    <a:pt x="834" y="1"/>
                  </a:moveTo>
                  <a:cubicBezTo>
                    <a:pt x="379" y="1"/>
                    <a:pt x="7" y="401"/>
                    <a:pt x="0" y="901"/>
                  </a:cubicBezTo>
                  <a:lnTo>
                    <a:pt x="15732" y="1121"/>
                  </a:lnTo>
                  <a:lnTo>
                    <a:pt x="15745" y="211"/>
                  </a:lnTo>
                  <a:lnTo>
                    <a:pt x="847" y="1"/>
                  </a:lnTo>
                  <a:cubicBezTo>
                    <a:pt x="843" y="1"/>
                    <a:pt x="838" y="1"/>
                    <a:pt x="834" y="1"/>
                  </a:cubicBezTo>
                  <a:close/>
                </a:path>
              </a:pathLst>
            </a:custGeom>
            <a:solidFill>
              <a:srgbClr val="DCD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37">
              <a:extLst>
                <a:ext uri="{FF2B5EF4-FFF2-40B4-BE49-F238E27FC236}">
                  <a16:creationId xmlns:a16="http://schemas.microsoft.com/office/drawing/2014/main" id="{6B5BBAB4-59EC-4826-97BA-B3B5BDBC7DFB}"/>
                </a:ext>
              </a:extLst>
            </p:cNvPr>
            <p:cNvSpPr/>
            <p:nvPr/>
          </p:nvSpPr>
          <p:spPr>
            <a:xfrm>
              <a:off x="-2679375" y="-1745800"/>
              <a:ext cx="634025" cy="386850"/>
            </a:xfrm>
            <a:custGeom>
              <a:avLst/>
              <a:gdLst/>
              <a:ahLst/>
              <a:cxnLst/>
              <a:rect l="l" t="t" r="r" b="b"/>
              <a:pathLst>
                <a:path w="25361" h="15474" extrusionOk="0">
                  <a:moveTo>
                    <a:pt x="5702" y="1"/>
                  </a:moveTo>
                  <a:cubicBezTo>
                    <a:pt x="5020" y="1"/>
                    <a:pt x="4413" y="481"/>
                    <a:pt x="4200" y="1191"/>
                  </a:cubicBezTo>
                  <a:lnTo>
                    <a:pt x="1" y="15181"/>
                  </a:lnTo>
                  <a:lnTo>
                    <a:pt x="20933" y="15474"/>
                  </a:lnTo>
                  <a:lnTo>
                    <a:pt x="25228" y="1157"/>
                  </a:lnTo>
                  <a:cubicBezTo>
                    <a:pt x="25360" y="721"/>
                    <a:pt x="25067" y="272"/>
                    <a:pt x="24646" y="266"/>
                  </a:cubicBezTo>
                  <a:lnTo>
                    <a:pt x="5723" y="1"/>
                  </a:lnTo>
                  <a:cubicBezTo>
                    <a:pt x="5716" y="1"/>
                    <a:pt x="5709" y="1"/>
                    <a:pt x="5702" y="1"/>
                  </a:cubicBezTo>
                  <a:close/>
                </a:path>
              </a:pathLst>
            </a:custGeom>
            <a:solidFill>
              <a:srgbClr val="DCD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9;p37">
              <a:extLst>
                <a:ext uri="{FF2B5EF4-FFF2-40B4-BE49-F238E27FC236}">
                  <a16:creationId xmlns:a16="http://schemas.microsoft.com/office/drawing/2014/main" id="{8C7E44E0-833F-402D-B90C-A293BE47FE8E}"/>
                </a:ext>
              </a:extLst>
            </p:cNvPr>
            <p:cNvSpPr/>
            <p:nvPr/>
          </p:nvSpPr>
          <p:spPr>
            <a:xfrm>
              <a:off x="-2655875" y="-1745500"/>
              <a:ext cx="634025" cy="386875"/>
            </a:xfrm>
            <a:custGeom>
              <a:avLst/>
              <a:gdLst/>
              <a:ahLst/>
              <a:cxnLst/>
              <a:rect l="l" t="t" r="r" b="b"/>
              <a:pathLst>
                <a:path w="25361" h="15475" extrusionOk="0">
                  <a:moveTo>
                    <a:pt x="5701" y="1"/>
                  </a:moveTo>
                  <a:cubicBezTo>
                    <a:pt x="5021" y="1"/>
                    <a:pt x="4413" y="481"/>
                    <a:pt x="4200" y="1191"/>
                  </a:cubicBezTo>
                  <a:lnTo>
                    <a:pt x="0" y="15181"/>
                  </a:lnTo>
                  <a:lnTo>
                    <a:pt x="20932" y="15475"/>
                  </a:lnTo>
                  <a:lnTo>
                    <a:pt x="25229" y="1157"/>
                  </a:lnTo>
                  <a:cubicBezTo>
                    <a:pt x="25360" y="721"/>
                    <a:pt x="25068" y="273"/>
                    <a:pt x="24647" y="267"/>
                  </a:cubicBezTo>
                  <a:lnTo>
                    <a:pt x="5723" y="1"/>
                  </a:lnTo>
                  <a:cubicBezTo>
                    <a:pt x="5716" y="1"/>
                    <a:pt x="5709" y="1"/>
                    <a:pt x="5701" y="1"/>
                  </a:cubicBezTo>
                  <a:close/>
                </a:path>
              </a:pathLst>
            </a:custGeom>
            <a:solidFill>
              <a:srgbClr val="F2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90;p37">
              <a:extLst>
                <a:ext uri="{FF2B5EF4-FFF2-40B4-BE49-F238E27FC236}">
                  <a16:creationId xmlns:a16="http://schemas.microsoft.com/office/drawing/2014/main" id="{8760C06D-A11A-423F-9ABD-CE5884D3E83B}"/>
                </a:ext>
              </a:extLst>
            </p:cNvPr>
            <p:cNvSpPr/>
            <p:nvPr/>
          </p:nvSpPr>
          <p:spPr>
            <a:xfrm>
              <a:off x="-2357800" y="-1597750"/>
              <a:ext cx="76775" cy="59200"/>
            </a:xfrm>
            <a:custGeom>
              <a:avLst/>
              <a:gdLst/>
              <a:ahLst/>
              <a:cxnLst/>
              <a:rect l="l" t="t" r="r" b="b"/>
              <a:pathLst>
                <a:path w="3071" h="2368" extrusionOk="0">
                  <a:moveTo>
                    <a:pt x="1749" y="1"/>
                  </a:moveTo>
                  <a:cubicBezTo>
                    <a:pt x="984" y="1"/>
                    <a:pt x="264" y="517"/>
                    <a:pt x="133" y="1164"/>
                  </a:cubicBezTo>
                  <a:cubicBezTo>
                    <a:pt x="1" y="1818"/>
                    <a:pt x="523" y="2356"/>
                    <a:pt x="1297" y="2367"/>
                  </a:cubicBezTo>
                  <a:cubicBezTo>
                    <a:pt x="1305" y="2368"/>
                    <a:pt x="1314" y="2368"/>
                    <a:pt x="1322" y="2368"/>
                  </a:cubicBezTo>
                  <a:cubicBezTo>
                    <a:pt x="2087" y="2368"/>
                    <a:pt x="2808" y="1850"/>
                    <a:pt x="2938" y="1204"/>
                  </a:cubicBezTo>
                  <a:cubicBezTo>
                    <a:pt x="3070" y="549"/>
                    <a:pt x="2549" y="11"/>
                    <a:pt x="1774" y="1"/>
                  </a:cubicBezTo>
                  <a:cubicBezTo>
                    <a:pt x="1766" y="1"/>
                    <a:pt x="1757" y="1"/>
                    <a:pt x="1749" y="1"/>
                  </a:cubicBezTo>
                  <a:close/>
                </a:path>
              </a:pathLst>
            </a:custGeom>
            <a:solidFill>
              <a:srgbClr val="DCD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91;p37">
              <a:extLst>
                <a:ext uri="{FF2B5EF4-FFF2-40B4-BE49-F238E27FC236}">
                  <a16:creationId xmlns:a16="http://schemas.microsoft.com/office/drawing/2014/main" id="{5392419F-7559-4D5C-8858-6E054800C39D}"/>
                </a:ext>
              </a:extLst>
            </p:cNvPr>
            <p:cNvSpPr/>
            <p:nvPr/>
          </p:nvSpPr>
          <p:spPr>
            <a:xfrm>
              <a:off x="-2770525" y="-2131500"/>
              <a:ext cx="389875" cy="354425"/>
            </a:xfrm>
            <a:custGeom>
              <a:avLst/>
              <a:gdLst/>
              <a:ahLst/>
              <a:cxnLst/>
              <a:rect l="l" t="t" r="r" b="b"/>
              <a:pathLst>
                <a:path w="15595" h="14177" extrusionOk="0">
                  <a:moveTo>
                    <a:pt x="914" y="1"/>
                  </a:moveTo>
                  <a:cubicBezTo>
                    <a:pt x="602" y="1"/>
                    <a:pt x="297" y="11"/>
                    <a:pt x="0" y="31"/>
                  </a:cubicBezTo>
                  <a:lnTo>
                    <a:pt x="8463" y="14177"/>
                  </a:lnTo>
                  <a:lnTo>
                    <a:pt x="15595" y="12361"/>
                  </a:lnTo>
                  <a:cubicBezTo>
                    <a:pt x="15595" y="12361"/>
                    <a:pt x="13425" y="5164"/>
                    <a:pt x="8249" y="1802"/>
                  </a:cubicBezTo>
                  <a:cubicBezTo>
                    <a:pt x="6507" y="672"/>
                    <a:pt x="3499" y="1"/>
                    <a:pt x="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37">
              <a:extLst>
                <a:ext uri="{FF2B5EF4-FFF2-40B4-BE49-F238E27FC236}">
                  <a16:creationId xmlns:a16="http://schemas.microsoft.com/office/drawing/2014/main" id="{D3BA42A0-B174-40CB-9786-25A9BFB980BB}"/>
                </a:ext>
              </a:extLst>
            </p:cNvPr>
            <p:cNvSpPr/>
            <p:nvPr/>
          </p:nvSpPr>
          <p:spPr>
            <a:xfrm>
              <a:off x="-3407950" y="-1792550"/>
              <a:ext cx="627450" cy="526200"/>
            </a:xfrm>
            <a:custGeom>
              <a:avLst/>
              <a:gdLst/>
              <a:ahLst/>
              <a:cxnLst/>
              <a:rect l="l" t="t" r="r" b="b"/>
              <a:pathLst>
                <a:path w="25098" h="21048" extrusionOk="0">
                  <a:moveTo>
                    <a:pt x="4210" y="0"/>
                  </a:moveTo>
                  <a:cubicBezTo>
                    <a:pt x="4210" y="0"/>
                    <a:pt x="1" y="14052"/>
                    <a:pt x="3701" y="18675"/>
                  </a:cubicBezTo>
                  <a:cubicBezTo>
                    <a:pt x="5272" y="20636"/>
                    <a:pt x="12235" y="21047"/>
                    <a:pt x="17797" y="21047"/>
                  </a:cubicBezTo>
                  <a:cubicBezTo>
                    <a:pt x="21812" y="21047"/>
                    <a:pt x="25097" y="20833"/>
                    <a:pt x="25097" y="20833"/>
                  </a:cubicBezTo>
                  <a:lnTo>
                    <a:pt x="24546" y="13810"/>
                  </a:lnTo>
                  <a:cubicBezTo>
                    <a:pt x="24546" y="13810"/>
                    <a:pt x="13969" y="12293"/>
                    <a:pt x="13604" y="11086"/>
                  </a:cubicBezTo>
                  <a:cubicBezTo>
                    <a:pt x="13120" y="9484"/>
                    <a:pt x="15214" y="2131"/>
                    <a:pt x="15214" y="2131"/>
                  </a:cubicBezTo>
                  <a:lnTo>
                    <a:pt x="4210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93;p37">
              <a:extLst>
                <a:ext uri="{FF2B5EF4-FFF2-40B4-BE49-F238E27FC236}">
                  <a16:creationId xmlns:a16="http://schemas.microsoft.com/office/drawing/2014/main" id="{309A2955-4FB5-48B4-8D89-168C7DE981B5}"/>
                </a:ext>
              </a:extLst>
            </p:cNvPr>
            <p:cNvSpPr/>
            <p:nvPr/>
          </p:nvSpPr>
          <p:spPr>
            <a:xfrm>
              <a:off x="-2849450" y="-1449675"/>
              <a:ext cx="337525" cy="178025"/>
            </a:xfrm>
            <a:custGeom>
              <a:avLst/>
              <a:gdLst/>
              <a:ahLst/>
              <a:cxnLst/>
              <a:rect l="l" t="t" r="r" b="b"/>
              <a:pathLst>
                <a:path w="13501" h="7121" extrusionOk="0">
                  <a:moveTo>
                    <a:pt x="7977" y="4950"/>
                  </a:moveTo>
                  <a:cubicBezTo>
                    <a:pt x="7861" y="5000"/>
                    <a:pt x="7796" y="5028"/>
                    <a:pt x="7796" y="5028"/>
                  </a:cubicBezTo>
                  <a:cubicBezTo>
                    <a:pt x="7812" y="5007"/>
                    <a:pt x="7875" y="4981"/>
                    <a:pt x="7977" y="4950"/>
                  </a:cubicBezTo>
                  <a:close/>
                  <a:moveTo>
                    <a:pt x="1" y="1"/>
                  </a:moveTo>
                  <a:lnTo>
                    <a:pt x="966" y="7067"/>
                  </a:lnTo>
                  <a:cubicBezTo>
                    <a:pt x="966" y="7067"/>
                    <a:pt x="1593" y="7120"/>
                    <a:pt x="2600" y="7120"/>
                  </a:cubicBezTo>
                  <a:cubicBezTo>
                    <a:pt x="4033" y="7120"/>
                    <a:pt x="6238" y="7013"/>
                    <a:pt x="8509" y="6493"/>
                  </a:cubicBezTo>
                  <a:cubicBezTo>
                    <a:pt x="8948" y="6391"/>
                    <a:pt x="11456" y="5237"/>
                    <a:pt x="11692" y="4587"/>
                  </a:cubicBezTo>
                  <a:lnTo>
                    <a:pt x="11692" y="4587"/>
                  </a:lnTo>
                  <a:cubicBezTo>
                    <a:pt x="12216" y="4271"/>
                    <a:pt x="12594" y="3973"/>
                    <a:pt x="12684" y="3756"/>
                  </a:cubicBezTo>
                  <a:lnTo>
                    <a:pt x="12684" y="3756"/>
                  </a:lnTo>
                  <a:cubicBezTo>
                    <a:pt x="13188" y="3553"/>
                    <a:pt x="13501" y="3337"/>
                    <a:pt x="13447" y="3115"/>
                  </a:cubicBezTo>
                  <a:cubicBezTo>
                    <a:pt x="13415" y="2984"/>
                    <a:pt x="13149" y="2924"/>
                    <a:pt x="12748" y="2910"/>
                  </a:cubicBezTo>
                  <a:lnTo>
                    <a:pt x="12748" y="2910"/>
                  </a:lnTo>
                  <a:cubicBezTo>
                    <a:pt x="12800" y="2860"/>
                    <a:pt x="12825" y="2805"/>
                    <a:pt x="12817" y="2744"/>
                  </a:cubicBezTo>
                  <a:cubicBezTo>
                    <a:pt x="12766" y="2357"/>
                    <a:pt x="11354" y="2213"/>
                    <a:pt x="10447" y="2213"/>
                  </a:cubicBezTo>
                  <a:cubicBezTo>
                    <a:pt x="10434" y="2213"/>
                    <a:pt x="10420" y="2213"/>
                    <a:pt x="10407" y="2213"/>
                  </a:cubicBezTo>
                  <a:cubicBezTo>
                    <a:pt x="10398" y="2213"/>
                    <a:pt x="10388" y="2213"/>
                    <a:pt x="10379" y="2213"/>
                  </a:cubicBezTo>
                  <a:cubicBezTo>
                    <a:pt x="9360" y="2213"/>
                    <a:pt x="7597" y="2056"/>
                    <a:pt x="7451" y="1760"/>
                  </a:cubicBezTo>
                  <a:cubicBezTo>
                    <a:pt x="7348" y="1550"/>
                    <a:pt x="9698" y="1272"/>
                    <a:pt x="9732" y="869"/>
                  </a:cubicBezTo>
                  <a:cubicBezTo>
                    <a:pt x="9767" y="452"/>
                    <a:pt x="1554" y="39"/>
                    <a:pt x="1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4;p37">
              <a:extLst>
                <a:ext uri="{FF2B5EF4-FFF2-40B4-BE49-F238E27FC236}">
                  <a16:creationId xmlns:a16="http://schemas.microsoft.com/office/drawing/2014/main" id="{B49200BE-6FC0-432A-9063-47BCAADF624B}"/>
                </a:ext>
              </a:extLst>
            </p:cNvPr>
            <p:cNvSpPr/>
            <p:nvPr/>
          </p:nvSpPr>
          <p:spPr>
            <a:xfrm>
              <a:off x="-2637575" y="-1372025"/>
              <a:ext cx="96050" cy="9525"/>
            </a:xfrm>
            <a:custGeom>
              <a:avLst/>
              <a:gdLst/>
              <a:ahLst/>
              <a:cxnLst/>
              <a:rect l="l" t="t" r="r" b="b"/>
              <a:pathLst>
                <a:path w="3842" h="381" extrusionOk="0">
                  <a:moveTo>
                    <a:pt x="3487" y="1"/>
                  </a:moveTo>
                  <a:cubicBezTo>
                    <a:pt x="3282" y="1"/>
                    <a:pt x="3077" y="7"/>
                    <a:pt x="2873" y="16"/>
                  </a:cubicBezTo>
                  <a:cubicBezTo>
                    <a:pt x="2553" y="31"/>
                    <a:pt x="2231" y="56"/>
                    <a:pt x="1913" y="83"/>
                  </a:cubicBezTo>
                  <a:cubicBezTo>
                    <a:pt x="1593" y="112"/>
                    <a:pt x="1274" y="147"/>
                    <a:pt x="956" y="190"/>
                  </a:cubicBezTo>
                  <a:cubicBezTo>
                    <a:pt x="636" y="232"/>
                    <a:pt x="319" y="278"/>
                    <a:pt x="0" y="342"/>
                  </a:cubicBezTo>
                  <a:cubicBezTo>
                    <a:pt x="162" y="361"/>
                    <a:pt x="323" y="371"/>
                    <a:pt x="484" y="376"/>
                  </a:cubicBezTo>
                  <a:cubicBezTo>
                    <a:pt x="566" y="379"/>
                    <a:pt x="646" y="380"/>
                    <a:pt x="727" y="380"/>
                  </a:cubicBezTo>
                  <a:cubicBezTo>
                    <a:pt x="807" y="380"/>
                    <a:pt x="889" y="380"/>
                    <a:pt x="969" y="379"/>
                  </a:cubicBezTo>
                  <a:cubicBezTo>
                    <a:pt x="1292" y="373"/>
                    <a:pt x="1613" y="352"/>
                    <a:pt x="1935" y="323"/>
                  </a:cubicBezTo>
                  <a:cubicBezTo>
                    <a:pt x="2255" y="294"/>
                    <a:pt x="2575" y="255"/>
                    <a:pt x="2893" y="206"/>
                  </a:cubicBezTo>
                  <a:cubicBezTo>
                    <a:pt x="3052" y="179"/>
                    <a:pt x="3210" y="152"/>
                    <a:pt x="3369" y="120"/>
                  </a:cubicBezTo>
                  <a:cubicBezTo>
                    <a:pt x="3528" y="88"/>
                    <a:pt x="3685" y="53"/>
                    <a:pt x="3842" y="8"/>
                  </a:cubicBezTo>
                  <a:cubicBezTo>
                    <a:pt x="3723" y="3"/>
                    <a:pt x="3605" y="1"/>
                    <a:pt x="3487" y="1"/>
                  </a:cubicBezTo>
                  <a:close/>
                </a:path>
              </a:pathLst>
            </a:custGeom>
            <a:solidFill>
              <a:srgbClr val="6D2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37">
              <a:extLst>
                <a:ext uri="{FF2B5EF4-FFF2-40B4-BE49-F238E27FC236}">
                  <a16:creationId xmlns:a16="http://schemas.microsoft.com/office/drawing/2014/main" id="{62A91800-259F-4D22-9539-EA68D295FD85}"/>
                </a:ext>
              </a:extLst>
            </p:cNvPr>
            <p:cNvSpPr/>
            <p:nvPr/>
          </p:nvSpPr>
          <p:spPr>
            <a:xfrm>
              <a:off x="-2655250" y="-1348925"/>
              <a:ext cx="102575" cy="21125"/>
            </a:xfrm>
            <a:custGeom>
              <a:avLst/>
              <a:gdLst/>
              <a:ahLst/>
              <a:cxnLst/>
              <a:rect l="l" t="t" r="r" b="b"/>
              <a:pathLst>
                <a:path w="4103" h="845" extrusionOk="0">
                  <a:moveTo>
                    <a:pt x="4102" y="0"/>
                  </a:moveTo>
                  <a:lnTo>
                    <a:pt x="4102" y="0"/>
                  </a:lnTo>
                  <a:cubicBezTo>
                    <a:pt x="3753" y="47"/>
                    <a:pt x="3410" y="111"/>
                    <a:pt x="3066" y="176"/>
                  </a:cubicBezTo>
                  <a:lnTo>
                    <a:pt x="2937" y="202"/>
                  </a:lnTo>
                  <a:lnTo>
                    <a:pt x="2809" y="229"/>
                  </a:lnTo>
                  <a:cubicBezTo>
                    <a:pt x="2725" y="245"/>
                    <a:pt x="2639" y="263"/>
                    <a:pt x="2553" y="281"/>
                  </a:cubicBezTo>
                  <a:cubicBezTo>
                    <a:pt x="2469" y="300"/>
                    <a:pt x="2383" y="317"/>
                    <a:pt x="2298" y="336"/>
                  </a:cubicBezTo>
                  <a:cubicBezTo>
                    <a:pt x="2214" y="354"/>
                    <a:pt x="2128" y="373"/>
                    <a:pt x="2044" y="390"/>
                  </a:cubicBezTo>
                  <a:lnTo>
                    <a:pt x="1026" y="614"/>
                  </a:lnTo>
                  <a:cubicBezTo>
                    <a:pt x="685" y="688"/>
                    <a:pt x="346" y="762"/>
                    <a:pt x="0" y="828"/>
                  </a:cubicBezTo>
                  <a:cubicBezTo>
                    <a:pt x="87" y="835"/>
                    <a:pt x="176" y="842"/>
                    <a:pt x="265" y="844"/>
                  </a:cubicBezTo>
                  <a:cubicBezTo>
                    <a:pt x="282" y="844"/>
                    <a:pt x="299" y="844"/>
                    <a:pt x="316" y="844"/>
                  </a:cubicBezTo>
                  <a:cubicBezTo>
                    <a:pt x="387" y="844"/>
                    <a:pt x="458" y="842"/>
                    <a:pt x="530" y="841"/>
                  </a:cubicBezTo>
                  <a:cubicBezTo>
                    <a:pt x="551" y="841"/>
                    <a:pt x="573" y="841"/>
                    <a:pt x="595" y="839"/>
                  </a:cubicBezTo>
                  <a:lnTo>
                    <a:pt x="662" y="835"/>
                  </a:lnTo>
                  <a:lnTo>
                    <a:pt x="793" y="826"/>
                  </a:lnTo>
                  <a:cubicBezTo>
                    <a:pt x="837" y="823"/>
                    <a:pt x="882" y="821"/>
                    <a:pt x="925" y="815"/>
                  </a:cubicBezTo>
                  <a:cubicBezTo>
                    <a:pt x="969" y="810"/>
                    <a:pt x="1013" y="806"/>
                    <a:pt x="1056" y="800"/>
                  </a:cubicBezTo>
                  <a:cubicBezTo>
                    <a:pt x="1231" y="783"/>
                    <a:pt x="1405" y="755"/>
                    <a:pt x="1578" y="726"/>
                  </a:cubicBezTo>
                  <a:cubicBezTo>
                    <a:pt x="1666" y="711"/>
                    <a:pt x="1752" y="695"/>
                    <a:pt x="1837" y="679"/>
                  </a:cubicBezTo>
                  <a:cubicBezTo>
                    <a:pt x="1923" y="662"/>
                    <a:pt x="2009" y="645"/>
                    <a:pt x="2095" y="626"/>
                  </a:cubicBezTo>
                  <a:cubicBezTo>
                    <a:pt x="2181" y="607"/>
                    <a:pt x="2266" y="588"/>
                    <a:pt x="2351" y="567"/>
                  </a:cubicBezTo>
                  <a:cubicBezTo>
                    <a:pt x="2435" y="546"/>
                    <a:pt x="2521" y="525"/>
                    <a:pt x="2605" y="503"/>
                  </a:cubicBezTo>
                  <a:cubicBezTo>
                    <a:pt x="2776" y="458"/>
                    <a:pt x="2944" y="412"/>
                    <a:pt x="3112" y="361"/>
                  </a:cubicBezTo>
                  <a:cubicBezTo>
                    <a:pt x="3279" y="309"/>
                    <a:pt x="3446" y="255"/>
                    <a:pt x="3612" y="195"/>
                  </a:cubicBezTo>
                  <a:cubicBezTo>
                    <a:pt x="3776" y="135"/>
                    <a:pt x="3941" y="73"/>
                    <a:pt x="4102" y="0"/>
                  </a:cubicBezTo>
                  <a:close/>
                </a:path>
              </a:pathLst>
            </a:custGeom>
            <a:solidFill>
              <a:srgbClr val="6D2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37">
              <a:extLst>
                <a:ext uri="{FF2B5EF4-FFF2-40B4-BE49-F238E27FC236}">
                  <a16:creationId xmlns:a16="http://schemas.microsoft.com/office/drawing/2014/main" id="{41C030E4-9BD6-4273-818C-5CABC256F34B}"/>
                </a:ext>
              </a:extLst>
            </p:cNvPr>
            <p:cNvSpPr/>
            <p:nvPr/>
          </p:nvSpPr>
          <p:spPr>
            <a:xfrm>
              <a:off x="-2661850" y="-1325775"/>
              <a:ext cx="90075" cy="24575"/>
            </a:xfrm>
            <a:custGeom>
              <a:avLst/>
              <a:gdLst/>
              <a:ahLst/>
              <a:cxnLst/>
              <a:rect l="l" t="t" r="r" b="b"/>
              <a:pathLst>
                <a:path w="3603" h="983" extrusionOk="0">
                  <a:moveTo>
                    <a:pt x="3602" y="1"/>
                  </a:moveTo>
                  <a:lnTo>
                    <a:pt x="3602" y="1"/>
                  </a:lnTo>
                  <a:cubicBezTo>
                    <a:pt x="3291" y="50"/>
                    <a:pt x="2986" y="119"/>
                    <a:pt x="2685" y="194"/>
                  </a:cubicBezTo>
                  <a:cubicBezTo>
                    <a:pt x="2382" y="268"/>
                    <a:pt x="2082" y="350"/>
                    <a:pt x="1784" y="433"/>
                  </a:cubicBezTo>
                  <a:cubicBezTo>
                    <a:pt x="1486" y="517"/>
                    <a:pt x="1189" y="606"/>
                    <a:pt x="893" y="697"/>
                  </a:cubicBezTo>
                  <a:cubicBezTo>
                    <a:pt x="594" y="789"/>
                    <a:pt x="299" y="882"/>
                    <a:pt x="1" y="983"/>
                  </a:cubicBezTo>
                  <a:cubicBezTo>
                    <a:pt x="81" y="983"/>
                    <a:pt x="159" y="980"/>
                    <a:pt x="238" y="974"/>
                  </a:cubicBezTo>
                  <a:cubicBezTo>
                    <a:pt x="317" y="969"/>
                    <a:pt x="394" y="961"/>
                    <a:pt x="472" y="952"/>
                  </a:cubicBezTo>
                  <a:cubicBezTo>
                    <a:pt x="551" y="945"/>
                    <a:pt x="628" y="932"/>
                    <a:pt x="705" y="920"/>
                  </a:cubicBezTo>
                  <a:cubicBezTo>
                    <a:pt x="783" y="908"/>
                    <a:pt x="861" y="897"/>
                    <a:pt x="938" y="881"/>
                  </a:cubicBezTo>
                  <a:cubicBezTo>
                    <a:pt x="1245" y="824"/>
                    <a:pt x="1549" y="750"/>
                    <a:pt x="1850" y="665"/>
                  </a:cubicBezTo>
                  <a:cubicBezTo>
                    <a:pt x="2151" y="580"/>
                    <a:pt x="2448" y="484"/>
                    <a:pt x="2740" y="375"/>
                  </a:cubicBezTo>
                  <a:cubicBezTo>
                    <a:pt x="2887" y="319"/>
                    <a:pt x="3032" y="261"/>
                    <a:pt x="3176" y="200"/>
                  </a:cubicBezTo>
                  <a:cubicBezTo>
                    <a:pt x="3319" y="139"/>
                    <a:pt x="3463" y="75"/>
                    <a:pt x="3602" y="1"/>
                  </a:cubicBezTo>
                  <a:close/>
                </a:path>
              </a:pathLst>
            </a:custGeom>
            <a:solidFill>
              <a:srgbClr val="6D2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37">
              <a:extLst>
                <a:ext uri="{FF2B5EF4-FFF2-40B4-BE49-F238E27FC236}">
                  <a16:creationId xmlns:a16="http://schemas.microsoft.com/office/drawing/2014/main" id="{68E27A6E-B1F6-4A46-8D68-402E275FD089}"/>
                </a:ext>
              </a:extLst>
            </p:cNvPr>
            <p:cNvSpPr/>
            <p:nvPr/>
          </p:nvSpPr>
          <p:spPr>
            <a:xfrm>
              <a:off x="-3334475" y="-2147950"/>
              <a:ext cx="369125" cy="448550"/>
            </a:xfrm>
            <a:custGeom>
              <a:avLst/>
              <a:gdLst/>
              <a:ahLst/>
              <a:cxnLst/>
              <a:rect l="l" t="t" r="r" b="b"/>
              <a:pathLst>
                <a:path w="14765" h="17942" extrusionOk="0">
                  <a:moveTo>
                    <a:pt x="14747" y="1"/>
                  </a:moveTo>
                  <a:cubicBezTo>
                    <a:pt x="14747" y="1"/>
                    <a:pt x="9145" y="377"/>
                    <a:pt x="7014" y="1982"/>
                  </a:cubicBezTo>
                  <a:cubicBezTo>
                    <a:pt x="1308" y="6277"/>
                    <a:pt x="0" y="14679"/>
                    <a:pt x="0" y="14679"/>
                  </a:cubicBezTo>
                  <a:lnTo>
                    <a:pt x="12515" y="17942"/>
                  </a:lnTo>
                  <a:lnTo>
                    <a:pt x="14764" y="11034"/>
                  </a:lnTo>
                  <a:lnTo>
                    <a:pt x="14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37">
              <a:extLst>
                <a:ext uri="{FF2B5EF4-FFF2-40B4-BE49-F238E27FC236}">
                  <a16:creationId xmlns:a16="http://schemas.microsoft.com/office/drawing/2014/main" id="{8395B275-7E73-41C1-BEA2-18D254E997CB}"/>
                </a:ext>
              </a:extLst>
            </p:cNvPr>
            <p:cNvSpPr/>
            <p:nvPr/>
          </p:nvSpPr>
          <p:spPr>
            <a:xfrm>
              <a:off x="-3034250" y="-1843400"/>
              <a:ext cx="42825" cy="144850"/>
            </a:xfrm>
            <a:custGeom>
              <a:avLst/>
              <a:gdLst/>
              <a:ahLst/>
              <a:cxnLst/>
              <a:rect l="l" t="t" r="r" b="b"/>
              <a:pathLst>
                <a:path w="1713" h="5794" fill="none" extrusionOk="0">
                  <a:moveTo>
                    <a:pt x="0" y="5793"/>
                  </a:moveTo>
                  <a:cubicBezTo>
                    <a:pt x="655" y="2592"/>
                    <a:pt x="1712" y="1"/>
                    <a:pt x="1712" y="1"/>
                  </a:cubicBez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9;p37">
              <a:extLst>
                <a:ext uri="{FF2B5EF4-FFF2-40B4-BE49-F238E27FC236}">
                  <a16:creationId xmlns:a16="http://schemas.microsoft.com/office/drawing/2014/main" id="{3FAB2D2D-ED5D-4461-B41D-3447216E9859}"/>
                </a:ext>
              </a:extLst>
            </p:cNvPr>
            <p:cNvSpPr/>
            <p:nvPr/>
          </p:nvSpPr>
          <p:spPr>
            <a:xfrm>
              <a:off x="-2594275" y="-1975875"/>
              <a:ext cx="51600" cy="193500"/>
            </a:xfrm>
            <a:custGeom>
              <a:avLst/>
              <a:gdLst/>
              <a:ahLst/>
              <a:cxnLst/>
              <a:rect l="l" t="t" r="r" b="b"/>
              <a:pathLst>
                <a:path w="2064" h="7740" fill="none" extrusionOk="0">
                  <a:moveTo>
                    <a:pt x="2063" y="7739"/>
                  </a:moveTo>
                  <a:cubicBezTo>
                    <a:pt x="1154" y="2942"/>
                    <a:pt x="1" y="1"/>
                    <a:pt x="1" y="1"/>
                  </a:cubicBez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00;p37">
              <a:extLst>
                <a:ext uri="{FF2B5EF4-FFF2-40B4-BE49-F238E27FC236}">
                  <a16:creationId xmlns:a16="http://schemas.microsoft.com/office/drawing/2014/main" id="{C58FDF45-114D-4E9B-BC45-240208BC23B1}"/>
                </a:ext>
              </a:extLst>
            </p:cNvPr>
            <p:cNvSpPr/>
            <p:nvPr/>
          </p:nvSpPr>
          <p:spPr>
            <a:xfrm>
              <a:off x="-3323425" y="-1829750"/>
              <a:ext cx="299125" cy="88400"/>
            </a:xfrm>
            <a:custGeom>
              <a:avLst/>
              <a:gdLst/>
              <a:ahLst/>
              <a:cxnLst/>
              <a:rect l="l" t="t" r="r" b="b"/>
              <a:pathLst>
                <a:path w="11965" h="3536" fill="none" extrusionOk="0">
                  <a:moveTo>
                    <a:pt x="0" y="0"/>
                  </a:moveTo>
                  <a:lnTo>
                    <a:pt x="11964" y="3535"/>
                  </a:ln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37">
              <a:extLst>
                <a:ext uri="{FF2B5EF4-FFF2-40B4-BE49-F238E27FC236}">
                  <a16:creationId xmlns:a16="http://schemas.microsoft.com/office/drawing/2014/main" id="{61018E0E-53D1-4F35-B490-D09E21A845CC}"/>
                </a:ext>
              </a:extLst>
            </p:cNvPr>
            <p:cNvSpPr/>
            <p:nvPr/>
          </p:nvSpPr>
          <p:spPr>
            <a:xfrm>
              <a:off x="-2551025" y="-1864850"/>
              <a:ext cx="154675" cy="41625"/>
            </a:xfrm>
            <a:custGeom>
              <a:avLst/>
              <a:gdLst/>
              <a:ahLst/>
              <a:cxnLst/>
              <a:rect l="l" t="t" r="r" b="b"/>
              <a:pathLst>
                <a:path w="6187" h="1665" fill="none" extrusionOk="0">
                  <a:moveTo>
                    <a:pt x="6186" y="1"/>
                  </a:moveTo>
                  <a:lnTo>
                    <a:pt x="0" y="1665"/>
                  </a:ln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02;p37">
              <a:extLst>
                <a:ext uri="{FF2B5EF4-FFF2-40B4-BE49-F238E27FC236}">
                  <a16:creationId xmlns:a16="http://schemas.microsoft.com/office/drawing/2014/main" id="{9FADB51C-0482-4353-B4F1-A242EB9BE0D2}"/>
                </a:ext>
              </a:extLst>
            </p:cNvPr>
            <p:cNvSpPr/>
            <p:nvPr/>
          </p:nvSpPr>
          <p:spPr>
            <a:xfrm>
              <a:off x="-2995625" y="-2145050"/>
              <a:ext cx="260800" cy="73350"/>
            </a:xfrm>
            <a:custGeom>
              <a:avLst/>
              <a:gdLst/>
              <a:ahLst/>
              <a:cxnLst/>
              <a:rect l="l" t="t" r="r" b="b"/>
              <a:pathLst>
                <a:path w="10432" h="2934" fill="none" extrusionOk="0">
                  <a:moveTo>
                    <a:pt x="0" y="1"/>
                  </a:moveTo>
                  <a:cubicBezTo>
                    <a:pt x="0" y="1"/>
                    <a:pt x="1498" y="2933"/>
                    <a:pt x="5872" y="2640"/>
                  </a:cubicBezTo>
                  <a:cubicBezTo>
                    <a:pt x="10246" y="2346"/>
                    <a:pt x="10431" y="548"/>
                    <a:pt x="10431" y="548"/>
                  </a:cubicBezTo>
                </a:path>
              </a:pathLst>
            </a:custGeom>
            <a:noFill/>
            <a:ln w="9050" cap="flat" cmpd="sng">
              <a:solidFill>
                <a:schemeClr val="accent6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03;p37">
              <a:extLst>
                <a:ext uri="{FF2B5EF4-FFF2-40B4-BE49-F238E27FC236}">
                  <a16:creationId xmlns:a16="http://schemas.microsoft.com/office/drawing/2014/main" id="{4D64DE23-3489-41B2-B652-190B47EA0B8F}"/>
                </a:ext>
              </a:extLst>
            </p:cNvPr>
            <p:cNvSpPr/>
            <p:nvPr/>
          </p:nvSpPr>
          <p:spPr>
            <a:xfrm>
              <a:off x="-2054400" y="-2035750"/>
              <a:ext cx="347675" cy="335925"/>
            </a:xfrm>
            <a:custGeom>
              <a:avLst/>
              <a:gdLst/>
              <a:ahLst/>
              <a:cxnLst/>
              <a:rect l="l" t="t" r="r" b="b"/>
              <a:pathLst>
                <a:path w="13907" h="13437" extrusionOk="0">
                  <a:moveTo>
                    <a:pt x="11611" y="1"/>
                  </a:moveTo>
                  <a:cubicBezTo>
                    <a:pt x="11076" y="1"/>
                    <a:pt x="8701" y="2418"/>
                    <a:pt x="8323" y="2418"/>
                  </a:cubicBezTo>
                  <a:cubicBezTo>
                    <a:pt x="8320" y="2418"/>
                    <a:pt x="8317" y="2418"/>
                    <a:pt x="8314" y="2418"/>
                  </a:cubicBezTo>
                  <a:cubicBezTo>
                    <a:pt x="7951" y="2374"/>
                    <a:pt x="9092" y="1159"/>
                    <a:pt x="8677" y="1028"/>
                  </a:cubicBezTo>
                  <a:cubicBezTo>
                    <a:pt x="8673" y="1027"/>
                    <a:pt x="8668" y="1026"/>
                    <a:pt x="8662" y="1026"/>
                  </a:cubicBezTo>
                  <a:cubicBezTo>
                    <a:pt x="8095" y="1026"/>
                    <a:pt x="1" y="7315"/>
                    <a:pt x="1" y="7315"/>
                  </a:cubicBezTo>
                  <a:lnTo>
                    <a:pt x="5354" y="13436"/>
                  </a:lnTo>
                  <a:cubicBezTo>
                    <a:pt x="9329" y="9471"/>
                    <a:pt x="13907" y="3616"/>
                    <a:pt x="13560" y="3299"/>
                  </a:cubicBezTo>
                  <a:cubicBezTo>
                    <a:pt x="13534" y="3275"/>
                    <a:pt x="13496" y="3263"/>
                    <a:pt x="13449" y="3263"/>
                  </a:cubicBezTo>
                  <a:cubicBezTo>
                    <a:pt x="12894" y="3263"/>
                    <a:pt x="11060" y="4873"/>
                    <a:pt x="11060" y="4873"/>
                  </a:cubicBezTo>
                  <a:cubicBezTo>
                    <a:pt x="11060" y="4873"/>
                    <a:pt x="13805" y="2266"/>
                    <a:pt x="13543" y="1958"/>
                  </a:cubicBezTo>
                  <a:cubicBezTo>
                    <a:pt x="13526" y="1938"/>
                    <a:pt x="13498" y="1929"/>
                    <a:pt x="13459" y="1929"/>
                  </a:cubicBezTo>
                  <a:cubicBezTo>
                    <a:pt x="12897" y="1929"/>
                    <a:pt x="10176" y="3916"/>
                    <a:pt x="10176" y="3916"/>
                  </a:cubicBezTo>
                  <a:cubicBezTo>
                    <a:pt x="10176" y="3916"/>
                    <a:pt x="13248" y="979"/>
                    <a:pt x="12989" y="687"/>
                  </a:cubicBezTo>
                  <a:cubicBezTo>
                    <a:pt x="12962" y="657"/>
                    <a:pt x="12921" y="643"/>
                    <a:pt x="12868" y="643"/>
                  </a:cubicBezTo>
                  <a:cubicBezTo>
                    <a:pt x="12186" y="643"/>
                    <a:pt x="9495" y="2905"/>
                    <a:pt x="9495" y="2905"/>
                  </a:cubicBezTo>
                  <a:cubicBezTo>
                    <a:pt x="9495" y="2905"/>
                    <a:pt x="12187" y="343"/>
                    <a:pt x="11672" y="16"/>
                  </a:cubicBezTo>
                  <a:cubicBezTo>
                    <a:pt x="11656" y="6"/>
                    <a:pt x="11636" y="1"/>
                    <a:pt x="11611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37">
              <a:extLst>
                <a:ext uri="{FF2B5EF4-FFF2-40B4-BE49-F238E27FC236}">
                  <a16:creationId xmlns:a16="http://schemas.microsoft.com/office/drawing/2014/main" id="{D08311CA-9835-4EFD-BCAC-DF12F81820BB}"/>
                </a:ext>
              </a:extLst>
            </p:cNvPr>
            <p:cNvSpPr/>
            <p:nvPr/>
          </p:nvSpPr>
          <p:spPr>
            <a:xfrm>
              <a:off x="-1895000" y="-1966350"/>
              <a:ext cx="33825" cy="66175"/>
            </a:xfrm>
            <a:custGeom>
              <a:avLst/>
              <a:gdLst/>
              <a:ahLst/>
              <a:cxnLst/>
              <a:rect l="l" t="t" r="r" b="b"/>
              <a:pathLst>
                <a:path w="1353" h="2647" fill="none" extrusionOk="0">
                  <a:moveTo>
                    <a:pt x="1353" y="1"/>
                  </a:moveTo>
                  <a:cubicBezTo>
                    <a:pt x="1353" y="1"/>
                    <a:pt x="754" y="1495"/>
                    <a:pt x="0" y="2647"/>
                  </a:cubicBezTo>
                </a:path>
              </a:pathLst>
            </a:custGeom>
            <a:noFill/>
            <a:ln w="9050" cap="flat" cmpd="sng">
              <a:solidFill>
                <a:srgbClr val="6D22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37">
              <a:extLst>
                <a:ext uri="{FF2B5EF4-FFF2-40B4-BE49-F238E27FC236}">
                  <a16:creationId xmlns:a16="http://schemas.microsoft.com/office/drawing/2014/main" id="{7643E235-7EDC-46A6-A115-A7C7DAE2CF25}"/>
                </a:ext>
              </a:extLst>
            </p:cNvPr>
            <p:cNvSpPr/>
            <p:nvPr/>
          </p:nvSpPr>
          <p:spPr>
            <a:xfrm>
              <a:off x="-1869775" y="-1909100"/>
              <a:ext cx="78825" cy="26450"/>
            </a:xfrm>
            <a:custGeom>
              <a:avLst/>
              <a:gdLst/>
              <a:ahLst/>
              <a:cxnLst/>
              <a:rect l="l" t="t" r="r" b="b"/>
              <a:pathLst>
                <a:path w="3153" h="1058" fill="none" extrusionOk="0">
                  <a:moveTo>
                    <a:pt x="1" y="1058"/>
                  </a:moveTo>
                  <a:cubicBezTo>
                    <a:pt x="882" y="158"/>
                    <a:pt x="2053" y="0"/>
                    <a:pt x="3153" y="51"/>
                  </a:cubicBezTo>
                </a:path>
              </a:pathLst>
            </a:custGeom>
            <a:noFill/>
            <a:ln w="9050" cap="flat" cmpd="sng">
              <a:solidFill>
                <a:srgbClr val="6D22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37">
              <a:extLst>
                <a:ext uri="{FF2B5EF4-FFF2-40B4-BE49-F238E27FC236}">
                  <a16:creationId xmlns:a16="http://schemas.microsoft.com/office/drawing/2014/main" id="{2AAE6EFE-FF78-4C08-A47F-33653BD0F1E9}"/>
                </a:ext>
              </a:extLst>
            </p:cNvPr>
            <p:cNvSpPr/>
            <p:nvPr/>
          </p:nvSpPr>
          <p:spPr>
            <a:xfrm>
              <a:off x="-2885300" y="-1478500"/>
              <a:ext cx="1587175" cy="724950"/>
            </a:xfrm>
            <a:custGeom>
              <a:avLst/>
              <a:gdLst/>
              <a:ahLst/>
              <a:cxnLst/>
              <a:rect l="l" t="t" r="r" b="b"/>
              <a:pathLst>
                <a:path w="63487" h="28998" extrusionOk="0">
                  <a:moveTo>
                    <a:pt x="35633" y="0"/>
                  </a:moveTo>
                  <a:cubicBezTo>
                    <a:pt x="35458" y="0"/>
                    <a:pt x="35283" y="6"/>
                    <a:pt x="35107" y="18"/>
                  </a:cubicBezTo>
                  <a:cubicBezTo>
                    <a:pt x="30978" y="296"/>
                    <a:pt x="7620" y="9394"/>
                    <a:pt x="7620" y="9394"/>
                  </a:cubicBezTo>
                  <a:lnTo>
                    <a:pt x="700" y="22154"/>
                  </a:lnTo>
                  <a:cubicBezTo>
                    <a:pt x="700" y="22154"/>
                    <a:pt x="1" y="26345"/>
                    <a:pt x="4072" y="26345"/>
                  </a:cubicBezTo>
                  <a:cubicBezTo>
                    <a:pt x="4211" y="26345"/>
                    <a:pt x="4355" y="26340"/>
                    <a:pt x="4505" y="26330"/>
                  </a:cubicBezTo>
                  <a:cubicBezTo>
                    <a:pt x="15575" y="25587"/>
                    <a:pt x="33221" y="12398"/>
                    <a:pt x="33221" y="12398"/>
                  </a:cubicBezTo>
                  <a:lnTo>
                    <a:pt x="54666" y="28998"/>
                  </a:lnTo>
                  <a:lnTo>
                    <a:pt x="63487" y="19587"/>
                  </a:lnTo>
                  <a:cubicBezTo>
                    <a:pt x="63487" y="19587"/>
                    <a:pt x="48971" y="7471"/>
                    <a:pt x="44702" y="4195"/>
                  </a:cubicBezTo>
                  <a:cubicBezTo>
                    <a:pt x="42997" y="2888"/>
                    <a:pt x="39548" y="0"/>
                    <a:pt x="35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37">
              <a:extLst>
                <a:ext uri="{FF2B5EF4-FFF2-40B4-BE49-F238E27FC236}">
                  <a16:creationId xmlns:a16="http://schemas.microsoft.com/office/drawing/2014/main" id="{CB31B192-9C92-42CA-985B-AF58C2DBD117}"/>
                </a:ext>
              </a:extLst>
            </p:cNvPr>
            <p:cNvSpPr/>
            <p:nvPr/>
          </p:nvSpPr>
          <p:spPr>
            <a:xfrm>
              <a:off x="-2776725" y="-1222825"/>
              <a:ext cx="1287025" cy="438400"/>
            </a:xfrm>
            <a:custGeom>
              <a:avLst/>
              <a:gdLst/>
              <a:ahLst/>
              <a:cxnLst/>
              <a:rect l="l" t="t" r="r" b="b"/>
              <a:pathLst>
                <a:path w="51481" h="17536" fill="none" extrusionOk="0">
                  <a:moveTo>
                    <a:pt x="1" y="13697"/>
                  </a:moveTo>
                  <a:cubicBezTo>
                    <a:pt x="9546" y="13056"/>
                    <a:pt x="23946" y="2670"/>
                    <a:pt x="27768" y="350"/>
                  </a:cubicBezTo>
                  <a:cubicBezTo>
                    <a:pt x="28344" y="1"/>
                    <a:pt x="29075" y="43"/>
                    <a:pt x="29606" y="456"/>
                  </a:cubicBezTo>
                  <a:lnTo>
                    <a:pt x="51481" y="17536"/>
                  </a:lnTo>
                </a:path>
              </a:pathLst>
            </a:custGeom>
            <a:noFill/>
            <a:ln w="9050" cap="flat" cmpd="sng">
              <a:solidFill>
                <a:schemeClr val="accent2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08;p37">
              <a:extLst>
                <a:ext uri="{FF2B5EF4-FFF2-40B4-BE49-F238E27FC236}">
                  <a16:creationId xmlns:a16="http://schemas.microsoft.com/office/drawing/2014/main" id="{FAAB2528-1067-4074-8967-791441F3447E}"/>
                </a:ext>
              </a:extLst>
            </p:cNvPr>
            <p:cNvSpPr/>
            <p:nvPr/>
          </p:nvSpPr>
          <p:spPr>
            <a:xfrm>
              <a:off x="-3190125" y="-1574200"/>
              <a:ext cx="1382575" cy="829750"/>
            </a:xfrm>
            <a:custGeom>
              <a:avLst/>
              <a:gdLst/>
              <a:ahLst/>
              <a:cxnLst/>
              <a:rect l="l" t="t" r="r" b="b"/>
              <a:pathLst>
                <a:path w="55303" h="33190" extrusionOk="0">
                  <a:moveTo>
                    <a:pt x="37482" y="0"/>
                  </a:moveTo>
                  <a:cubicBezTo>
                    <a:pt x="34551" y="0"/>
                    <a:pt x="31436" y="1410"/>
                    <a:pt x="27830" y="3503"/>
                  </a:cubicBezTo>
                  <a:cubicBezTo>
                    <a:pt x="24544" y="5408"/>
                    <a:pt x="14314" y="14402"/>
                    <a:pt x="14314" y="14402"/>
                  </a:cubicBezTo>
                  <a:lnTo>
                    <a:pt x="1759" y="15246"/>
                  </a:lnTo>
                  <a:cubicBezTo>
                    <a:pt x="1759" y="15246"/>
                    <a:pt x="0" y="30755"/>
                    <a:pt x="12464" y="30755"/>
                  </a:cubicBezTo>
                  <a:cubicBezTo>
                    <a:pt x="12813" y="30755"/>
                    <a:pt x="13173" y="30743"/>
                    <a:pt x="13545" y="30718"/>
                  </a:cubicBezTo>
                  <a:cubicBezTo>
                    <a:pt x="23161" y="30072"/>
                    <a:pt x="35246" y="16386"/>
                    <a:pt x="35246" y="16386"/>
                  </a:cubicBezTo>
                  <a:lnTo>
                    <a:pt x="42672" y="33190"/>
                  </a:lnTo>
                  <a:lnTo>
                    <a:pt x="55302" y="29445"/>
                  </a:lnTo>
                  <a:cubicBezTo>
                    <a:pt x="55302" y="29445"/>
                    <a:pt x="49091" y="13845"/>
                    <a:pt x="46960" y="8549"/>
                  </a:cubicBezTo>
                  <a:cubicBezTo>
                    <a:pt x="45147" y="4042"/>
                    <a:pt x="41876" y="500"/>
                    <a:pt x="38612" y="73"/>
                  </a:cubicBezTo>
                  <a:cubicBezTo>
                    <a:pt x="38238" y="24"/>
                    <a:pt x="37861" y="0"/>
                    <a:pt x="37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809;p37">
              <a:extLst>
                <a:ext uri="{FF2B5EF4-FFF2-40B4-BE49-F238E27FC236}">
                  <a16:creationId xmlns:a16="http://schemas.microsoft.com/office/drawing/2014/main" id="{C6684785-7035-47AE-8290-EFD5BCCED684}"/>
                </a:ext>
              </a:extLst>
            </p:cNvPr>
            <p:cNvSpPr/>
            <p:nvPr/>
          </p:nvSpPr>
          <p:spPr>
            <a:xfrm>
              <a:off x="-3076000" y="-1256750"/>
              <a:ext cx="1003600" cy="497200"/>
            </a:xfrm>
            <a:custGeom>
              <a:avLst/>
              <a:gdLst/>
              <a:ahLst/>
              <a:cxnLst/>
              <a:rect l="l" t="t" r="r" b="b"/>
              <a:pathLst>
                <a:path w="40144" h="19888" fill="none" extrusionOk="0">
                  <a:moveTo>
                    <a:pt x="811" y="2305"/>
                  </a:moveTo>
                  <a:cubicBezTo>
                    <a:pt x="811" y="2305"/>
                    <a:pt x="0" y="15853"/>
                    <a:pt x="9762" y="15197"/>
                  </a:cubicBezTo>
                  <a:cubicBezTo>
                    <a:pt x="15611" y="14804"/>
                    <a:pt x="27110" y="3186"/>
                    <a:pt x="30368" y="374"/>
                  </a:cubicBezTo>
                  <a:cubicBezTo>
                    <a:pt x="30802" y="1"/>
                    <a:pt x="31472" y="153"/>
                    <a:pt x="31701" y="677"/>
                  </a:cubicBezTo>
                  <a:lnTo>
                    <a:pt x="40143" y="19888"/>
                  </a:ln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37">
              <a:extLst>
                <a:ext uri="{FF2B5EF4-FFF2-40B4-BE49-F238E27FC236}">
                  <a16:creationId xmlns:a16="http://schemas.microsoft.com/office/drawing/2014/main" id="{05420D29-DD00-403B-9C69-5999017A6347}"/>
                </a:ext>
              </a:extLst>
            </p:cNvPr>
            <p:cNvSpPr/>
            <p:nvPr/>
          </p:nvSpPr>
          <p:spPr>
            <a:xfrm>
              <a:off x="-3052900" y="-1206350"/>
              <a:ext cx="104275" cy="91850"/>
            </a:xfrm>
            <a:custGeom>
              <a:avLst/>
              <a:gdLst/>
              <a:ahLst/>
              <a:cxnLst/>
              <a:rect l="l" t="t" r="r" b="b"/>
              <a:pathLst>
                <a:path w="4171" h="3674" fill="none" extrusionOk="0">
                  <a:moveTo>
                    <a:pt x="0" y="3674"/>
                  </a:moveTo>
                  <a:cubicBezTo>
                    <a:pt x="0" y="3674"/>
                    <a:pt x="3871" y="3198"/>
                    <a:pt x="4170" y="1"/>
                  </a:cubicBez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37">
              <a:extLst>
                <a:ext uri="{FF2B5EF4-FFF2-40B4-BE49-F238E27FC236}">
                  <a16:creationId xmlns:a16="http://schemas.microsoft.com/office/drawing/2014/main" id="{5CE50D89-21AB-4588-929D-9803E0B0F348}"/>
                </a:ext>
              </a:extLst>
            </p:cNvPr>
            <p:cNvSpPr/>
            <p:nvPr/>
          </p:nvSpPr>
          <p:spPr>
            <a:xfrm>
              <a:off x="-2149125" y="-898325"/>
              <a:ext cx="317525" cy="95500"/>
            </a:xfrm>
            <a:custGeom>
              <a:avLst/>
              <a:gdLst/>
              <a:ahLst/>
              <a:cxnLst/>
              <a:rect l="l" t="t" r="r" b="b"/>
              <a:pathLst>
                <a:path w="12701" h="3820" fill="none" extrusionOk="0">
                  <a:moveTo>
                    <a:pt x="0" y="3820"/>
                  </a:moveTo>
                  <a:lnTo>
                    <a:pt x="12701" y="0"/>
                  </a:lnTo>
                </a:path>
              </a:pathLst>
            </a:custGeom>
            <a:noFill/>
            <a:ln w="9050" cap="flat" cmpd="sng">
              <a:solidFill>
                <a:schemeClr val="accent3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37">
              <a:extLst>
                <a:ext uri="{FF2B5EF4-FFF2-40B4-BE49-F238E27FC236}">
                  <a16:creationId xmlns:a16="http://schemas.microsoft.com/office/drawing/2014/main" id="{FE7153F8-5C96-4D04-A35D-D68FA5AB272B}"/>
                </a:ext>
              </a:extLst>
            </p:cNvPr>
            <p:cNvSpPr/>
            <p:nvPr/>
          </p:nvSpPr>
          <p:spPr>
            <a:xfrm>
              <a:off x="-1570025" y="-1030950"/>
              <a:ext cx="221400" cy="237675"/>
            </a:xfrm>
            <a:custGeom>
              <a:avLst/>
              <a:gdLst/>
              <a:ahLst/>
              <a:cxnLst/>
              <a:rect l="l" t="t" r="r" b="b"/>
              <a:pathLst>
                <a:path w="8856" h="9507" fill="none" extrusionOk="0">
                  <a:moveTo>
                    <a:pt x="1" y="9506"/>
                  </a:moveTo>
                  <a:lnTo>
                    <a:pt x="8855" y="0"/>
                  </a:lnTo>
                </a:path>
              </a:pathLst>
            </a:custGeom>
            <a:noFill/>
            <a:ln w="9050" cap="flat" cmpd="sng">
              <a:solidFill>
                <a:schemeClr val="accent2"/>
              </a:solidFill>
              <a:prstDash val="solid"/>
              <a:miter lim="14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147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>
            <a:spLocks noGrp="1"/>
          </p:cNvSpPr>
          <p:nvPr>
            <p:ph type="title"/>
          </p:nvPr>
        </p:nvSpPr>
        <p:spPr>
          <a:xfrm>
            <a:off x="2217420" y="165840"/>
            <a:ext cx="49687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528" name="Google Shape;528;p35"/>
          <p:cNvSpPr txBox="1">
            <a:spLocks noGrp="1"/>
          </p:cNvSpPr>
          <p:nvPr>
            <p:ph type="subTitle" idx="1"/>
          </p:nvPr>
        </p:nvSpPr>
        <p:spPr>
          <a:xfrm>
            <a:off x="1042158" y="1007640"/>
            <a:ext cx="7319258" cy="3726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 err="1"/>
              <a:t>Infomap</a:t>
            </a:r>
            <a:r>
              <a:rPr lang="en-IN" sz="1600" dirty="0"/>
              <a:t> uses optimized map equation framework and is one of the most popular algorithms for community detection.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Multilevel algorithm is commonly recommended for social network analysis of large networks like Twitter hence it is selected for this project.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Label propagation is one of the fastest algorithms and uses labelling for community detection hence it has been included as one of the algorithms for this project.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Metrics like modularity clustering will be adopted for social network analysis and community detection.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696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9"/>
          <p:cNvSpPr txBox="1">
            <a:spLocks noGrp="1"/>
          </p:cNvSpPr>
          <p:nvPr>
            <p:ph type="body" idx="2"/>
          </p:nvPr>
        </p:nvSpPr>
        <p:spPr>
          <a:xfrm>
            <a:off x="274321" y="995470"/>
            <a:ext cx="6080444" cy="396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dirty="0"/>
              <a:t>Crawling Twitter users data (basic info, followers and most popular hashtags) using </a:t>
            </a:r>
            <a:r>
              <a:rPr lang="en-IN" sz="1600" dirty="0" err="1"/>
              <a:t>Tweepy</a:t>
            </a:r>
            <a:r>
              <a:rPr lang="en-IN" sz="1600" dirty="0"/>
              <a:t> and Twitter API.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dirty="0"/>
              <a:t>Cleaning the data and conducting basic exploratory data analysis to understand the data using Python.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dirty="0"/>
              <a:t>Creating who-follows-whom graph based on crawled data and dataset available using </a:t>
            </a:r>
            <a:r>
              <a:rPr lang="en-IN" sz="1600" dirty="0" err="1"/>
              <a:t>NetworkX</a:t>
            </a:r>
            <a:r>
              <a:rPr lang="en-IN" sz="1600" dirty="0"/>
              <a:t>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dirty="0"/>
              <a:t>Detecting communities e.g. Hobbies of people; in the created graph using the 3 community detection algorithms.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dirty="0"/>
              <a:t>Performing recommendation using graph based techniques with the help of </a:t>
            </a:r>
            <a:r>
              <a:rPr lang="en-IN" sz="1600" dirty="0" err="1"/>
              <a:t>NetworkX</a:t>
            </a:r>
            <a:r>
              <a:rPr lang="en-IN" sz="1600" dirty="0"/>
              <a:t>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IN" sz="1600" dirty="0"/>
          </a:p>
        </p:txBody>
      </p:sp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3201010" y="404700"/>
            <a:ext cx="2333100" cy="584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Flow</a:t>
            </a:r>
            <a:endParaRPr dirty="0"/>
          </a:p>
        </p:txBody>
      </p:sp>
      <p:grpSp>
        <p:nvGrpSpPr>
          <p:cNvPr id="8" name="Google Shape;890;p40">
            <a:extLst>
              <a:ext uri="{FF2B5EF4-FFF2-40B4-BE49-F238E27FC236}">
                <a16:creationId xmlns:a16="http://schemas.microsoft.com/office/drawing/2014/main" id="{401DE14B-4FE5-4347-AF41-122BB0DB4F8F}"/>
              </a:ext>
            </a:extLst>
          </p:cNvPr>
          <p:cNvGrpSpPr/>
          <p:nvPr/>
        </p:nvGrpSpPr>
        <p:grpSpPr>
          <a:xfrm>
            <a:off x="6217920" y="164820"/>
            <a:ext cx="2761215" cy="2738400"/>
            <a:chOff x="10716950" y="-467075"/>
            <a:chExt cx="2914175" cy="2961150"/>
          </a:xfrm>
        </p:grpSpPr>
        <p:sp>
          <p:nvSpPr>
            <p:cNvPr id="9" name="Google Shape;891;p40">
              <a:extLst>
                <a:ext uri="{FF2B5EF4-FFF2-40B4-BE49-F238E27FC236}">
                  <a16:creationId xmlns:a16="http://schemas.microsoft.com/office/drawing/2014/main" id="{1A07FF7E-8109-4B8F-A527-C42BE1DF7BD8}"/>
                </a:ext>
              </a:extLst>
            </p:cNvPr>
            <p:cNvSpPr/>
            <p:nvPr/>
          </p:nvSpPr>
          <p:spPr>
            <a:xfrm>
              <a:off x="10716950" y="2184000"/>
              <a:ext cx="2914175" cy="310075"/>
            </a:xfrm>
            <a:custGeom>
              <a:avLst/>
              <a:gdLst/>
              <a:ahLst/>
              <a:cxnLst/>
              <a:rect l="l" t="t" r="r" b="b"/>
              <a:pathLst>
                <a:path w="116567" h="12403" extrusionOk="0">
                  <a:moveTo>
                    <a:pt x="58284" y="0"/>
                  </a:moveTo>
                  <a:cubicBezTo>
                    <a:pt x="42826" y="0"/>
                    <a:pt x="28002" y="653"/>
                    <a:pt x="17071" y="1817"/>
                  </a:cubicBezTo>
                  <a:cubicBezTo>
                    <a:pt x="6141" y="2980"/>
                    <a:pt x="1" y="4557"/>
                    <a:pt x="1" y="6201"/>
                  </a:cubicBezTo>
                  <a:cubicBezTo>
                    <a:pt x="1" y="7846"/>
                    <a:pt x="6141" y="9423"/>
                    <a:pt x="17071" y="10587"/>
                  </a:cubicBezTo>
                  <a:cubicBezTo>
                    <a:pt x="28002" y="11750"/>
                    <a:pt x="42826" y="12403"/>
                    <a:pt x="58284" y="12403"/>
                  </a:cubicBezTo>
                  <a:cubicBezTo>
                    <a:pt x="73742" y="12403"/>
                    <a:pt x="88567" y="11750"/>
                    <a:pt x="99496" y="10587"/>
                  </a:cubicBezTo>
                  <a:cubicBezTo>
                    <a:pt x="110426" y="9423"/>
                    <a:pt x="116566" y="7846"/>
                    <a:pt x="116566" y="6201"/>
                  </a:cubicBezTo>
                  <a:cubicBezTo>
                    <a:pt x="116566" y="4557"/>
                    <a:pt x="110426" y="2980"/>
                    <a:pt x="99496" y="1817"/>
                  </a:cubicBezTo>
                  <a:cubicBezTo>
                    <a:pt x="88567" y="653"/>
                    <a:pt x="73742" y="0"/>
                    <a:pt x="58284" y="0"/>
                  </a:cubicBezTo>
                  <a:close/>
                </a:path>
              </a:pathLst>
            </a:custGeom>
            <a:solidFill>
              <a:srgbClr val="224253">
                <a:alpha val="1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2;p40">
              <a:extLst>
                <a:ext uri="{FF2B5EF4-FFF2-40B4-BE49-F238E27FC236}">
                  <a16:creationId xmlns:a16="http://schemas.microsoft.com/office/drawing/2014/main" id="{7C5CE127-D055-4B93-AF74-FE953B83875E}"/>
                </a:ext>
              </a:extLst>
            </p:cNvPr>
            <p:cNvSpPr/>
            <p:nvPr/>
          </p:nvSpPr>
          <p:spPr>
            <a:xfrm>
              <a:off x="12903800" y="600175"/>
              <a:ext cx="32125" cy="866525"/>
            </a:xfrm>
            <a:custGeom>
              <a:avLst/>
              <a:gdLst/>
              <a:ahLst/>
              <a:cxnLst/>
              <a:rect l="l" t="t" r="r" b="b"/>
              <a:pathLst>
                <a:path w="1285" h="34661" extrusionOk="0">
                  <a:moveTo>
                    <a:pt x="1" y="0"/>
                  </a:moveTo>
                  <a:lnTo>
                    <a:pt x="1" y="34660"/>
                  </a:lnTo>
                  <a:lnTo>
                    <a:pt x="1285" y="3466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3;p40">
              <a:extLst>
                <a:ext uri="{FF2B5EF4-FFF2-40B4-BE49-F238E27FC236}">
                  <a16:creationId xmlns:a16="http://schemas.microsoft.com/office/drawing/2014/main" id="{CA2B40A6-3B91-42F1-8A9B-C33A6C750DAB}"/>
                </a:ext>
              </a:extLst>
            </p:cNvPr>
            <p:cNvSpPr/>
            <p:nvPr/>
          </p:nvSpPr>
          <p:spPr>
            <a:xfrm>
              <a:off x="11532950" y="600175"/>
              <a:ext cx="32125" cy="866525"/>
            </a:xfrm>
            <a:custGeom>
              <a:avLst/>
              <a:gdLst/>
              <a:ahLst/>
              <a:cxnLst/>
              <a:rect l="l" t="t" r="r" b="b"/>
              <a:pathLst>
                <a:path w="1285" h="34661" extrusionOk="0">
                  <a:moveTo>
                    <a:pt x="1" y="0"/>
                  </a:moveTo>
                  <a:lnTo>
                    <a:pt x="1" y="34660"/>
                  </a:lnTo>
                  <a:lnTo>
                    <a:pt x="1285" y="3466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4;p40">
              <a:extLst>
                <a:ext uri="{FF2B5EF4-FFF2-40B4-BE49-F238E27FC236}">
                  <a16:creationId xmlns:a16="http://schemas.microsoft.com/office/drawing/2014/main" id="{ECC22894-5763-4422-A853-9F2F8B3CAC9A}"/>
                </a:ext>
              </a:extLst>
            </p:cNvPr>
            <p:cNvSpPr/>
            <p:nvPr/>
          </p:nvSpPr>
          <p:spPr>
            <a:xfrm>
              <a:off x="11258225" y="57745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rgbClr val="2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5;p40">
              <a:extLst>
                <a:ext uri="{FF2B5EF4-FFF2-40B4-BE49-F238E27FC236}">
                  <a16:creationId xmlns:a16="http://schemas.microsoft.com/office/drawing/2014/main" id="{F24312A1-7488-460E-9B5B-350EC607534A}"/>
                </a:ext>
              </a:extLst>
            </p:cNvPr>
            <p:cNvSpPr/>
            <p:nvPr/>
          </p:nvSpPr>
          <p:spPr>
            <a:xfrm>
              <a:off x="11258225" y="77440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6;p40">
              <a:extLst>
                <a:ext uri="{FF2B5EF4-FFF2-40B4-BE49-F238E27FC236}">
                  <a16:creationId xmlns:a16="http://schemas.microsoft.com/office/drawing/2014/main" id="{F461D4BF-5682-4DFB-86BA-EBCD392B23FA}"/>
                </a:ext>
              </a:extLst>
            </p:cNvPr>
            <p:cNvSpPr/>
            <p:nvPr/>
          </p:nvSpPr>
          <p:spPr>
            <a:xfrm>
              <a:off x="11258225" y="97135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7;p40">
              <a:extLst>
                <a:ext uri="{FF2B5EF4-FFF2-40B4-BE49-F238E27FC236}">
                  <a16:creationId xmlns:a16="http://schemas.microsoft.com/office/drawing/2014/main" id="{B7D90786-DF77-4A37-9769-1C284FE4AB68}"/>
                </a:ext>
              </a:extLst>
            </p:cNvPr>
            <p:cNvSpPr/>
            <p:nvPr/>
          </p:nvSpPr>
          <p:spPr>
            <a:xfrm>
              <a:off x="11258225" y="116830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8;p40">
              <a:extLst>
                <a:ext uri="{FF2B5EF4-FFF2-40B4-BE49-F238E27FC236}">
                  <a16:creationId xmlns:a16="http://schemas.microsoft.com/office/drawing/2014/main" id="{C92A8887-8637-4D4D-96B8-F75E28727B87}"/>
                </a:ext>
              </a:extLst>
            </p:cNvPr>
            <p:cNvSpPr/>
            <p:nvPr/>
          </p:nvSpPr>
          <p:spPr>
            <a:xfrm>
              <a:off x="12650775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" y="33814"/>
                  </a:lnTo>
                  <a:lnTo>
                    <a:pt x="999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9;p40">
              <a:extLst>
                <a:ext uri="{FF2B5EF4-FFF2-40B4-BE49-F238E27FC236}">
                  <a16:creationId xmlns:a16="http://schemas.microsoft.com/office/drawing/2014/main" id="{5D8C8775-FC3C-4C32-A24A-6817D61D4E07}"/>
                </a:ext>
              </a:extLst>
            </p:cNvPr>
            <p:cNvSpPr/>
            <p:nvPr/>
          </p:nvSpPr>
          <p:spPr>
            <a:xfrm>
              <a:off x="13053375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756" y="33814"/>
                  </a:lnTo>
                  <a:lnTo>
                    <a:pt x="2754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0;p40">
              <a:extLst>
                <a:ext uri="{FF2B5EF4-FFF2-40B4-BE49-F238E27FC236}">
                  <a16:creationId xmlns:a16="http://schemas.microsoft.com/office/drawing/2014/main" id="{537F8E9A-639A-4593-B253-E6547DA813DF}"/>
                </a:ext>
              </a:extLst>
            </p:cNvPr>
            <p:cNvSpPr/>
            <p:nvPr/>
          </p:nvSpPr>
          <p:spPr>
            <a:xfrm>
              <a:off x="11169600" y="1466675"/>
              <a:ext cx="68875" cy="845375"/>
            </a:xfrm>
            <a:custGeom>
              <a:avLst/>
              <a:gdLst/>
              <a:ahLst/>
              <a:cxnLst/>
              <a:rect l="l" t="t" r="r" b="b"/>
              <a:pathLst>
                <a:path w="2755" h="33815" extrusionOk="0">
                  <a:moveTo>
                    <a:pt x="0" y="0"/>
                  </a:moveTo>
                  <a:lnTo>
                    <a:pt x="0" y="33814"/>
                  </a:lnTo>
                  <a:lnTo>
                    <a:pt x="998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1;p40">
              <a:extLst>
                <a:ext uri="{FF2B5EF4-FFF2-40B4-BE49-F238E27FC236}">
                  <a16:creationId xmlns:a16="http://schemas.microsoft.com/office/drawing/2014/main" id="{E2B5EEC5-6601-45E8-A4C0-44B6CF22792A}"/>
                </a:ext>
              </a:extLst>
            </p:cNvPr>
            <p:cNvSpPr/>
            <p:nvPr/>
          </p:nvSpPr>
          <p:spPr>
            <a:xfrm>
              <a:off x="11610250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755" y="33814"/>
                  </a:lnTo>
                  <a:lnTo>
                    <a:pt x="2753" y="3381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C9A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2;p40">
              <a:extLst>
                <a:ext uri="{FF2B5EF4-FFF2-40B4-BE49-F238E27FC236}">
                  <a16:creationId xmlns:a16="http://schemas.microsoft.com/office/drawing/2014/main" id="{44EC0490-A22C-43CF-8C85-E475BFE26122}"/>
                </a:ext>
              </a:extLst>
            </p:cNvPr>
            <p:cNvSpPr/>
            <p:nvPr/>
          </p:nvSpPr>
          <p:spPr>
            <a:xfrm>
              <a:off x="11055375" y="1449375"/>
              <a:ext cx="2133200" cy="34575"/>
            </a:xfrm>
            <a:custGeom>
              <a:avLst/>
              <a:gdLst/>
              <a:ahLst/>
              <a:cxnLst/>
              <a:rect l="l" t="t" r="r" b="b"/>
              <a:pathLst>
                <a:path w="8532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85328" y="1383"/>
                  </a:lnTo>
                  <a:lnTo>
                    <a:pt x="85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3;p40">
              <a:extLst>
                <a:ext uri="{FF2B5EF4-FFF2-40B4-BE49-F238E27FC236}">
                  <a16:creationId xmlns:a16="http://schemas.microsoft.com/office/drawing/2014/main" id="{B82EB5E0-3079-409A-8A73-8857757C3259}"/>
                </a:ext>
              </a:extLst>
            </p:cNvPr>
            <p:cNvSpPr/>
            <p:nvPr/>
          </p:nvSpPr>
          <p:spPr>
            <a:xfrm>
              <a:off x="11529450" y="2252075"/>
              <a:ext cx="247475" cy="145675"/>
            </a:xfrm>
            <a:custGeom>
              <a:avLst/>
              <a:gdLst/>
              <a:ahLst/>
              <a:cxnLst/>
              <a:rect l="l" t="t" r="r" b="b"/>
              <a:pathLst>
                <a:path w="9899" h="5827" extrusionOk="0">
                  <a:moveTo>
                    <a:pt x="7673" y="1"/>
                  </a:moveTo>
                  <a:cubicBezTo>
                    <a:pt x="7633" y="1"/>
                    <a:pt x="7493" y="48"/>
                    <a:pt x="7232" y="150"/>
                  </a:cubicBezTo>
                  <a:lnTo>
                    <a:pt x="7421" y="186"/>
                  </a:lnTo>
                  <a:lnTo>
                    <a:pt x="7421" y="186"/>
                  </a:lnTo>
                  <a:cubicBezTo>
                    <a:pt x="7624" y="68"/>
                    <a:pt x="7720" y="1"/>
                    <a:pt x="7673" y="1"/>
                  </a:cubicBezTo>
                  <a:close/>
                  <a:moveTo>
                    <a:pt x="7421" y="186"/>
                  </a:moveTo>
                  <a:cubicBezTo>
                    <a:pt x="6072" y="975"/>
                    <a:pt x="1" y="4054"/>
                    <a:pt x="86" y="4993"/>
                  </a:cubicBezTo>
                  <a:cubicBezTo>
                    <a:pt x="138" y="5558"/>
                    <a:pt x="1017" y="5827"/>
                    <a:pt x="2427" y="5827"/>
                  </a:cubicBezTo>
                  <a:cubicBezTo>
                    <a:pt x="3889" y="5827"/>
                    <a:pt x="5920" y="5539"/>
                    <a:pt x="8193" y="4993"/>
                  </a:cubicBezTo>
                  <a:cubicBezTo>
                    <a:pt x="8891" y="4826"/>
                    <a:pt x="9899" y="4638"/>
                    <a:pt x="9775" y="3278"/>
                  </a:cubicBezTo>
                  <a:cubicBezTo>
                    <a:pt x="9604" y="1410"/>
                    <a:pt x="8881" y="467"/>
                    <a:pt x="8881" y="467"/>
                  </a:cubicBezTo>
                  <a:lnTo>
                    <a:pt x="7421" y="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4;p40">
              <a:extLst>
                <a:ext uri="{FF2B5EF4-FFF2-40B4-BE49-F238E27FC236}">
                  <a16:creationId xmlns:a16="http://schemas.microsoft.com/office/drawing/2014/main" id="{BEB50CFA-A3FA-4265-A21C-484A0F75EB63}"/>
                </a:ext>
              </a:extLst>
            </p:cNvPr>
            <p:cNvSpPr/>
            <p:nvPr/>
          </p:nvSpPr>
          <p:spPr>
            <a:xfrm>
              <a:off x="11440425" y="1260200"/>
              <a:ext cx="341450" cy="1026725"/>
            </a:xfrm>
            <a:custGeom>
              <a:avLst/>
              <a:gdLst/>
              <a:ahLst/>
              <a:cxnLst/>
              <a:rect l="l" t="t" r="r" b="b"/>
              <a:pathLst>
                <a:path w="13658" h="41069" extrusionOk="0">
                  <a:moveTo>
                    <a:pt x="10426" y="0"/>
                  </a:moveTo>
                  <a:lnTo>
                    <a:pt x="0" y="2744"/>
                  </a:lnTo>
                  <a:cubicBezTo>
                    <a:pt x="1469" y="14455"/>
                    <a:pt x="7573" y="35845"/>
                    <a:pt x="9935" y="40535"/>
                  </a:cubicBezTo>
                  <a:cubicBezTo>
                    <a:pt x="10500" y="40934"/>
                    <a:pt x="10992" y="41068"/>
                    <a:pt x="11397" y="41068"/>
                  </a:cubicBezTo>
                  <a:cubicBezTo>
                    <a:pt x="12229" y="41068"/>
                    <a:pt x="12699" y="40503"/>
                    <a:pt x="12699" y="40503"/>
                  </a:cubicBezTo>
                  <a:cubicBezTo>
                    <a:pt x="12699" y="40503"/>
                    <a:pt x="13658" y="16664"/>
                    <a:pt x="10426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5;p40">
              <a:extLst>
                <a:ext uri="{FF2B5EF4-FFF2-40B4-BE49-F238E27FC236}">
                  <a16:creationId xmlns:a16="http://schemas.microsoft.com/office/drawing/2014/main" id="{71002296-B4B2-440F-A7AB-5D332655ECB7}"/>
                </a:ext>
              </a:extLst>
            </p:cNvPr>
            <p:cNvSpPr/>
            <p:nvPr/>
          </p:nvSpPr>
          <p:spPr>
            <a:xfrm>
              <a:off x="11319900" y="925725"/>
              <a:ext cx="1381250" cy="1295925"/>
            </a:xfrm>
            <a:custGeom>
              <a:avLst/>
              <a:gdLst/>
              <a:ahLst/>
              <a:cxnLst/>
              <a:rect l="l" t="t" r="r" b="b"/>
              <a:pathLst>
                <a:path w="55250" h="51837" extrusionOk="0">
                  <a:moveTo>
                    <a:pt x="42692" y="0"/>
                  </a:moveTo>
                  <a:lnTo>
                    <a:pt x="29281" y="1785"/>
                  </a:lnTo>
                  <a:cubicBezTo>
                    <a:pt x="29281" y="1785"/>
                    <a:pt x="25911" y="1334"/>
                    <a:pt x="21600" y="1334"/>
                  </a:cubicBezTo>
                  <a:cubicBezTo>
                    <a:pt x="14861" y="1334"/>
                    <a:pt x="5826" y="2437"/>
                    <a:pt x="3789" y="8092"/>
                  </a:cubicBezTo>
                  <a:cubicBezTo>
                    <a:pt x="1" y="18601"/>
                    <a:pt x="6141" y="51836"/>
                    <a:pt x="6141" y="51836"/>
                  </a:cubicBezTo>
                  <a:lnTo>
                    <a:pt x="19608" y="51836"/>
                  </a:lnTo>
                  <a:cubicBezTo>
                    <a:pt x="19608" y="51836"/>
                    <a:pt x="17169" y="23734"/>
                    <a:pt x="18882" y="22020"/>
                  </a:cubicBezTo>
                  <a:cubicBezTo>
                    <a:pt x="19739" y="21163"/>
                    <a:pt x="21934" y="20949"/>
                    <a:pt x="25539" y="20949"/>
                  </a:cubicBezTo>
                  <a:cubicBezTo>
                    <a:pt x="29144" y="20949"/>
                    <a:pt x="34158" y="21163"/>
                    <a:pt x="40654" y="21163"/>
                  </a:cubicBezTo>
                  <a:cubicBezTo>
                    <a:pt x="55249" y="21163"/>
                    <a:pt x="48125" y="1615"/>
                    <a:pt x="42692" y="0"/>
                  </a:cubicBezTo>
                  <a:close/>
                </a:path>
              </a:pathLst>
            </a:custGeom>
            <a:solidFill>
              <a:srgbClr val="509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6;p40">
              <a:extLst>
                <a:ext uri="{FF2B5EF4-FFF2-40B4-BE49-F238E27FC236}">
                  <a16:creationId xmlns:a16="http://schemas.microsoft.com/office/drawing/2014/main" id="{53EE9712-4161-4481-A864-0D5F984A2229}"/>
                </a:ext>
              </a:extLst>
            </p:cNvPr>
            <p:cNvSpPr/>
            <p:nvPr/>
          </p:nvSpPr>
          <p:spPr>
            <a:xfrm>
              <a:off x="11700525" y="1378600"/>
              <a:ext cx="587350" cy="843050"/>
            </a:xfrm>
            <a:custGeom>
              <a:avLst/>
              <a:gdLst/>
              <a:ahLst/>
              <a:cxnLst/>
              <a:rect l="l" t="t" r="r" b="b"/>
              <a:pathLst>
                <a:path w="23494" h="33722" fill="none" extrusionOk="0">
                  <a:moveTo>
                    <a:pt x="3450" y="33721"/>
                  </a:moveTo>
                  <a:cubicBezTo>
                    <a:pt x="3450" y="33721"/>
                    <a:pt x="0" y="4723"/>
                    <a:pt x="2942" y="2598"/>
                  </a:cubicBezTo>
                  <a:cubicBezTo>
                    <a:pt x="6534" y="1"/>
                    <a:pt x="23494" y="1696"/>
                    <a:pt x="23494" y="1696"/>
                  </a:cubicBezTo>
                </a:path>
              </a:pathLst>
            </a:custGeom>
            <a:solidFill>
              <a:schemeClr val="accent2"/>
            </a:solidFill>
            <a:ln w="9500" cap="flat" cmpd="sng">
              <a:solidFill>
                <a:schemeClr val="accent2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7;p40">
              <a:extLst>
                <a:ext uri="{FF2B5EF4-FFF2-40B4-BE49-F238E27FC236}">
                  <a16:creationId xmlns:a16="http://schemas.microsoft.com/office/drawing/2014/main" id="{F3E8A5E6-C1D4-4E46-BF43-DA534F519DD9}"/>
                </a:ext>
              </a:extLst>
            </p:cNvPr>
            <p:cNvSpPr/>
            <p:nvPr/>
          </p:nvSpPr>
          <p:spPr>
            <a:xfrm>
              <a:off x="12164500" y="2252075"/>
              <a:ext cx="247450" cy="145675"/>
            </a:xfrm>
            <a:custGeom>
              <a:avLst/>
              <a:gdLst/>
              <a:ahLst/>
              <a:cxnLst/>
              <a:rect l="l" t="t" r="r" b="b"/>
              <a:pathLst>
                <a:path w="9898" h="5827" extrusionOk="0">
                  <a:moveTo>
                    <a:pt x="7671" y="1"/>
                  </a:moveTo>
                  <a:cubicBezTo>
                    <a:pt x="7632" y="1"/>
                    <a:pt x="7492" y="48"/>
                    <a:pt x="7230" y="150"/>
                  </a:cubicBezTo>
                  <a:lnTo>
                    <a:pt x="7420" y="186"/>
                  </a:lnTo>
                  <a:lnTo>
                    <a:pt x="7420" y="186"/>
                  </a:lnTo>
                  <a:cubicBezTo>
                    <a:pt x="7622" y="68"/>
                    <a:pt x="7719" y="1"/>
                    <a:pt x="7671" y="1"/>
                  </a:cubicBezTo>
                  <a:close/>
                  <a:moveTo>
                    <a:pt x="7420" y="186"/>
                  </a:moveTo>
                  <a:lnTo>
                    <a:pt x="7420" y="186"/>
                  </a:lnTo>
                  <a:cubicBezTo>
                    <a:pt x="6071" y="975"/>
                    <a:pt x="1" y="4054"/>
                    <a:pt x="85" y="4993"/>
                  </a:cubicBezTo>
                  <a:cubicBezTo>
                    <a:pt x="137" y="5558"/>
                    <a:pt x="1016" y="5827"/>
                    <a:pt x="2427" y="5827"/>
                  </a:cubicBezTo>
                  <a:cubicBezTo>
                    <a:pt x="3888" y="5827"/>
                    <a:pt x="5919" y="5539"/>
                    <a:pt x="8192" y="4993"/>
                  </a:cubicBezTo>
                  <a:cubicBezTo>
                    <a:pt x="8891" y="4826"/>
                    <a:pt x="9897" y="4638"/>
                    <a:pt x="9774" y="3278"/>
                  </a:cubicBezTo>
                  <a:cubicBezTo>
                    <a:pt x="9604" y="1410"/>
                    <a:pt x="8881" y="467"/>
                    <a:pt x="8881" y="467"/>
                  </a:cubicBezTo>
                  <a:lnTo>
                    <a:pt x="7420" y="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8;p40">
              <a:extLst>
                <a:ext uri="{FF2B5EF4-FFF2-40B4-BE49-F238E27FC236}">
                  <a16:creationId xmlns:a16="http://schemas.microsoft.com/office/drawing/2014/main" id="{74EFCC92-24F2-4DE1-A3ED-C315001F3FAE}"/>
                </a:ext>
              </a:extLst>
            </p:cNvPr>
            <p:cNvSpPr/>
            <p:nvPr/>
          </p:nvSpPr>
          <p:spPr>
            <a:xfrm>
              <a:off x="12018625" y="1260200"/>
              <a:ext cx="374300" cy="1026725"/>
            </a:xfrm>
            <a:custGeom>
              <a:avLst/>
              <a:gdLst/>
              <a:ahLst/>
              <a:cxnLst/>
              <a:rect l="l" t="t" r="r" b="b"/>
              <a:pathLst>
                <a:path w="14972" h="41069" extrusionOk="0">
                  <a:moveTo>
                    <a:pt x="10425" y="0"/>
                  </a:moveTo>
                  <a:lnTo>
                    <a:pt x="1" y="2744"/>
                  </a:lnTo>
                  <a:cubicBezTo>
                    <a:pt x="1468" y="14455"/>
                    <a:pt x="9847" y="35845"/>
                    <a:pt x="12207" y="40535"/>
                  </a:cubicBezTo>
                  <a:cubicBezTo>
                    <a:pt x="12772" y="40934"/>
                    <a:pt x="13264" y="41068"/>
                    <a:pt x="13670" y="41068"/>
                  </a:cubicBezTo>
                  <a:cubicBezTo>
                    <a:pt x="14502" y="41068"/>
                    <a:pt x="14971" y="40503"/>
                    <a:pt x="14971" y="40503"/>
                  </a:cubicBezTo>
                  <a:cubicBezTo>
                    <a:pt x="14971" y="40503"/>
                    <a:pt x="13657" y="16664"/>
                    <a:pt x="10425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9;p40">
              <a:extLst>
                <a:ext uri="{FF2B5EF4-FFF2-40B4-BE49-F238E27FC236}">
                  <a16:creationId xmlns:a16="http://schemas.microsoft.com/office/drawing/2014/main" id="{A0DCAF8E-383D-4C89-8D09-FB0C8C1DE2ED}"/>
                </a:ext>
              </a:extLst>
            </p:cNvPr>
            <p:cNvSpPr/>
            <p:nvPr/>
          </p:nvSpPr>
          <p:spPr>
            <a:xfrm>
              <a:off x="11843375" y="840650"/>
              <a:ext cx="1163200" cy="1381000"/>
            </a:xfrm>
            <a:custGeom>
              <a:avLst/>
              <a:gdLst/>
              <a:ahLst/>
              <a:cxnLst/>
              <a:rect l="l" t="t" r="r" b="b"/>
              <a:pathLst>
                <a:path w="46528" h="55240" extrusionOk="0">
                  <a:moveTo>
                    <a:pt x="33971" y="1"/>
                  </a:moveTo>
                  <a:lnTo>
                    <a:pt x="32463" y="5188"/>
                  </a:lnTo>
                  <a:cubicBezTo>
                    <a:pt x="32463" y="5188"/>
                    <a:pt x="24902" y="3403"/>
                    <a:pt x="17413" y="3403"/>
                  </a:cubicBezTo>
                  <a:cubicBezTo>
                    <a:pt x="10937" y="3403"/>
                    <a:pt x="4515" y="4738"/>
                    <a:pt x="3085" y="9717"/>
                  </a:cubicBezTo>
                  <a:cubicBezTo>
                    <a:pt x="1" y="20453"/>
                    <a:pt x="9287" y="55239"/>
                    <a:pt x="9287" y="55239"/>
                  </a:cubicBezTo>
                  <a:lnTo>
                    <a:pt x="23418" y="55239"/>
                  </a:lnTo>
                  <a:cubicBezTo>
                    <a:pt x="23418" y="55239"/>
                    <a:pt x="19022" y="27137"/>
                    <a:pt x="20735" y="25423"/>
                  </a:cubicBezTo>
                  <a:cubicBezTo>
                    <a:pt x="21528" y="24630"/>
                    <a:pt x="23542" y="24564"/>
                    <a:pt x="28550" y="24564"/>
                  </a:cubicBezTo>
                  <a:cubicBezTo>
                    <a:pt x="29553" y="24564"/>
                    <a:pt x="30677" y="24566"/>
                    <a:pt x="31934" y="24566"/>
                  </a:cubicBezTo>
                  <a:cubicBezTo>
                    <a:pt x="46528" y="24566"/>
                    <a:pt x="39404" y="1615"/>
                    <a:pt x="33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0;p40">
              <a:extLst>
                <a:ext uri="{FF2B5EF4-FFF2-40B4-BE49-F238E27FC236}">
                  <a16:creationId xmlns:a16="http://schemas.microsoft.com/office/drawing/2014/main" id="{E3E852F5-D25A-48DA-A2FA-9B125A6706FC}"/>
                </a:ext>
              </a:extLst>
            </p:cNvPr>
            <p:cNvSpPr/>
            <p:nvPr/>
          </p:nvSpPr>
          <p:spPr>
            <a:xfrm>
              <a:off x="12261425" y="840650"/>
              <a:ext cx="679150" cy="1381000"/>
            </a:xfrm>
            <a:custGeom>
              <a:avLst/>
              <a:gdLst/>
              <a:ahLst/>
              <a:cxnLst/>
              <a:rect l="l" t="t" r="r" b="b"/>
              <a:pathLst>
                <a:path w="27166" h="55240" fill="none" extrusionOk="0">
                  <a:moveTo>
                    <a:pt x="4833" y="55239"/>
                  </a:moveTo>
                  <a:cubicBezTo>
                    <a:pt x="4833" y="55239"/>
                    <a:pt x="1" y="24776"/>
                    <a:pt x="1714" y="23061"/>
                  </a:cubicBezTo>
                  <a:cubicBezTo>
                    <a:pt x="3428" y="21349"/>
                    <a:pt x="4989" y="22510"/>
                    <a:pt x="12571" y="22510"/>
                  </a:cubicBezTo>
                  <a:cubicBezTo>
                    <a:pt x="27166" y="22510"/>
                    <a:pt x="20042" y="1615"/>
                    <a:pt x="14607" y="1"/>
                  </a:cubicBezTo>
                </a:path>
              </a:pathLst>
            </a:custGeom>
            <a:noFill/>
            <a:ln w="9500" cap="flat" cmpd="sng">
              <a:solidFill>
                <a:schemeClr val="accent3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1;p40">
              <a:extLst>
                <a:ext uri="{FF2B5EF4-FFF2-40B4-BE49-F238E27FC236}">
                  <a16:creationId xmlns:a16="http://schemas.microsoft.com/office/drawing/2014/main" id="{19AF2ED3-EC46-4753-94C8-463E2BA8D9DC}"/>
                </a:ext>
              </a:extLst>
            </p:cNvPr>
            <p:cNvSpPr/>
            <p:nvPr/>
          </p:nvSpPr>
          <p:spPr>
            <a:xfrm>
              <a:off x="11857425" y="867200"/>
              <a:ext cx="680775" cy="576325"/>
            </a:xfrm>
            <a:custGeom>
              <a:avLst/>
              <a:gdLst/>
              <a:ahLst/>
              <a:cxnLst/>
              <a:rect l="l" t="t" r="r" b="b"/>
              <a:pathLst>
                <a:path w="27231" h="23053" fill="none" extrusionOk="0">
                  <a:moveTo>
                    <a:pt x="2483" y="23052"/>
                  </a:moveTo>
                  <a:cubicBezTo>
                    <a:pt x="1931" y="16279"/>
                    <a:pt x="0" y="8147"/>
                    <a:pt x="6007" y="4455"/>
                  </a:cubicBezTo>
                  <a:cubicBezTo>
                    <a:pt x="13255" y="0"/>
                    <a:pt x="27231" y="3241"/>
                    <a:pt x="27231" y="3241"/>
                  </a:cubicBezTo>
                </a:path>
              </a:pathLst>
            </a:custGeom>
            <a:solidFill>
              <a:schemeClr val="accent2"/>
            </a:solidFill>
            <a:ln w="9500" cap="flat" cmpd="sng">
              <a:solidFill>
                <a:schemeClr val="accent2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2;p40">
              <a:extLst>
                <a:ext uri="{FF2B5EF4-FFF2-40B4-BE49-F238E27FC236}">
                  <a16:creationId xmlns:a16="http://schemas.microsoft.com/office/drawing/2014/main" id="{19EC0E3C-5D10-4CCD-AC62-B536236C0B1E}"/>
                </a:ext>
              </a:extLst>
            </p:cNvPr>
            <p:cNvSpPr/>
            <p:nvPr/>
          </p:nvSpPr>
          <p:spPr>
            <a:xfrm>
              <a:off x="11902150" y="44575"/>
              <a:ext cx="960025" cy="941775"/>
            </a:xfrm>
            <a:custGeom>
              <a:avLst/>
              <a:gdLst/>
              <a:ahLst/>
              <a:cxnLst/>
              <a:rect l="l" t="t" r="r" b="b"/>
              <a:pathLst>
                <a:path w="38401" h="37671" extrusionOk="0">
                  <a:moveTo>
                    <a:pt x="16105" y="0"/>
                  </a:moveTo>
                  <a:cubicBezTo>
                    <a:pt x="15858" y="0"/>
                    <a:pt x="15619" y="17"/>
                    <a:pt x="15389" y="53"/>
                  </a:cubicBezTo>
                  <a:cubicBezTo>
                    <a:pt x="10413" y="829"/>
                    <a:pt x="1796" y="10853"/>
                    <a:pt x="1796" y="10853"/>
                  </a:cubicBezTo>
                  <a:cubicBezTo>
                    <a:pt x="1796" y="10853"/>
                    <a:pt x="1" y="31244"/>
                    <a:pt x="3851" y="33632"/>
                  </a:cubicBezTo>
                  <a:cubicBezTo>
                    <a:pt x="7701" y="36017"/>
                    <a:pt x="14139" y="37150"/>
                    <a:pt x="19362" y="37218"/>
                  </a:cubicBezTo>
                  <a:cubicBezTo>
                    <a:pt x="21869" y="37250"/>
                    <a:pt x="24935" y="37671"/>
                    <a:pt x="27763" y="37671"/>
                  </a:cubicBezTo>
                  <a:cubicBezTo>
                    <a:pt x="30783" y="37671"/>
                    <a:pt x="33531" y="37191"/>
                    <a:pt x="35034" y="35246"/>
                  </a:cubicBezTo>
                  <a:cubicBezTo>
                    <a:pt x="38400" y="30889"/>
                    <a:pt x="29726" y="7278"/>
                    <a:pt x="29726" y="7278"/>
                  </a:cubicBezTo>
                  <a:cubicBezTo>
                    <a:pt x="29726" y="7278"/>
                    <a:pt x="21209" y="0"/>
                    <a:pt x="16105" y="0"/>
                  </a:cubicBezTo>
                  <a:close/>
                </a:path>
              </a:pathLst>
            </a:custGeom>
            <a:solidFill>
              <a:srgbClr val="CE9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3;p40">
              <a:extLst>
                <a:ext uri="{FF2B5EF4-FFF2-40B4-BE49-F238E27FC236}">
                  <a16:creationId xmlns:a16="http://schemas.microsoft.com/office/drawing/2014/main" id="{6014B779-EC26-495F-AA11-98C784DBE156}"/>
                </a:ext>
              </a:extLst>
            </p:cNvPr>
            <p:cNvSpPr/>
            <p:nvPr/>
          </p:nvSpPr>
          <p:spPr>
            <a:xfrm>
              <a:off x="12302200" y="906650"/>
              <a:ext cx="201850" cy="109250"/>
            </a:xfrm>
            <a:custGeom>
              <a:avLst/>
              <a:gdLst/>
              <a:ahLst/>
              <a:cxnLst/>
              <a:rect l="l" t="t" r="r" b="b"/>
              <a:pathLst>
                <a:path w="8074" h="4370" extrusionOk="0">
                  <a:moveTo>
                    <a:pt x="7773" y="1"/>
                  </a:moveTo>
                  <a:cubicBezTo>
                    <a:pt x="7474" y="1"/>
                    <a:pt x="5822" y="1178"/>
                    <a:pt x="5575" y="1260"/>
                  </a:cubicBezTo>
                  <a:cubicBezTo>
                    <a:pt x="5159" y="1398"/>
                    <a:pt x="4499" y="1538"/>
                    <a:pt x="4135" y="1538"/>
                  </a:cubicBezTo>
                  <a:cubicBezTo>
                    <a:pt x="3975" y="1538"/>
                    <a:pt x="3872" y="1511"/>
                    <a:pt x="3872" y="1445"/>
                  </a:cubicBezTo>
                  <a:cubicBezTo>
                    <a:pt x="3872" y="1230"/>
                    <a:pt x="5136" y="844"/>
                    <a:pt x="5136" y="612"/>
                  </a:cubicBezTo>
                  <a:cubicBezTo>
                    <a:pt x="5136" y="499"/>
                    <a:pt x="4828" y="448"/>
                    <a:pt x="4381" y="448"/>
                  </a:cubicBezTo>
                  <a:cubicBezTo>
                    <a:pt x="3908" y="448"/>
                    <a:pt x="3280" y="506"/>
                    <a:pt x="2700" y="612"/>
                  </a:cubicBezTo>
                  <a:cubicBezTo>
                    <a:pt x="1992" y="742"/>
                    <a:pt x="2" y="1332"/>
                    <a:pt x="2" y="1332"/>
                  </a:cubicBezTo>
                  <a:lnTo>
                    <a:pt x="0" y="3698"/>
                  </a:lnTo>
                  <a:cubicBezTo>
                    <a:pt x="0" y="3698"/>
                    <a:pt x="2613" y="4369"/>
                    <a:pt x="3705" y="4369"/>
                  </a:cubicBezTo>
                  <a:cubicBezTo>
                    <a:pt x="4796" y="4369"/>
                    <a:pt x="6414" y="3734"/>
                    <a:pt x="6638" y="3494"/>
                  </a:cubicBezTo>
                  <a:cubicBezTo>
                    <a:pt x="7611" y="2440"/>
                    <a:pt x="8073" y="1"/>
                    <a:pt x="7773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4;p40">
              <a:extLst>
                <a:ext uri="{FF2B5EF4-FFF2-40B4-BE49-F238E27FC236}">
                  <a16:creationId xmlns:a16="http://schemas.microsoft.com/office/drawing/2014/main" id="{C82B1388-61F8-45B4-A00C-EF61D19B578D}"/>
                </a:ext>
              </a:extLst>
            </p:cNvPr>
            <p:cNvSpPr/>
            <p:nvPr/>
          </p:nvSpPr>
          <p:spPr>
            <a:xfrm>
              <a:off x="11708925" y="58925"/>
              <a:ext cx="630475" cy="960925"/>
            </a:xfrm>
            <a:custGeom>
              <a:avLst/>
              <a:gdLst/>
              <a:ahLst/>
              <a:cxnLst/>
              <a:rect l="l" t="t" r="r" b="b"/>
              <a:pathLst>
                <a:path w="25219" h="38437" extrusionOk="0">
                  <a:moveTo>
                    <a:pt x="20145" y="1"/>
                  </a:moveTo>
                  <a:cubicBezTo>
                    <a:pt x="17030" y="1"/>
                    <a:pt x="10774" y="675"/>
                    <a:pt x="6743" y="5620"/>
                  </a:cubicBezTo>
                  <a:cubicBezTo>
                    <a:pt x="1" y="13891"/>
                    <a:pt x="271" y="25128"/>
                    <a:pt x="3355" y="31270"/>
                  </a:cubicBezTo>
                  <a:cubicBezTo>
                    <a:pt x="6564" y="37659"/>
                    <a:pt x="17435" y="38437"/>
                    <a:pt x="22536" y="38437"/>
                  </a:cubicBezTo>
                  <a:cubicBezTo>
                    <a:pt x="24176" y="38437"/>
                    <a:pt x="25219" y="38356"/>
                    <a:pt x="25219" y="38356"/>
                  </a:cubicBezTo>
                  <a:lnTo>
                    <a:pt x="25219" y="33731"/>
                  </a:lnTo>
                  <a:cubicBezTo>
                    <a:pt x="25219" y="33731"/>
                    <a:pt x="12265" y="27834"/>
                    <a:pt x="12265" y="25128"/>
                  </a:cubicBezTo>
                  <a:cubicBezTo>
                    <a:pt x="12265" y="22421"/>
                    <a:pt x="11408" y="10279"/>
                    <a:pt x="11408" y="10279"/>
                  </a:cubicBezTo>
                  <a:lnTo>
                    <a:pt x="22042" y="96"/>
                  </a:lnTo>
                  <a:cubicBezTo>
                    <a:pt x="22042" y="96"/>
                    <a:pt x="21315" y="1"/>
                    <a:pt x="20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5;p40">
              <a:extLst>
                <a:ext uri="{FF2B5EF4-FFF2-40B4-BE49-F238E27FC236}">
                  <a16:creationId xmlns:a16="http://schemas.microsoft.com/office/drawing/2014/main" id="{63F64957-8169-4097-A70C-C4A8ED01EF6D}"/>
                </a:ext>
              </a:extLst>
            </p:cNvPr>
            <p:cNvSpPr/>
            <p:nvPr/>
          </p:nvSpPr>
          <p:spPr>
            <a:xfrm>
              <a:off x="11994125" y="315875"/>
              <a:ext cx="345275" cy="586325"/>
            </a:xfrm>
            <a:custGeom>
              <a:avLst/>
              <a:gdLst/>
              <a:ahLst/>
              <a:cxnLst/>
              <a:rect l="l" t="t" r="r" b="b"/>
              <a:pathLst>
                <a:path w="13811" h="23453" fill="none" extrusionOk="0">
                  <a:moveTo>
                    <a:pt x="13811" y="23453"/>
                  </a:moveTo>
                  <a:cubicBezTo>
                    <a:pt x="13811" y="23453"/>
                    <a:pt x="857" y="17556"/>
                    <a:pt x="857" y="14850"/>
                  </a:cubicBezTo>
                  <a:cubicBezTo>
                    <a:pt x="857" y="12143"/>
                    <a:pt x="0" y="1"/>
                    <a:pt x="0" y="1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6;p40">
              <a:extLst>
                <a:ext uri="{FF2B5EF4-FFF2-40B4-BE49-F238E27FC236}">
                  <a16:creationId xmlns:a16="http://schemas.microsoft.com/office/drawing/2014/main" id="{D5099DBD-CBDE-4348-97C3-D00F78C8B2B2}"/>
                </a:ext>
              </a:extLst>
            </p:cNvPr>
            <p:cNvSpPr/>
            <p:nvPr/>
          </p:nvSpPr>
          <p:spPr>
            <a:xfrm>
              <a:off x="11936850" y="311550"/>
              <a:ext cx="155125" cy="163575"/>
            </a:xfrm>
            <a:custGeom>
              <a:avLst/>
              <a:gdLst/>
              <a:ahLst/>
              <a:cxnLst/>
              <a:rect l="l" t="t" r="r" b="b"/>
              <a:pathLst>
                <a:path w="6205" h="6543" extrusionOk="0">
                  <a:moveTo>
                    <a:pt x="349" y="0"/>
                  </a:moveTo>
                  <a:cubicBezTo>
                    <a:pt x="271" y="0"/>
                    <a:pt x="199" y="38"/>
                    <a:pt x="152" y="101"/>
                  </a:cubicBezTo>
                  <a:cubicBezTo>
                    <a:pt x="105" y="166"/>
                    <a:pt x="1" y="283"/>
                    <a:pt x="1" y="283"/>
                  </a:cubicBezTo>
                  <a:lnTo>
                    <a:pt x="2626" y="6306"/>
                  </a:lnTo>
                  <a:cubicBezTo>
                    <a:pt x="2685" y="6449"/>
                    <a:pt x="2826" y="6542"/>
                    <a:pt x="2981" y="6542"/>
                  </a:cubicBezTo>
                  <a:lnTo>
                    <a:pt x="5913" y="6542"/>
                  </a:lnTo>
                  <a:cubicBezTo>
                    <a:pt x="6086" y="6542"/>
                    <a:pt x="6205" y="6365"/>
                    <a:pt x="6138" y="6205"/>
                  </a:cubicBezTo>
                  <a:lnTo>
                    <a:pt x="3637" y="237"/>
                  </a:lnTo>
                  <a:cubicBezTo>
                    <a:pt x="3576" y="94"/>
                    <a:pt x="3436" y="0"/>
                    <a:pt x="3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7;p40">
              <a:extLst>
                <a:ext uri="{FF2B5EF4-FFF2-40B4-BE49-F238E27FC236}">
                  <a16:creationId xmlns:a16="http://schemas.microsoft.com/office/drawing/2014/main" id="{AD7EA562-CE10-473D-BDE4-DE6ECBD0C09F}"/>
                </a:ext>
              </a:extLst>
            </p:cNvPr>
            <p:cNvSpPr/>
            <p:nvPr/>
          </p:nvSpPr>
          <p:spPr>
            <a:xfrm>
              <a:off x="11934625" y="315875"/>
              <a:ext cx="153675" cy="163550"/>
            </a:xfrm>
            <a:custGeom>
              <a:avLst/>
              <a:gdLst/>
              <a:ahLst/>
              <a:cxnLst/>
              <a:rect l="l" t="t" r="r" b="b"/>
              <a:pathLst>
                <a:path w="6147" h="6542" extrusionOk="0">
                  <a:moveTo>
                    <a:pt x="292" y="1"/>
                  </a:moveTo>
                  <a:cubicBezTo>
                    <a:pt x="117" y="1"/>
                    <a:pt x="0" y="177"/>
                    <a:pt x="67" y="339"/>
                  </a:cubicBezTo>
                  <a:lnTo>
                    <a:pt x="2568" y="6306"/>
                  </a:lnTo>
                  <a:cubicBezTo>
                    <a:pt x="2629" y="6449"/>
                    <a:pt x="2769" y="6541"/>
                    <a:pt x="2923" y="6541"/>
                  </a:cubicBezTo>
                  <a:lnTo>
                    <a:pt x="5856" y="6541"/>
                  </a:lnTo>
                  <a:cubicBezTo>
                    <a:pt x="6030" y="6541"/>
                    <a:pt x="6147" y="6365"/>
                    <a:pt x="6080" y="6205"/>
                  </a:cubicBezTo>
                  <a:lnTo>
                    <a:pt x="3579" y="237"/>
                  </a:lnTo>
                  <a:cubicBezTo>
                    <a:pt x="3520" y="95"/>
                    <a:pt x="3380" y="1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8;p40">
              <a:extLst>
                <a:ext uri="{FF2B5EF4-FFF2-40B4-BE49-F238E27FC236}">
                  <a16:creationId xmlns:a16="http://schemas.microsoft.com/office/drawing/2014/main" id="{A0EDD196-0D36-46B1-BDC8-78BF6226A061}"/>
                </a:ext>
              </a:extLst>
            </p:cNvPr>
            <p:cNvSpPr/>
            <p:nvPr/>
          </p:nvSpPr>
          <p:spPr>
            <a:xfrm>
              <a:off x="11935450" y="363575"/>
              <a:ext cx="231350" cy="251350"/>
            </a:xfrm>
            <a:custGeom>
              <a:avLst/>
              <a:gdLst/>
              <a:ahLst/>
              <a:cxnLst/>
              <a:rect l="l" t="t" r="r" b="b"/>
              <a:pathLst>
                <a:path w="9254" h="10054" extrusionOk="0">
                  <a:moveTo>
                    <a:pt x="665" y="1"/>
                  </a:moveTo>
                  <a:cubicBezTo>
                    <a:pt x="529" y="1"/>
                    <a:pt x="418" y="76"/>
                    <a:pt x="347" y="257"/>
                  </a:cubicBezTo>
                  <a:cubicBezTo>
                    <a:pt x="0" y="1134"/>
                    <a:pt x="1335" y="3735"/>
                    <a:pt x="2483" y="4883"/>
                  </a:cubicBezTo>
                  <a:cubicBezTo>
                    <a:pt x="3632" y="6033"/>
                    <a:pt x="5139" y="6599"/>
                    <a:pt x="5139" y="6599"/>
                  </a:cubicBezTo>
                  <a:lnTo>
                    <a:pt x="6489" y="10053"/>
                  </a:lnTo>
                  <a:lnTo>
                    <a:pt x="9253" y="8509"/>
                  </a:lnTo>
                  <a:cubicBezTo>
                    <a:pt x="9253" y="8509"/>
                    <a:pt x="7295" y="5968"/>
                    <a:pt x="6997" y="5456"/>
                  </a:cubicBezTo>
                  <a:cubicBezTo>
                    <a:pt x="6517" y="4628"/>
                    <a:pt x="5976" y="2237"/>
                    <a:pt x="5686" y="1947"/>
                  </a:cubicBezTo>
                  <a:cubicBezTo>
                    <a:pt x="5387" y="1647"/>
                    <a:pt x="4772" y="1254"/>
                    <a:pt x="4772" y="1254"/>
                  </a:cubicBezTo>
                  <a:lnTo>
                    <a:pt x="4772" y="1254"/>
                  </a:lnTo>
                  <a:lnTo>
                    <a:pt x="5017" y="1970"/>
                  </a:lnTo>
                  <a:cubicBezTo>
                    <a:pt x="5076" y="2159"/>
                    <a:pt x="4935" y="2345"/>
                    <a:pt x="4744" y="2345"/>
                  </a:cubicBezTo>
                  <a:cubicBezTo>
                    <a:pt x="4733" y="2345"/>
                    <a:pt x="4722" y="2344"/>
                    <a:pt x="4711" y="2343"/>
                  </a:cubicBezTo>
                  <a:cubicBezTo>
                    <a:pt x="4118" y="2276"/>
                    <a:pt x="3074" y="2096"/>
                    <a:pt x="2614" y="1637"/>
                  </a:cubicBezTo>
                  <a:cubicBezTo>
                    <a:pt x="2092" y="1114"/>
                    <a:pt x="1188" y="1"/>
                    <a:pt x="665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9;p40">
              <a:extLst>
                <a:ext uri="{FF2B5EF4-FFF2-40B4-BE49-F238E27FC236}">
                  <a16:creationId xmlns:a16="http://schemas.microsoft.com/office/drawing/2014/main" id="{82F21723-262E-4DAB-9D9A-72DCD6DD8F2F}"/>
                </a:ext>
              </a:extLst>
            </p:cNvPr>
            <p:cNvSpPr/>
            <p:nvPr/>
          </p:nvSpPr>
          <p:spPr>
            <a:xfrm>
              <a:off x="12075500" y="54825"/>
              <a:ext cx="848225" cy="984075"/>
            </a:xfrm>
            <a:custGeom>
              <a:avLst/>
              <a:gdLst/>
              <a:ahLst/>
              <a:cxnLst/>
              <a:rect l="l" t="t" r="r" b="b"/>
              <a:pathLst>
                <a:path w="33929" h="39363" extrusionOk="0">
                  <a:moveTo>
                    <a:pt x="13352" y="1"/>
                  </a:moveTo>
                  <a:cubicBezTo>
                    <a:pt x="11664" y="1"/>
                    <a:pt x="10556" y="162"/>
                    <a:pt x="10556" y="162"/>
                  </a:cubicBezTo>
                  <a:lnTo>
                    <a:pt x="18508" y="13010"/>
                  </a:lnTo>
                  <a:cubicBezTo>
                    <a:pt x="18508" y="13010"/>
                    <a:pt x="17651" y="28869"/>
                    <a:pt x="15423" y="28869"/>
                  </a:cubicBezTo>
                  <a:cubicBezTo>
                    <a:pt x="13196" y="28869"/>
                    <a:pt x="2409" y="19151"/>
                    <a:pt x="2409" y="19151"/>
                  </a:cubicBezTo>
                  <a:lnTo>
                    <a:pt x="0" y="20015"/>
                  </a:lnTo>
                  <a:cubicBezTo>
                    <a:pt x="0" y="20015"/>
                    <a:pt x="6987" y="39362"/>
                    <a:pt x="16793" y="39362"/>
                  </a:cubicBezTo>
                  <a:cubicBezTo>
                    <a:pt x="24161" y="39362"/>
                    <a:pt x="33928" y="20939"/>
                    <a:pt x="28959" y="8656"/>
                  </a:cubicBezTo>
                  <a:cubicBezTo>
                    <a:pt x="25888" y="1064"/>
                    <a:pt x="17697" y="1"/>
                    <a:pt x="1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0;p40">
              <a:extLst>
                <a:ext uri="{FF2B5EF4-FFF2-40B4-BE49-F238E27FC236}">
                  <a16:creationId xmlns:a16="http://schemas.microsoft.com/office/drawing/2014/main" id="{FC755AD3-0D68-4342-905A-0FE07AB83BB3}"/>
                </a:ext>
              </a:extLst>
            </p:cNvPr>
            <p:cNvSpPr/>
            <p:nvPr/>
          </p:nvSpPr>
          <p:spPr>
            <a:xfrm>
              <a:off x="12135725" y="380075"/>
              <a:ext cx="402475" cy="396475"/>
            </a:xfrm>
            <a:custGeom>
              <a:avLst/>
              <a:gdLst/>
              <a:ahLst/>
              <a:cxnLst/>
              <a:rect l="l" t="t" r="r" b="b"/>
              <a:pathLst>
                <a:path w="16099" h="15859" fill="none" extrusionOk="0">
                  <a:moveTo>
                    <a:pt x="0" y="6141"/>
                  </a:moveTo>
                  <a:cubicBezTo>
                    <a:pt x="0" y="6141"/>
                    <a:pt x="10787" y="15859"/>
                    <a:pt x="13014" y="15859"/>
                  </a:cubicBezTo>
                  <a:cubicBezTo>
                    <a:pt x="15242" y="15859"/>
                    <a:pt x="16099" y="0"/>
                    <a:pt x="16099" y="0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1;p40">
              <a:extLst>
                <a:ext uri="{FF2B5EF4-FFF2-40B4-BE49-F238E27FC236}">
                  <a16:creationId xmlns:a16="http://schemas.microsoft.com/office/drawing/2014/main" id="{7CF2D0AD-7388-496E-B161-009438BCD156}"/>
                </a:ext>
              </a:extLst>
            </p:cNvPr>
            <p:cNvSpPr/>
            <p:nvPr/>
          </p:nvSpPr>
          <p:spPr>
            <a:xfrm>
              <a:off x="12075525" y="555175"/>
              <a:ext cx="706600" cy="483725"/>
            </a:xfrm>
            <a:custGeom>
              <a:avLst/>
              <a:gdLst/>
              <a:ahLst/>
              <a:cxnLst/>
              <a:rect l="l" t="t" r="r" b="b"/>
              <a:pathLst>
                <a:path w="28264" h="19349" fill="none" extrusionOk="0">
                  <a:moveTo>
                    <a:pt x="28263" y="6749"/>
                  </a:moveTo>
                  <a:cubicBezTo>
                    <a:pt x="25608" y="13793"/>
                    <a:pt x="20839" y="19348"/>
                    <a:pt x="16792" y="19348"/>
                  </a:cubicBezTo>
                  <a:cubicBezTo>
                    <a:pt x="6986" y="19348"/>
                    <a:pt x="1" y="1"/>
                    <a:pt x="1" y="1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2;p40">
              <a:extLst>
                <a:ext uri="{FF2B5EF4-FFF2-40B4-BE49-F238E27FC236}">
                  <a16:creationId xmlns:a16="http://schemas.microsoft.com/office/drawing/2014/main" id="{813015D8-847F-42DE-9653-AC7B6F508291}"/>
                </a:ext>
              </a:extLst>
            </p:cNvPr>
            <p:cNvSpPr/>
            <p:nvPr/>
          </p:nvSpPr>
          <p:spPr>
            <a:xfrm>
              <a:off x="12209300" y="-68875"/>
              <a:ext cx="176900" cy="183100"/>
            </a:xfrm>
            <a:custGeom>
              <a:avLst/>
              <a:gdLst/>
              <a:ahLst/>
              <a:cxnLst/>
              <a:rect l="l" t="t" r="r" b="b"/>
              <a:pathLst>
                <a:path w="7076" h="7324" extrusionOk="0">
                  <a:moveTo>
                    <a:pt x="5779" y="0"/>
                  </a:moveTo>
                  <a:lnTo>
                    <a:pt x="499" y="1814"/>
                  </a:lnTo>
                  <a:lnTo>
                    <a:pt x="0" y="5631"/>
                  </a:lnTo>
                  <a:cubicBezTo>
                    <a:pt x="0" y="5631"/>
                    <a:pt x="232" y="7323"/>
                    <a:pt x="3339" y="7323"/>
                  </a:cubicBezTo>
                  <a:cubicBezTo>
                    <a:pt x="6440" y="7323"/>
                    <a:pt x="7076" y="5387"/>
                    <a:pt x="7076" y="5387"/>
                  </a:cubicBezTo>
                  <a:lnTo>
                    <a:pt x="5779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3;p40">
              <a:extLst>
                <a:ext uri="{FF2B5EF4-FFF2-40B4-BE49-F238E27FC236}">
                  <a16:creationId xmlns:a16="http://schemas.microsoft.com/office/drawing/2014/main" id="{4C85FBBC-D140-45B9-B974-7FDB53C6C120}"/>
                </a:ext>
              </a:extLst>
            </p:cNvPr>
            <p:cNvSpPr/>
            <p:nvPr/>
          </p:nvSpPr>
          <p:spPr>
            <a:xfrm>
              <a:off x="12120775" y="-232700"/>
              <a:ext cx="217100" cy="261800"/>
            </a:xfrm>
            <a:custGeom>
              <a:avLst/>
              <a:gdLst/>
              <a:ahLst/>
              <a:cxnLst/>
              <a:rect l="l" t="t" r="r" b="b"/>
              <a:pathLst>
                <a:path w="8684" h="10472" extrusionOk="0">
                  <a:moveTo>
                    <a:pt x="6198" y="1"/>
                  </a:moveTo>
                  <a:cubicBezTo>
                    <a:pt x="6197" y="1"/>
                    <a:pt x="6195" y="1"/>
                    <a:pt x="6193" y="1"/>
                  </a:cubicBezTo>
                  <a:cubicBezTo>
                    <a:pt x="3426" y="27"/>
                    <a:pt x="0" y="1096"/>
                    <a:pt x="25" y="3691"/>
                  </a:cubicBezTo>
                  <a:cubicBezTo>
                    <a:pt x="25" y="3691"/>
                    <a:pt x="369" y="9681"/>
                    <a:pt x="2985" y="10377"/>
                  </a:cubicBezTo>
                  <a:cubicBezTo>
                    <a:pt x="3230" y="10442"/>
                    <a:pt x="3478" y="10472"/>
                    <a:pt x="3727" y="10472"/>
                  </a:cubicBezTo>
                  <a:cubicBezTo>
                    <a:pt x="6152" y="10472"/>
                    <a:pt x="8684" y="7659"/>
                    <a:pt x="8678" y="6966"/>
                  </a:cubicBezTo>
                  <a:cubicBezTo>
                    <a:pt x="8671" y="6203"/>
                    <a:pt x="7751" y="1"/>
                    <a:pt x="6198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4;p40">
              <a:extLst>
                <a:ext uri="{FF2B5EF4-FFF2-40B4-BE49-F238E27FC236}">
                  <a16:creationId xmlns:a16="http://schemas.microsoft.com/office/drawing/2014/main" id="{D8D2AEF6-9A58-491A-820D-97C7E4CED34A}"/>
                </a:ext>
              </a:extLst>
            </p:cNvPr>
            <p:cNvSpPr/>
            <p:nvPr/>
          </p:nvSpPr>
          <p:spPr>
            <a:xfrm>
              <a:off x="12136700" y="-104050"/>
              <a:ext cx="17525" cy="14850"/>
            </a:xfrm>
            <a:custGeom>
              <a:avLst/>
              <a:gdLst/>
              <a:ahLst/>
              <a:cxnLst/>
              <a:rect l="l" t="t" r="r" b="b"/>
              <a:pathLst>
                <a:path w="701" h="594" extrusionOk="0">
                  <a:moveTo>
                    <a:pt x="311" y="1"/>
                  </a:moveTo>
                  <a:cubicBezTo>
                    <a:pt x="302" y="1"/>
                    <a:pt x="294" y="1"/>
                    <a:pt x="285" y="2"/>
                  </a:cubicBezTo>
                  <a:cubicBezTo>
                    <a:pt x="122" y="15"/>
                    <a:pt x="0" y="158"/>
                    <a:pt x="15" y="321"/>
                  </a:cubicBezTo>
                  <a:cubicBezTo>
                    <a:pt x="29" y="489"/>
                    <a:pt x="168" y="593"/>
                    <a:pt x="312" y="593"/>
                  </a:cubicBezTo>
                  <a:cubicBezTo>
                    <a:pt x="392" y="593"/>
                    <a:pt x="474" y="561"/>
                    <a:pt x="536" y="489"/>
                  </a:cubicBezTo>
                  <a:cubicBezTo>
                    <a:pt x="701" y="295"/>
                    <a:pt x="558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5;p40">
              <a:extLst>
                <a:ext uri="{FF2B5EF4-FFF2-40B4-BE49-F238E27FC236}">
                  <a16:creationId xmlns:a16="http://schemas.microsoft.com/office/drawing/2014/main" id="{2D2613D4-3226-4B10-9055-356C5C77C0C1}"/>
                </a:ext>
              </a:extLst>
            </p:cNvPr>
            <p:cNvSpPr/>
            <p:nvPr/>
          </p:nvSpPr>
          <p:spPr>
            <a:xfrm>
              <a:off x="12123250" y="-142800"/>
              <a:ext cx="41875" cy="13475"/>
            </a:xfrm>
            <a:custGeom>
              <a:avLst/>
              <a:gdLst/>
              <a:ahLst/>
              <a:cxnLst/>
              <a:rect l="l" t="t" r="r" b="b"/>
              <a:pathLst>
                <a:path w="1675" h="539" extrusionOk="0">
                  <a:moveTo>
                    <a:pt x="883" y="0"/>
                  </a:moveTo>
                  <a:cubicBezTo>
                    <a:pt x="707" y="0"/>
                    <a:pt x="562" y="39"/>
                    <a:pt x="502" y="69"/>
                  </a:cubicBezTo>
                  <a:cubicBezTo>
                    <a:pt x="411" y="113"/>
                    <a:pt x="1" y="294"/>
                    <a:pt x="158" y="475"/>
                  </a:cubicBezTo>
                  <a:cubicBezTo>
                    <a:pt x="187" y="507"/>
                    <a:pt x="227" y="518"/>
                    <a:pt x="270" y="518"/>
                  </a:cubicBezTo>
                  <a:cubicBezTo>
                    <a:pt x="336" y="518"/>
                    <a:pt x="409" y="492"/>
                    <a:pt x="457" y="473"/>
                  </a:cubicBezTo>
                  <a:cubicBezTo>
                    <a:pt x="540" y="442"/>
                    <a:pt x="622" y="401"/>
                    <a:pt x="709" y="401"/>
                  </a:cubicBezTo>
                  <a:cubicBezTo>
                    <a:pt x="712" y="401"/>
                    <a:pt x="714" y="401"/>
                    <a:pt x="717" y="401"/>
                  </a:cubicBezTo>
                  <a:cubicBezTo>
                    <a:pt x="703" y="434"/>
                    <a:pt x="694" y="469"/>
                    <a:pt x="691" y="505"/>
                  </a:cubicBezTo>
                  <a:cubicBezTo>
                    <a:pt x="689" y="530"/>
                    <a:pt x="715" y="539"/>
                    <a:pt x="751" y="539"/>
                  </a:cubicBezTo>
                  <a:cubicBezTo>
                    <a:pt x="813" y="539"/>
                    <a:pt x="905" y="512"/>
                    <a:pt x="919" y="508"/>
                  </a:cubicBezTo>
                  <a:cubicBezTo>
                    <a:pt x="1075" y="457"/>
                    <a:pt x="1249" y="377"/>
                    <a:pt x="1455" y="377"/>
                  </a:cubicBezTo>
                  <a:cubicBezTo>
                    <a:pt x="1525" y="377"/>
                    <a:pt x="1598" y="386"/>
                    <a:pt x="1675" y="408"/>
                  </a:cubicBezTo>
                  <a:cubicBezTo>
                    <a:pt x="1463" y="84"/>
                    <a:pt x="1141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6;p40">
              <a:extLst>
                <a:ext uri="{FF2B5EF4-FFF2-40B4-BE49-F238E27FC236}">
                  <a16:creationId xmlns:a16="http://schemas.microsoft.com/office/drawing/2014/main" id="{3C684C0F-72AB-4F61-B3F6-94176AE8EC73}"/>
                </a:ext>
              </a:extLst>
            </p:cNvPr>
            <p:cNvSpPr/>
            <p:nvPr/>
          </p:nvSpPr>
          <p:spPr>
            <a:xfrm>
              <a:off x="12213425" y="-110500"/>
              <a:ext cx="17950" cy="14875"/>
            </a:xfrm>
            <a:custGeom>
              <a:avLst/>
              <a:gdLst/>
              <a:ahLst/>
              <a:cxnLst/>
              <a:rect l="l" t="t" r="r" b="b"/>
              <a:pathLst>
                <a:path w="718" h="595" extrusionOk="0">
                  <a:moveTo>
                    <a:pt x="377" y="1"/>
                  </a:moveTo>
                  <a:cubicBezTo>
                    <a:pt x="353" y="1"/>
                    <a:pt x="328" y="4"/>
                    <a:pt x="303" y="10"/>
                  </a:cubicBezTo>
                  <a:cubicBezTo>
                    <a:pt x="48" y="76"/>
                    <a:pt x="0" y="419"/>
                    <a:pt x="228" y="553"/>
                  </a:cubicBezTo>
                  <a:cubicBezTo>
                    <a:pt x="277" y="581"/>
                    <a:pt x="328" y="594"/>
                    <a:pt x="377" y="594"/>
                  </a:cubicBezTo>
                  <a:cubicBezTo>
                    <a:pt x="559" y="594"/>
                    <a:pt x="718" y="422"/>
                    <a:pt x="664" y="221"/>
                  </a:cubicBezTo>
                  <a:cubicBezTo>
                    <a:pt x="629" y="88"/>
                    <a:pt x="509" y="1"/>
                    <a:pt x="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7;p40">
              <a:extLst>
                <a:ext uri="{FF2B5EF4-FFF2-40B4-BE49-F238E27FC236}">
                  <a16:creationId xmlns:a16="http://schemas.microsoft.com/office/drawing/2014/main" id="{55ABF5CE-5EB8-4D83-9334-C0171E7B7961}"/>
                </a:ext>
              </a:extLst>
            </p:cNvPr>
            <p:cNvSpPr/>
            <p:nvPr/>
          </p:nvSpPr>
          <p:spPr>
            <a:xfrm>
              <a:off x="12204200" y="-149975"/>
              <a:ext cx="49675" cy="13400"/>
            </a:xfrm>
            <a:custGeom>
              <a:avLst/>
              <a:gdLst/>
              <a:ahLst/>
              <a:cxnLst/>
              <a:rect l="l" t="t" r="r" b="b"/>
              <a:pathLst>
                <a:path w="1987" h="536" extrusionOk="0">
                  <a:moveTo>
                    <a:pt x="981" y="0"/>
                  </a:moveTo>
                  <a:cubicBezTo>
                    <a:pt x="668" y="0"/>
                    <a:pt x="259" y="88"/>
                    <a:pt x="1" y="438"/>
                  </a:cubicBezTo>
                  <a:cubicBezTo>
                    <a:pt x="105" y="410"/>
                    <a:pt x="203" y="398"/>
                    <a:pt x="295" y="398"/>
                  </a:cubicBezTo>
                  <a:cubicBezTo>
                    <a:pt x="526" y="398"/>
                    <a:pt x="723" y="468"/>
                    <a:pt x="901" y="510"/>
                  </a:cubicBezTo>
                  <a:cubicBezTo>
                    <a:pt x="917" y="515"/>
                    <a:pt x="1018" y="536"/>
                    <a:pt x="1092" y="536"/>
                  </a:cubicBezTo>
                  <a:cubicBezTo>
                    <a:pt x="1139" y="536"/>
                    <a:pt x="1175" y="527"/>
                    <a:pt x="1172" y="500"/>
                  </a:cubicBezTo>
                  <a:cubicBezTo>
                    <a:pt x="1168" y="464"/>
                    <a:pt x="1158" y="428"/>
                    <a:pt x="1139" y="398"/>
                  </a:cubicBezTo>
                  <a:cubicBezTo>
                    <a:pt x="1148" y="397"/>
                    <a:pt x="1156" y="397"/>
                    <a:pt x="1165" y="397"/>
                  </a:cubicBezTo>
                  <a:cubicBezTo>
                    <a:pt x="1263" y="397"/>
                    <a:pt x="1357" y="432"/>
                    <a:pt x="1449" y="460"/>
                  </a:cubicBezTo>
                  <a:cubicBezTo>
                    <a:pt x="1505" y="476"/>
                    <a:pt x="1587" y="498"/>
                    <a:pt x="1661" y="498"/>
                  </a:cubicBezTo>
                  <a:cubicBezTo>
                    <a:pt x="1717" y="498"/>
                    <a:pt x="1769" y="486"/>
                    <a:pt x="1803" y="451"/>
                  </a:cubicBezTo>
                  <a:cubicBezTo>
                    <a:pt x="1987" y="265"/>
                    <a:pt x="1496" y="99"/>
                    <a:pt x="1387" y="57"/>
                  </a:cubicBezTo>
                  <a:cubicBezTo>
                    <a:pt x="1321" y="31"/>
                    <a:pt x="1168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8;p40">
              <a:extLst>
                <a:ext uri="{FF2B5EF4-FFF2-40B4-BE49-F238E27FC236}">
                  <a16:creationId xmlns:a16="http://schemas.microsoft.com/office/drawing/2014/main" id="{303FF523-45EB-4929-AC6E-E7FEEEB0CE89}"/>
                </a:ext>
              </a:extLst>
            </p:cNvPr>
            <p:cNvSpPr/>
            <p:nvPr/>
          </p:nvSpPr>
          <p:spPr>
            <a:xfrm>
              <a:off x="12171250" y="-99150"/>
              <a:ext cx="40425" cy="58750"/>
            </a:xfrm>
            <a:custGeom>
              <a:avLst/>
              <a:gdLst/>
              <a:ahLst/>
              <a:cxnLst/>
              <a:rect l="l" t="t" r="r" b="b"/>
              <a:pathLst>
                <a:path w="1617" h="2350" fill="none" extrusionOk="0">
                  <a:moveTo>
                    <a:pt x="142" y="1"/>
                  </a:moveTo>
                  <a:cubicBezTo>
                    <a:pt x="142" y="1"/>
                    <a:pt x="0" y="2187"/>
                    <a:pt x="330" y="2268"/>
                  </a:cubicBezTo>
                  <a:cubicBezTo>
                    <a:pt x="659" y="2349"/>
                    <a:pt x="1616" y="2013"/>
                    <a:pt x="1616" y="2013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9;p40">
              <a:extLst>
                <a:ext uri="{FF2B5EF4-FFF2-40B4-BE49-F238E27FC236}">
                  <a16:creationId xmlns:a16="http://schemas.microsoft.com/office/drawing/2014/main" id="{D76F4988-2C2D-42DB-B960-07424566D229}"/>
                </a:ext>
              </a:extLst>
            </p:cNvPr>
            <p:cNvSpPr/>
            <p:nvPr/>
          </p:nvSpPr>
          <p:spPr>
            <a:xfrm>
              <a:off x="12210250" y="-34900"/>
              <a:ext cx="32950" cy="26975"/>
            </a:xfrm>
            <a:custGeom>
              <a:avLst/>
              <a:gdLst/>
              <a:ahLst/>
              <a:cxnLst/>
              <a:rect l="l" t="t" r="r" b="b"/>
              <a:pathLst>
                <a:path w="1318" h="1079" fill="none" extrusionOk="0">
                  <a:moveTo>
                    <a:pt x="1115" y="0"/>
                  </a:moveTo>
                  <a:cubicBezTo>
                    <a:pt x="1115" y="0"/>
                    <a:pt x="1317" y="959"/>
                    <a:pt x="0" y="1079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;p40">
              <a:extLst>
                <a:ext uri="{FF2B5EF4-FFF2-40B4-BE49-F238E27FC236}">
                  <a16:creationId xmlns:a16="http://schemas.microsoft.com/office/drawing/2014/main" id="{78963CBB-16F0-453B-8AA5-62DC7C3D1722}"/>
                </a:ext>
              </a:extLst>
            </p:cNvPr>
            <p:cNvSpPr/>
            <p:nvPr/>
          </p:nvSpPr>
          <p:spPr>
            <a:xfrm>
              <a:off x="12094800" y="-267875"/>
              <a:ext cx="277150" cy="240225"/>
            </a:xfrm>
            <a:custGeom>
              <a:avLst/>
              <a:gdLst/>
              <a:ahLst/>
              <a:cxnLst/>
              <a:rect l="l" t="t" r="r" b="b"/>
              <a:pathLst>
                <a:path w="11086" h="9609" extrusionOk="0">
                  <a:moveTo>
                    <a:pt x="5676" y="0"/>
                  </a:moveTo>
                  <a:cubicBezTo>
                    <a:pt x="4082" y="0"/>
                    <a:pt x="2414" y="425"/>
                    <a:pt x="1328" y="1411"/>
                  </a:cubicBezTo>
                  <a:cubicBezTo>
                    <a:pt x="658" y="2019"/>
                    <a:pt x="1" y="2917"/>
                    <a:pt x="98" y="3873"/>
                  </a:cubicBezTo>
                  <a:cubicBezTo>
                    <a:pt x="127" y="4149"/>
                    <a:pt x="232" y="4426"/>
                    <a:pt x="443" y="4607"/>
                  </a:cubicBezTo>
                  <a:cubicBezTo>
                    <a:pt x="690" y="4818"/>
                    <a:pt x="1034" y="4860"/>
                    <a:pt x="1360" y="4860"/>
                  </a:cubicBezTo>
                  <a:cubicBezTo>
                    <a:pt x="1377" y="4860"/>
                    <a:pt x="1395" y="4860"/>
                    <a:pt x="1412" y="4859"/>
                  </a:cubicBezTo>
                  <a:cubicBezTo>
                    <a:pt x="2109" y="4854"/>
                    <a:pt x="2800" y="4734"/>
                    <a:pt x="3458" y="4508"/>
                  </a:cubicBezTo>
                  <a:cubicBezTo>
                    <a:pt x="3981" y="4329"/>
                    <a:pt x="4487" y="4081"/>
                    <a:pt x="5033" y="4004"/>
                  </a:cubicBezTo>
                  <a:cubicBezTo>
                    <a:pt x="5129" y="3991"/>
                    <a:pt x="5228" y="3984"/>
                    <a:pt x="5327" y="3984"/>
                  </a:cubicBezTo>
                  <a:cubicBezTo>
                    <a:pt x="5790" y="3984"/>
                    <a:pt x="6260" y="4139"/>
                    <a:pt x="6527" y="4507"/>
                  </a:cubicBezTo>
                  <a:cubicBezTo>
                    <a:pt x="6777" y="4851"/>
                    <a:pt x="6816" y="5326"/>
                    <a:pt x="7105" y="5638"/>
                  </a:cubicBezTo>
                  <a:cubicBezTo>
                    <a:pt x="7273" y="5820"/>
                    <a:pt x="7519" y="5910"/>
                    <a:pt x="7766" y="5910"/>
                  </a:cubicBezTo>
                  <a:cubicBezTo>
                    <a:pt x="8032" y="5910"/>
                    <a:pt x="8299" y="5805"/>
                    <a:pt x="8468" y="5599"/>
                  </a:cubicBezTo>
                  <a:cubicBezTo>
                    <a:pt x="8527" y="5525"/>
                    <a:pt x="8581" y="5440"/>
                    <a:pt x="8668" y="5401"/>
                  </a:cubicBezTo>
                  <a:cubicBezTo>
                    <a:pt x="8699" y="5387"/>
                    <a:pt x="8730" y="5381"/>
                    <a:pt x="8761" y="5381"/>
                  </a:cubicBezTo>
                  <a:cubicBezTo>
                    <a:pt x="8956" y="5381"/>
                    <a:pt x="9110" y="5648"/>
                    <a:pt x="9169" y="5866"/>
                  </a:cubicBezTo>
                  <a:cubicBezTo>
                    <a:pt x="9208" y="6005"/>
                    <a:pt x="9245" y="6143"/>
                    <a:pt x="9277" y="6283"/>
                  </a:cubicBezTo>
                  <a:cubicBezTo>
                    <a:pt x="9429" y="6948"/>
                    <a:pt x="9404" y="7719"/>
                    <a:pt x="8754" y="8113"/>
                  </a:cubicBezTo>
                  <a:cubicBezTo>
                    <a:pt x="8686" y="8155"/>
                    <a:pt x="8610" y="8193"/>
                    <a:pt x="8561" y="8256"/>
                  </a:cubicBezTo>
                  <a:cubicBezTo>
                    <a:pt x="8461" y="8385"/>
                    <a:pt x="8500" y="8571"/>
                    <a:pt x="8562" y="8723"/>
                  </a:cubicBezTo>
                  <a:cubicBezTo>
                    <a:pt x="8737" y="9148"/>
                    <a:pt x="9150" y="9608"/>
                    <a:pt x="9592" y="9608"/>
                  </a:cubicBezTo>
                  <a:cubicBezTo>
                    <a:pt x="9740" y="9608"/>
                    <a:pt x="9892" y="9556"/>
                    <a:pt x="10039" y="9433"/>
                  </a:cubicBezTo>
                  <a:cubicBezTo>
                    <a:pt x="10506" y="9043"/>
                    <a:pt x="10538" y="8336"/>
                    <a:pt x="10650" y="7785"/>
                  </a:cubicBezTo>
                  <a:cubicBezTo>
                    <a:pt x="11013" y="6015"/>
                    <a:pt x="11085" y="4097"/>
                    <a:pt x="10343" y="2412"/>
                  </a:cubicBezTo>
                  <a:cubicBezTo>
                    <a:pt x="10125" y="1916"/>
                    <a:pt x="9836" y="1447"/>
                    <a:pt x="9440" y="1089"/>
                  </a:cubicBezTo>
                  <a:cubicBezTo>
                    <a:pt x="9013" y="700"/>
                    <a:pt x="8474" y="459"/>
                    <a:pt x="7924" y="300"/>
                  </a:cubicBezTo>
                  <a:cubicBezTo>
                    <a:pt x="7247" y="106"/>
                    <a:pt x="6471" y="0"/>
                    <a:pt x="5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1;p40">
              <a:extLst>
                <a:ext uri="{FF2B5EF4-FFF2-40B4-BE49-F238E27FC236}">
                  <a16:creationId xmlns:a16="http://schemas.microsoft.com/office/drawing/2014/main" id="{3011432E-84D9-47DD-8644-A9E42EF2F023}"/>
                </a:ext>
              </a:extLst>
            </p:cNvPr>
            <p:cNvSpPr/>
            <p:nvPr/>
          </p:nvSpPr>
          <p:spPr>
            <a:xfrm>
              <a:off x="12215475" y="-21550"/>
              <a:ext cx="97475" cy="54150"/>
            </a:xfrm>
            <a:custGeom>
              <a:avLst/>
              <a:gdLst/>
              <a:ahLst/>
              <a:cxnLst/>
              <a:rect l="l" t="t" r="r" b="b"/>
              <a:pathLst>
                <a:path w="3899" h="2166" fill="none" extrusionOk="0">
                  <a:moveTo>
                    <a:pt x="0" y="2027"/>
                  </a:moveTo>
                  <a:cubicBezTo>
                    <a:pt x="0" y="2027"/>
                    <a:pt x="2470" y="2165"/>
                    <a:pt x="3898" y="0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2;p40">
              <a:extLst>
                <a:ext uri="{FF2B5EF4-FFF2-40B4-BE49-F238E27FC236}">
                  <a16:creationId xmlns:a16="http://schemas.microsoft.com/office/drawing/2014/main" id="{08B42A7D-6179-496A-8EED-274B01333407}"/>
                </a:ext>
              </a:extLst>
            </p:cNvPr>
            <p:cNvSpPr/>
            <p:nvPr/>
          </p:nvSpPr>
          <p:spPr>
            <a:xfrm>
              <a:off x="12270250" y="16725"/>
              <a:ext cx="130250" cy="166850"/>
            </a:xfrm>
            <a:custGeom>
              <a:avLst/>
              <a:gdLst/>
              <a:ahLst/>
              <a:cxnLst/>
              <a:rect l="l" t="t" r="r" b="b"/>
              <a:pathLst>
                <a:path w="5210" h="6674" extrusionOk="0">
                  <a:moveTo>
                    <a:pt x="4165" y="0"/>
                  </a:moveTo>
                  <a:cubicBezTo>
                    <a:pt x="4165" y="0"/>
                    <a:pt x="4089" y="2503"/>
                    <a:pt x="0" y="3899"/>
                  </a:cubicBezTo>
                  <a:cubicBezTo>
                    <a:pt x="405" y="4697"/>
                    <a:pt x="917" y="5641"/>
                    <a:pt x="1499" y="6674"/>
                  </a:cubicBezTo>
                  <a:cubicBezTo>
                    <a:pt x="5209" y="5645"/>
                    <a:pt x="5209" y="1528"/>
                    <a:pt x="5209" y="1528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3;p40">
              <a:extLst>
                <a:ext uri="{FF2B5EF4-FFF2-40B4-BE49-F238E27FC236}">
                  <a16:creationId xmlns:a16="http://schemas.microsoft.com/office/drawing/2014/main" id="{9FB09549-E76B-4D79-9C35-5C38F815397B}"/>
                </a:ext>
              </a:extLst>
            </p:cNvPr>
            <p:cNvSpPr/>
            <p:nvPr/>
          </p:nvSpPr>
          <p:spPr>
            <a:xfrm>
              <a:off x="12187775" y="38350"/>
              <a:ext cx="82500" cy="145225"/>
            </a:xfrm>
            <a:custGeom>
              <a:avLst/>
              <a:gdLst/>
              <a:ahLst/>
              <a:cxnLst/>
              <a:rect l="l" t="t" r="r" b="b"/>
              <a:pathLst>
                <a:path w="3300" h="5809" extrusionOk="0">
                  <a:moveTo>
                    <a:pt x="1036" y="0"/>
                  </a:moveTo>
                  <a:lnTo>
                    <a:pt x="277" y="1509"/>
                  </a:lnTo>
                  <a:cubicBezTo>
                    <a:pt x="277" y="1509"/>
                    <a:pt x="1" y="4780"/>
                    <a:pt x="2349" y="5809"/>
                  </a:cubicBezTo>
                  <a:cubicBezTo>
                    <a:pt x="2717" y="4776"/>
                    <a:pt x="3042" y="3832"/>
                    <a:pt x="3299" y="3034"/>
                  </a:cubicBezTo>
                  <a:cubicBezTo>
                    <a:pt x="712" y="1638"/>
                    <a:pt x="1036" y="1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4;p40">
              <a:extLst>
                <a:ext uri="{FF2B5EF4-FFF2-40B4-BE49-F238E27FC236}">
                  <a16:creationId xmlns:a16="http://schemas.microsoft.com/office/drawing/2014/main" id="{61FFFA52-66A6-430E-BA14-B7468742B850}"/>
                </a:ext>
              </a:extLst>
            </p:cNvPr>
            <p:cNvSpPr/>
            <p:nvPr/>
          </p:nvSpPr>
          <p:spPr>
            <a:xfrm>
              <a:off x="12817400" y="-467075"/>
              <a:ext cx="790575" cy="442575"/>
            </a:xfrm>
            <a:custGeom>
              <a:avLst/>
              <a:gdLst/>
              <a:ahLst/>
              <a:cxnLst/>
              <a:rect l="l" t="t" r="r" b="b"/>
              <a:pathLst>
                <a:path w="31623" h="17703" extrusionOk="0">
                  <a:moveTo>
                    <a:pt x="5658" y="0"/>
                  </a:moveTo>
                  <a:cubicBezTo>
                    <a:pt x="3854" y="0"/>
                    <a:pt x="2391" y="1463"/>
                    <a:pt x="2391" y="3267"/>
                  </a:cubicBezTo>
                  <a:lnTo>
                    <a:pt x="2391" y="14776"/>
                  </a:lnTo>
                  <a:lnTo>
                    <a:pt x="1" y="17703"/>
                  </a:lnTo>
                  <a:lnTo>
                    <a:pt x="28356" y="17703"/>
                  </a:lnTo>
                  <a:cubicBezTo>
                    <a:pt x="30160" y="17703"/>
                    <a:pt x="31623" y="16240"/>
                    <a:pt x="31623" y="14436"/>
                  </a:cubicBezTo>
                  <a:lnTo>
                    <a:pt x="31623" y="3267"/>
                  </a:lnTo>
                  <a:cubicBezTo>
                    <a:pt x="31623" y="1463"/>
                    <a:pt x="30160" y="0"/>
                    <a:pt x="28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5;p40">
              <a:extLst>
                <a:ext uri="{FF2B5EF4-FFF2-40B4-BE49-F238E27FC236}">
                  <a16:creationId xmlns:a16="http://schemas.microsoft.com/office/drawing/2014/main" id="{2888FB67-B87E-4DED-BF06-68370BF0F71A}"/>
                </a:ext>
              </a:extLst>
            </p:cNvPr>
            <p:cNvSpPr/>
            <p:nvPr/>
          </p:nvSpPr>
          <p:spPr>
            <a:xfrm>
              <a:off x="12980850" y="-387325"/>
              <a:ext cx="531750" cy="66825"/>
            </a:xfrm>
            <a:custGeom>
              <a:avLst/>
              <a:gdLst/>
              <a:ahLst/>
              <a:cxnLst/>
              <a:rect l="l" t="t" r="r" b="b"/>
              <a:pathLst>
                <a:path w="21270" h="2673" extrusionOk="0">
                  <a:moveTo>
                    <a:pt x="1336" y="0"/>
                  </a:moveTo>
                  <a:cubicBezTo>
                    <a:pt x="599" y="0"/>
                    <a:pt x="1" y="598"/>
                    <a:pt x="1" y="1336"/>
                  </a:cubicBezTo>
                  <a:cubicBezTo>
                    <a:pt x="1" y="2074"/>
                    <a:pt x="599" y="2672"/>
                    <a:pt x="1336" y="2672"/>
                  </a:cubicBezTo>
                  <a:lnTo>
                    <a:pt x="19933" y="2672"/>
                  </a:lnTo>
                  <a:cubicBezTo>
                    <a:pt x="20671" y="2672"/>
                    <a:pt x="21269" y="2074"/>
                    <a:pt x="21269" y="1336"/>
                  </a:cubicBezTo>
                  <a:cubicBezTo>
                    <a:pt x="21269" y="598"/>
                    <a:pt x="20671" y="0"/>
                    <a:pt x="19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6;p40">
              <a:extLst>
                <a:ext uri="{FF2B5EF4-FFF2-40B4-BE49-F238E27FC236}">
                  <a16:creationId xmlns:a16="http://schemas.microsoft.com/office/drawing/2014/main" id="{CE75DAF3-BA11-45FD-BE10-1F9A597F55BB}"/>
                </a:ext>
              </a:extLst>
            </p:cNvPr>
            <p:cNvSpPr/>
            <p:nvPr/>
          </p:nvSpPr>
          <p:spPr>
            <a:xfrm>
              <a:off x="12980850" y="-279200"/>
              <a:ext cx="531750" cy="66825"/>
            </a:xfrm>
            <a:custGeom>
              <a:avLst/>
              <a:gdLst/>
              <a:ahLst/>
              <a:cxnLst/>
              <a:rect l="l" t="t" r="r" b="b"/>
              <a:pathLst>
                <a:path w="21270" h="2673" extrusionOk="0">
                  <a:moveTo>
                    <a:pt x="1336" y="1"/>
                  </a:moveTo>
                  <a:cubicBezTo>
                    <a:pt x="599" y="1"/>
                    <a:pt x="1" y="599"/>
                    <a:pt x="1" y="1337"/>
                  </a:cubicBezTo>
                  <a:cubicBezTo>
                    <a:pt x="1" y="2075"/>
                    <a:pt x="599" y="2672"/>
                    <a:pt x="1336" y="2672"/>
                  </a:cubicBezTo>
                  <a:lnTo>
                    <a:pt x="19933" y="2672"/>
                  </a:lnTo>
                  <a:cubicBezTo>
                    <a:pt x="20671" y="2672"/>
                    <a:pt x="21269" y="2075"/>
                    <a:pt x="21269" y="1337"/>
                  </a:cubicBezTo>
                  <a:cubicBezTo>
                    <a:pt x="21269" y="599"/>
                    <a:pt x="20671" y="1"/>
                    <a:pt x="19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7;p40">
              <a:extLst>
                <a:ext uri="{FF2B5EF4-FFF2-40B4-BE49-F238E27FC236}">
                  <a16:creationId xmlns:a16="http://schemas.microsoft.com/office/drawing/2014/main" id="{9FB5BFA9-02E6-4FC1-A424-468265043EB5}"/>
                </a:ext>
              </a:extLst>
            </p:cNvPr>
            <p:cNvSpPr/>
            <p:nvPr/>
          </p:nvSpPr>
          <p:spPr>
            <a:xfrm>
              <a:off x="12980850" y="-171050"/>
              <a:ext cx="392275" cy="66800"/>
            </a:xfrm>
            <a:custGeom>
              <a:avLst/>
              <a:gdLst/>
              <a:ahLst/>
              <a:cxnLst/>
              <a:rect l="l" t="t" r="r" b="b"/>
              <a:pathLst>
                <a:path w="15691" h="2672" extrusionOk="0">
                  <a:moveTo>
                    <a:pt x="1336" y="0"/>
                  </a:moveTo>
                  <a:cubicBezTo>
                    <a:pt x="599" y="0"/>
                    <a:pt x="1" y="598"/>
                    <a:pt x="1" y="1336"/>
                  </a:cubicBezTo>
                  <a:cubicBezTo>
                    <a:pt x="1" y="2074"/>
                    <a:pt x="599" y="2672"/>
                    <a:pt x="1336" y="2672"/>
                  </a:cubicBezTo>
                  <a:lnTo>
                    <a:pt x="14354" y="2672"/>
                  </a:lnTo>
                  <a:cubicBezTo>
                    <a:pt x="15092" y="2672"/>
                    <a:pt x="15690" y="2074"/>
                    <a:pt x="15690" y="1336"/>
                  </a:cubicBezTo>
                  <a:cubicBezTo>
                    <a:pt x="15690" y="598"/>
                    <a:pt x="15092" y="0"/>
                    <a:pt x="14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7"/>
          <p:cNvSpPr txBox="1">
            <a:spLocks noGrp="1"/>
          </p:cNvSpPr>
          <p:nvPr>
            <p:ph type="title"/>
          </p:nvPr>
        </p:nvSpPr>
        <p:spPr>
          <a:xfrm>
            <a:off x="2967836" y="437129"/>
            <a:ext cx="2949701" cy="5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CONCLUSION</a:t>
            </a:r>
          </a:p>
        </p:txBody>
      </p:sp>
      <p:sp>
        <p:nvSpPr>
          <p:cNvPr id="814" name="Google Shape;814;p37"/>
          <p:cNvSpPr txBox="1"/>
          <p:nvPr/>
        </p:nvSpPr>
        <p:spPr>
          <a:xfrm>
            <a:off x="838525" y="1223159"/>
            <a:ext cx="7208322" cy="300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N" sz="1600" u="sng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The result thus will be a complete notebook having: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IN" sz="1600" u="sng" dirty="0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Twitter data scraping via </a:t>
            </a:r>
            <a:r>
              <a:rPr lang="en-IN" sz="1600" dirty="0" err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Tweepy</a:t>
            </a:r>
            <a:r>
              <a:rPr lang="en-IN" sz="16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 and Twitter API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Twitter data pre-processing and exploratory data analysis.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Community and Followers graph construction.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Comparison of the 3 community detection algorithms selected.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Follower/Community recommendation based on graph analysis.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The novelty of the project includes the </a:t>
            </a:r>
            <a:r>
              <a:rPr lang="en-IN" sz="1600" dirty="0" err="1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realtime</a:t>
            </a:r>
            <a:r>
              <a:rPr lang="en-IN" sz="1600" dirty="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 web scraping of Twitter data, comparison of the 3 major community detection algorithms and recommendations of new followers/communities based on graph analysis.</a:t>
            </a:r>
            <a:endParaRPr sz="1600" dirty="0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23" name="Google Shape;823;p37"/>
          <p:cNvGrpSpPr/>
          <p:nvPr/>
        </p:nvGrpSpPr>
        <p:grpSpPr>
          <a:xfrm>
            <a:off x="-9221367" y="654604"/>
            <a:ext cx="92910" cy="92843"/>
            <a:chOff x="5627413" y="1896725"/>
            <a:chExt cx="68950" cy="68900"/>
          </a:xfrm>
        </p:grpSpPr>
        <p:sp>
          <p:nvSpPr>
            <p:cNvPr id="824" name="Google Shape;824;p3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ss Media Marketing Plan">
  <a:themeElements>
    <a:clrScheme name="Simple Light">
      <a:dk1>
        <a:srgbClr val="E79898"/>
      </a:dk1>
      <a:lt1>
        <a:srgbClr val="CE9FBC"/>
      </a:lt1>
      <a:dk2>
        <a:srgbClr val="92CCCA"/>
      </a:dk2>
      <a:lt2>
        <a:srgbClr val="224253"/>
      </a:lt2>
      <a:accent1>
        <a:srgbClr val="F8E6DC"/>
      </a:accent1>
      <a:accent2>
        <a:srgbClr val="224253"/>
      </a:accent2>
      <a:accent3>
        <a:srgbClr val="509195"/>
      </a:accent3>
      <a:accent4>
        <a:srgbClr val="92CCCA"/>
      </a:accent4>
      <a:accent5>
        <a:srgbClr val="CE9FBC"/>
      </a:accent5>
      <a:accent6>
        <a:srgbClr val="AA88A1"/>
      </a:accent6>
      <a:hlink>
        <a:srgbClr val="224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727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DM Sans</vt:lpstr>
      <vt:lpstr>Arial</vt:lpstr>
      <vt:lpstr>Abril Fatface</vt:lpstr>
      <vt:lpstr>Mass Media Marketing Plan</vt:lpstr>
      <vt:lpstr>Twitter Followers  Network Analysis and Recommendation model</vt:lpstr>
      <vt:lpstr>ABSTRACT</vt:lpstr>
      <vt:lpstr>01</vt:lpstr>
      <vt:lpstr>Dataset Details</vt:lpstr>
      <vt:lpstr>Details of Dataset</vt:lpstr>
      <vt:lpstr>Algorithms</vt:lpstr>
      <vt:lpstr>Algorithms</vt:lpstr>
      <vt:lpstr>Process Flow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Followers  Network Analysis and Recommendation model</dc:title>
  <cp:lastModifiedBy>trideep sajwan</cp:lastModifiedBy>
  <cp:revision>20</cp:revision>
  <dcterms:modified xsi:type="dcterms:W3CDTF">2021-09-09T04:31:38Z</dcterms:modified>
</cp:coreProperties>
</file>