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h7D5q/POP5WFxC/bvcGI7SWCh1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6EA421-BE04-4013-A53E-869DF9B19827}">
  <a:tblStyle styleId="{B76EA421-BE04-4013-A53E-869DF9B198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4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f6a3121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f6a31215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meet.google.com/linkredirect?authuser=0&amp;dest=https%3A%2F%2Fgithub.com%2Fananya2712%2FExercise-track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mozilla.org/en-US/docs/Web/Security/Same-origin_polic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524000"/>
            <a:ext cx="77724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UE19CS204 – Web Technologies</a:t>
            </a:r>
            <a:br>
              <a:rPr lang="en-US" sz="3200"/>
            </a:br>
            <a:r>
              <a:rPr lang="en-US" sz="3200"/>
              <a:t>Mini Project</a:t>
            </a:r>
            <a:endParaRPr sz="32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028700" y="3810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/>
              <a:t>Section - ‘A’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/>
              <a:t>Anagha HM-PES1UG19CS057</a:t>
            </a:r>
            <a:endParaRPr sz="2800"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/>
              <a:t>Ananya Uppal-PES1UG19CS058</a:t>
            </a:r>
            <a:endParaRPr sz="2800"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/>
              <a:t>Anchal Sharma-PES1UG19CS059</a:t>
            </a:r>
            <a:endParaRPr sz="2800"/>
          </a:p>
        </p:txBody>
      </p:sp>
      <p:sp>
        <p:nvSpPr>
          <p:cNvPr descr="PES University - Home | Facebook" id="86" name="Google Shape;86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dex.png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038" y="0"/>
            <a:ext cx="16859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414350" y="5915025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i="0" lang="en-US" sz="2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GITHUB Link</a:t>
            </a:r>
            <a:r>
              <a:rPr lang="en-US" sz="2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600" u="sng">
                <a:solidFill>
                  <a:srgbClr val="3367D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https://github.com/ananya2712/Exercise-tracker</a:t>
            </a:r>
            <a:r>
              <a:rPr i="0" lang="en-US" sz="2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0" sz="26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85800" y="2895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700"/>
              <a:t>FIT-TRACK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Roboto"/>
                <a:ea typeface="Roboto"/>
                <a:cs typeface="Roboto"/>
                <a:sym typeface="Roboto"/>
              </a:rPr>
              <a:t>We have built a website to log the daily regime of a fitness freak or to help develop an average user reach their fitness goals. It includes a calendar feature to track daily exercises like running, jogging , cycling is entered by the user. Users can log in and save their data.They can also edit and delete the data uploaded data.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Technologies Used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57200" y="1294050"/>
            <a:ext cx="8229600" cy="5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MongoDB Atlas </a:t>
            </a: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-&gt; cloud based DB management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Express JS </a:t>
            </a: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-&gt; used for routing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React JS</a:t>
            </a: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 -&gt;front end styling and rendering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Node JS </a:t>
            </a: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-&gt; used to execute JS code outside browser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Axios-</a:t>
            </a: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Axios library to send HTTP requests to our backend</a:t>
            </a:r>
            <a:endParaRPr sz="3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CORS</a:t>
            </a: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 -&gt; 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allows AJAX requests to skip the 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Same-origin policy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access resources from remote hosts</a:t>
            </a:r>
            <a:endParaRPr sz="3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•"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Mongoose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-&gt; interaction with MongoDB made easy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•"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Dotenv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-&gt;environment variables from a .env file into process.env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•"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Datepicker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-&gt; allows selection of date of particular year and month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•"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Bootstrap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-&gt; for reference on how to design our website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f6a312157_1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Member Contributions</a:t>
            </a:r>
            <a:endParaRPr/>
          </a:p>
        </p:txBody>
      </p:sp>
      <p:graphicFrame>
        <p:nvGraphicFramePr>
          <p:cNvPr id="107" name="Google Shape;107;gaf6a312157_1_0"/>
          <p:cNvGraphicFramePr/>
          <p:nvPr/>
        </p:nvGraphicFramePr>
        <p:xfrm>
          <a:off x="307025" y="185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{B76EA421-BE04-4013-A53E-869DF9B19827}</a:tableStyleId>
              </a:tblPr>
              <a:tblGrid>
                <a:gridCol w="2769450"/>
                <a:gridCol w="2769450"/>
                <a:gridCol w="2769450"/>
              </a:tblGrid>
              <a:tr h="77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Name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Backend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Frontend</a:t>
                      </a:r>
                      <a:endParaRPr b="1"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(Components)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  <a:tr h="77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Anagha 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Models - User &amp; Exercise Model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Create User &amp; Login User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77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Ananya Uppal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Routes - UserAdmin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Add Exercise &amp; Exercise List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77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Anchal Sharma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Exercise.js &amp; </a:t>
                      </a:r>
                      <a:r>
                        <a:rPr lang="en-US" sz="2400"/>
                        <a:t>Server.js 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Navigation bar and Edit Exercise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2020-11-18T05:59:33Z</dcterms:created>
  <dc:creator>VJ</dc:creator>
</cp:coreProperties>
</file>