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C75B-1948-438F-9C88-43B7EF3D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2A75E-3619-48DD-B2B5-38CBF95C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D097-A6F8-40EF-B311-1A1EC5C0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CEC1-7060-4350-A7E2-4956272F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D21A-FBA3-4309-AFFE-595E2194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3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74F-C0DF-4CD9-9794-5BF78CE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FB2C0-2100-44E9-ACA3-12529EF7D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888D-8768-44A2-B2E1-9FF9CB86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CB15-EFF9-4526-ABA4-917DA64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4837-E4DB-4F3F-A33C-4BCD07D9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B75BB-084C-4CEF-BAE8-0B108203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82FCB-14BF-488F-95E9-D5DAB40C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20A5-6381-4A4A-BD2D-1D1C506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635D-4D86-4C38-9204-0C61463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99EE-FAB1-4AF7-B96E-EA10478F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627F-BD2C-4427-A7B3-2BC58649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A491-E42D-4B2E-A3BE-342F6CF2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A7A5-518F-42E6-A97B-A511863F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5082-8CEF-450B-8CFE-CD936A7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7333-D76A-43C3-85CC-47C06D5C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4684-B420-459D-A68A-74A5C988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4335-4C03-41B8-BF7B-BEB33D24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7B2-C22E-43EF-98C1-B196C925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F0CF-6165-469B-9404-6D6D51DA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89AE-013B-4839-867D-D42283C3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04AE-4227-4F96-A27A-A563F36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3DD1-EB41-43C9-91C3-E83BE9A69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B4D68-0A34-4F43-A0E3-BDC04D44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CB1B0-E29F-47DF-A766-006082C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ADF9-A692-41B1-A0B0-9EB8E582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8915-2DA0-4C79-A1C1-6C5ABB4C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9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AAE-EE5C-4D08-9BC1-0AF29BC8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EAFA-4A12-40CC-8343-7C5A53CD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FDCB7-CBE3-41DD-A750-D83102ED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55D90-438A-4F44-9993-5888D718B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294F-1A01-40B6-9537-2738FF97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950F6-089B-4F4F-83FB-CA1B32A5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37DE9-EF8C-4B5D-A1E2-A79BD0F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C261-A514-4A8E-8C02-7449CE15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8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B6A1-FAA4-477B-99DB-B873AC53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857A-365C-432C-B16D-EB59844B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F1DD2-B0E9-448B-A19A-A9536252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A643E-CC3B-4C95-8AB2-19167123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8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EEC09-0570-421C-A456-DAC50765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B277D-2990-4E0B-82F7-30B8DFB1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2407-A842-4DA1-A7F5-287A04C4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CD9C-F9F0-4618-A4EB-09CC3B4E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3701-36A9-4B5D-81C5-A6B8D027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040A2-7DAB-4ECA-8685-CEF24732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E8FE-AA42-460C-B638-9F18560E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1E34-F340-422E-8373-851F5D5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8445F-D5EE-47B0-90FA-CAFF536E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91B2-3931-4ABE-8958-CA0565A5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020D3-337F-4D3C-8303-56F71D34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EA108-5DDA-4186-BF1E-FA106B32E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B451-1942-4ADD-83B7-67CA108C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9D841-3822-4967-A6C2-6B39B01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24B8-7E64-4809-A29E-833D2DDB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C4C16-6AA5-45A9-A487-896A0974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6357-4E8D-44DE-B9F5-E601A4F8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8227-C838-451F-B50B-CE9C5310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D0E6-4377-4E7A-A13D-BDE7D090442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2283-C915-4380-B8AD-0CCE9448A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A89-7170-40C3-903C-5566FD76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A34-5E14-4CA3-9374-E1FD6DBC5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05" y="497150"/>
            <a:ext cx="11629747" cy="1580225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1:SOLVING THE VULNERABILITIES OF XSS LABS AT PORTSWIGGER.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79B63-D5E3-4B45-BCC6-4ACE3C23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09" y="2077375"/>
            <a:ext cx="11256886" cy="4447712"/>
          </a:xfrm>
        </p:spPr>
        <p:txBody>
          <a:bodyPr/>
          <a:lstStyle/>
          <a:p>
            <a:r>
              <a:rPr lang="en-US" sz="3600" dirty="0"/>
              <a:t>STEPS TO BE FOLLOWED:</a:t>
            </a:r>
          </a:p>
          <a:p>
            <a:r>
              <a:rPr lang="en-US" dirty="0"/>
              <a:t>STEP 1: OPEN THE VIRTUAL BOX AND LOGIN TO KALI LINUX.</a:t>
            </a:r>
          </a:p>
          <a:p>
            <a:r>
              <a:rPr lang="en-US" dirty="0"/>
              <a:t>STEP 2:OPEN FIREFOX IN LINUX AND SEARCH PORTSWIGGER. </a:t>
            </a:r>
          </a:p>
          <a:p>
            <a:r>
              <a:rPr lang="en-US" dirty="0"/>
              <a:t>STEP 3:SIGN UP TO PORTSWIGGER AFTER SIGNING UP SIGN IN TO THE WEBSITE.</a:t>
            </a:r>
          </a:p>
          <a:p>
            <a:r>
              <a:rPr lang="en-US" dirty="0"/>
              <a:t>STEP 4:OPEN YOUR PROFILE THEN OPEN THE VULNERABILITIES LIST.</a:t>
            </a:r>
          </a:p>
          <a:p>
            <a:r>
              <a:rPr lang="en-US" dirty="0"/>
              <a:t>STEP 5:NOW CHECK WHETHER THE XSS LAB VULNERABILITIES ARE AVAILABLE OR NOT.</a:t>
            </a:r>
          </a:p>
          <a:p>
            <a:r>
              <a:rPr lang="en-US" dirty="0"/>
              <a:t>STEP 6:NOW START SOLVING THE VULNERABILITIES OF XSS LABS BY USING PAYLOADS.</a:t>
            </a:r>
          </a:p>
          <a:p>
            <a:r>
              <a:rPr lang="en-US" dirty="0"/>
              <a:t>STEP 7:PAYLOADS CAN BE DOWNLOADED FROM GITHUB.</a:t>
            </a:r>
          </a:p>
          <a:p>
            <a:r>
              <a:rPr lang="en-US" dirty="0"/>
              <a:t>STEP 8:SOLVE ANY 5 OF THE GIVEN VULNERABILITIES ,THE TASK IS FINISHED.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2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7D90A-0A36-45F0-A23D-B25BC5D8C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t="-7769" r="586" b="7769"/>
          <a:stretch/>
        </p:blipFill>
        <p:spPr>
          <a:xfrm>
            <a:off x="152400" y="344970"/>
            <a:ext cx="11887200" cy="6513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447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6A8DA-F78B-480C-A221-3DD06B8B9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/>
          <a:stretch/>
        </p:blipFill>
        <p:spPr>
          <a:xfrm>
            <a:off x="0" y="556374"/>
            <a:ext cx="12082509" cy="57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F924E-4DEC-4D8C-B82F-7327CB850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44" r="1982" b="-4631"/>
          <a:stretch/>
        </p:blipFill>
        <p:spPr>
          <a:xfrm>
            <a:off x="97655" y="328474"/>
            <a:ext cx="12020364" cy="62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62114-A66E-4BC2-822F-639D97ECA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r="2646"/>
          <a:stretch/>
        </p:blipFill>
        <p:spPr>
          <a:xfrm>
            <a:off x="0" y="461639"/>
            <a:ext cx="12192000" cy="58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1:SOLVING THE VULNERABILITIES OF XSS LABS AT PORTSWIGGER.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1:SOLVING THE VULNERABILITIES OF XSS LABS AT PORTSWIGGER.</dc:title>
  <dc:creator>Ananya</dc:creator>
  <cp:lastModifiedBy>Ananya</cp:lastModifiedBy>
  <cp:revision>5</cp:revision>
  <dcterms:created xsi:type="dcterms:W3CDTF">2022-03-03T14:42:22Z</dcterms:created>
  <dcterms:modified xsi:type="dcterms:W3CDTF">2022-03-03T16:17:40Z</dcterms:modified>
</cp:coreProperties>
</file>