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9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1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9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5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0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6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8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9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CD7C-5F7B-443D-9364-D5AA770E4A39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B471-AA99-46B5-ABBB-F604691AA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118" y="476519"/>
            <a:ext cx="9144000" cy="3488274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Task:2</a:t>
            </a:r>
            <a:r>
              <a:rPr lang="en-IN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en-IN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090" y="3129565"/>
            <a:ext cx="9144000" cy="943377"/>
          </a:xfrm>
        </p:spPr>
        <p:txBody>
          <a:bodyPr/>
          <a:lstStyle/>
          <a:p>
            <a:r>
              <a:rPr lang="en-IN" b="1" i="1" u="sng" dirty="0" smtClean="0"/>
              <a:t>Scan Vulnerabilities using </a:t>
            </a:r>
            <a:r>
              <a:rPr lang="en-IN" b="1" i="1" u="sng" dirty="0" err="1" smtClean="0"/>
              <a:t>Netsparker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25267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3" y="310766"/>
            <a:ext cx="11402096" cy="64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2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3" y="194855"/>
            <a:ext cx="11633761" cy="65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0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8" y="297887"/>
            <a:ext cx="11384925" cy="64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8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272129"/>
            <a:ext cx="11359166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2203" cy="69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 1: OPEN VIRTUAL BOX AND LOGIN TO LINUX</a:t>
            </a:r>
            <a:br>
              <a:rPr lang="en-US" dirty="0"/>
            </a:br>
            <a:r>
              <a:rPr lang="en-US" dirty="0"/>
              <a:t>STEP 2: OPEN A VIRTUAL BANK WEBSITE , for example --http://zero.webappsecurity.com</a:t>
            </a:r>
            <a:br>
              <a:rPr lang="en-US" dirty="0"/>
            </a:br>
            <a:r>
              <a:rPr lang="en-US" dirty="0"/>
              <a:t>STEP 3: OPEN NETSPARKER , IF IT IS NOT AVAILABLE YOU CAN DO THIS USING OWASP ZAP APP FOR VULNERABILITY FINDING</a:t>
            </a:r>
            <a:br>
              <a:rPr lang="en-US" dirty="0"/>
            </a:br>
            <a:r>
              <a:rPr lang="en-US" dirty="0"/>
              <a:t>STEP 4: OPEN OWASP ZAP THEN GIVE THE DETAILS OF THE WEBSITE EITHER THE </a:t>
            </a:r>
            <a:r>
              <a:rPr lang="en-US" b="1" dirty="0"/>
              <a:t>URL OR IP ADDRESS </a:t>
            </a:r>
            <a:br>
              <a:rPr lang="en-US" b="1" dirty="0"/>
            </a:br>
            <a:r>
              <a:rPr lang="en-US" dirty="0"/>
              <a:t>STEP 5: THEN START ATTACKING</a:t>
            </a:r>
            <a:br>
              <a:rPr lang="en-US" dirty="0"/>
            </a:br>
            <a:r>
              <a:rPr lang="en-US" dirty="0"/>
              <a:t>STEP 6: U CAN SEE THE PROCESS , AFTER THE COMPLETION CLICK ON REPORT THEN SAVE IT AS .html FILE NOW THE REQUIRED REPORT IS SAVED </a:t>
            </a:r>
            <a:br>
              <a:rPr lang="en-US" dirty="0"/>
            </a:br>
            <a:r>
              <a:rPr lang="en-US" dirty="0"/>
              <a:t>STEP 7 : IN THE REPORT ,ALL THE REQUIRED WILL BE OBTAINED like., </a:t>
            </a:r>
            <a:r>
              <a:rPr lang="en-US" b="1" dirty="0"/>
              <a:t>vulnerabilities ,</a:t>
            </a:r>
            <a:r>
              <a:rPr lang="en-US" b="1" dirty="0" err="1"/>
              <a:t>url’s</a:t>
            </a:r>
            <a:r>
              <a:rPr lang="en-US" b="1" dirty="0"/>
              <a:t> and the solution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36649" y="566241"/>
            <a:ext cx="7491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STEPS TO BE FOLLOWED:-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4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439554"/>
            <a:ext cx="11861442" cy="66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233492"/>
            <a:ext cx="11372045" cy="63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05" y="1649865"/>
            <a:ext cx="6096851" cy="3429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17582"/>
            <a:ext cx="11874322" cy="66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246371"/>
            <a:ext cx="11423561" cy="64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388038"/>
            <a:ext cx="10969456" cy="61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233493"/>
            <a:ext cx="11294772" cy="63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4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81978"/>
            <a:ext cx="11668260" cy="65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Task:2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Task:2</dc:title>
  <dc:creator>Windows User</dc:creator>
  <cp:lastModifiedBy>Windows User</cp:lastModifiedBy>
  <cp:revision>3</cp:revision>
  <dcterms:created xsi:type="dcterms:W3CDTF">2022-03-04T04:22:09Z</dcterms:created>
  <dcterms:modified xsi:type="dcterms:W3CDTF">2022-03-04T04:46:48Z</dcterms:modified>
</cp:coreProperties>
</file>