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E5C62-B6ED-5E0A-4F28-11B032E36D6E}"/>
              </a:ext>
            </a:extLst>
          </p:cNvPr>
          <p:cNvSpPr txBox="1"/>
          <p:nvPr/>
        </p:nvSpPr>
        <p:spPr>
          <a:xfrm>
            <a:off x="475421" y="3937552"/>
            <a:ext cx="11099319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/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z="2000" b="1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lang="en-US" sz="2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y:</a:t>
            </a:r>
          </a:p>
          <a:p>
            <a:pPr marL="2760980"/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ANANYA A</a:t>
            </a:r>
          </a:p>
          <a:p>
            <a:pPr marL="2760980"/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ALAGAPPA COLLEGE OF TECHNOLOGY</a:t>
            </a:r>
          </a:p>
          <a:p>
            <a:pPr marL="2760980"/>
            <a:r>
              <a:rPr lang="en-US" sz="2000" b="1" dirty="0" err="1">
                <a:solidFill>
                  <a:srgbClr val="FFFFFF"/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 Industrial  biotechnology</a:t>
            </a:r>
          </a:p>
          <a:p>
            <a:pPr marL="2760980"/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-30" dirty="0">
                <a:solidFill>
                  <a:srgbClr val="FFFFFF"/>
                </a:solidFill>
                <a:latin typeface="Arial"/>
                <a:cs typeface="Arial"/>
              </a:rPr>
              <a:t>Roll no:2021305501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7A4CD-C19E-E701-7F7E-52D9BEA48678}"/>
              </a:ext>
            </a:extLst>
          </p:cNvPr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3E175-6289-1E60-5B07-DAFE776A5CF6}"/>
              </a:ext>
            </a:extLst>
          </p:cNvPr>
          <p:cNvSpPr txBox="1"/>
          <p:nvPr/>
        </p:nvSpPr>
        <p:spPr>
          <a:xfrm>
            <a:off x="1196008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22</TotalTime>
  <Words>1437</Words>
  <Application>Microsoft Office PowerPoint</Application>
  <PresentationFormat>Widescreen</PresentationFormat>
  <Paragraphs>166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Gill Sans MT</vt:lpstr>
      <vt:lpstr>Söhne</vt:lpstr>
      <vt:lpstr>TimesNewRomanPSMT</vt:lpstr>
      <vt:lpstr>Wingdings 2</vt:lpstr>
      <vt:lpstr>Dividend</vt:lpstr>
      <vt:lpstr> 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Kavin KN</dc:creator>
  <cp:lastModifiedBy>ANANYA A</cp:lastModifiedBy>
  <cp:revision>827</cp:revision>
  <dcterms:created xsi:type="dcterms:W3CDTF">2024-04-01T16:53:49Z</dcterms:created>
  <dcterms:modified xsi:type="dcterms:W3CDTF">2024-04-30T11:17:42Z</dcterms:modified>
</cp:coreProperties>
</file>