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Registration from will need all these credentials and if you are already signed in you can just login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a133fb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a133fb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Screen will have the buttons needed to go to other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progress report will have how much money you earned that 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arrows will take you back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arrow on the home screen will take you back to the login and sign up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a133fb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da133fb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calendar</a:t>
            </a:r>
            <a:r>
              <a:rPr lang="en"/>
              <a:t> will mark all the meetings other things she has that are related to her job.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Helping Children screen will show who she is going to work with next and basic details about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arrows will take you back to the home screen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200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00" y="152400"/>
            <a:ext cx="5220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49325" y="1018700"/>
            <a:ext cx="175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Registration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Have an Account?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Login Here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330450" y="1018700"/>
            <a:ext cx="167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Login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694350" y="2134400"/>
            <a:ext cx="945900" cy="35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57875" y="3565700"/>
            <a:ext cx="1200600" cy="35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5096" l="0" r="0" t="0"/>
          <a:stretch/>
        </p:blipFill>
        <p:spPr>
          <a:xfrm>
            <a:off x="6288150" y="2680150"/>
            <a:ext cx="1758300" cy="13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75" y="0"/>
            <a:ext cx="52200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5220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940375" y="909550"/>
            <a:ext cx="17100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087925" y="1006575"/>
            <a:ext cx="17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u="sng"/>
              <a:t> Progress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940375" y="1115725"/>
            <a:ext cx="17100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 sz="1500" u="sng"/>
              <a:t>Progress</a:t>
            </a:r>
            <a:endParaRPr b="1" sz="1500" u="sng"/>
          </a:p>
        </p:txBody>
      </p:sp>
      <p:sp>
        <p:nvSpPr>
          <p:cNvPr id="70" name="Google Shape;70;p14"/>
          <p:cNvSpPr/>
          <p:nvPr/>
        </p:nvSpPr>
        <p:spPr>
          <a:xfrm>
            <a:off x="1940375" y="2123125"/>
            <a:ext cx="16614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u="sng"/>
              <a:t>Calendar</a:t>
            </a:r>
            <a:endParaRPr b="1" u="sng"/>
          </a:p>
        </p:txBody>
      </p:sp>
      <p:sp>
        <p:nvSpPr>
          <p:cNvPr id="71" name="Google Shape;71;p14"/>
          <p:cNvSpPr/>
          <p:nvPr/>
        </p:nvSpPr>
        <p:spPr>
          <a:xfrm>
            <a:off x="1940375" y="3130500"/>
            <a:ext cx="17100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u="sng"/>
              <a:t>Helping </a:t>
            </a:r>
            <a:r>
              <a:rPr b="1" lang="en" u="sng"/>
              <a:t>Children</a:t>
            </a:r>
            <a:endParaRPr b="1" u="sng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325" y="1738050"/>
            <a:ext cx="1900251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6015325" y="1006575"/>
            <a:ext cx="266400" cy="10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877050" y="909550"/>
            <a:ext cx="266400" cy="10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75" y="0"/>
            <a:ext cx="52200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75" y="0"/>
            <a:ext cx="52200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904000" y="861050"/>
            <a:ext cx="177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Calendar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257700" y="933800"/>
            <a:ext cx="17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Helping Children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751" y="1729651"/>
            <a:ext cx="2069100" cy="13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025" y="1439975"/>
            <a:ext cx="1697650" cy="11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6167850" y="861050"/>
            <a:ext cx="266400" cy="10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904000" y="861050"/>
            <a:ext cx="266400" cy="10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