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6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yabshetty/AICTE-Cybersecurity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ANANYA B SHETTY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K.S. School of Engineering and Management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Electronics and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increasing need for secure communication, traditional encryption methods can sometimes attract unwanted attention.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offers a way to hide information within images, making it less detectable by attackers. This project focuses on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secret messages are embedded into an image at the pixel level and can only be retrieved using a correct passcode. The goal is to ensure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 and security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digital communication while maintaining the visual integrity of the image.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A876C4-2E5B-0E83-6B5F-1002CB2B7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51727"/>
            <a:ext cx="1065707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 3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 (cv2):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image processing and manipulation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Module: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file handling and system operations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Module: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character encoding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Windows (can be adapted for Linux/Mac)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7161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Pixel-Level Data Hiding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message is embedded at the pixel level, making it difficult to detect without the correct method.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Password-Protected Decryption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Only users with the correct passcode can retrieve the hidden message, adding an extra layer of security.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Significant Image Distortion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image appears unchanged to the human eye, ensuring stealthy communication.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 &amp; Efficient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code is simple, fast, and does not require complex encryption algorithms, making it easy to implement and modify.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Customizable &amp; Expandable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technique can be improved by adding more encryption layers or modifying the pixel encoding strategy for enhanced security.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makes the project a practical and efficient approach to secure message transmission using steganography.</a:t>
            </a:r>
          </a:p>
          <a:p>
            <a:pPr marL="0" indent="0" algn="just">
              <a:buNone/>
            </a:pPr>
            <a:endParaRPr lang="en-IN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C99087-7FF7-8DE1-3620-6229368D9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92003"/>
            <a:ext cx="11029616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Cybersecurity Professionals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use this technique for secure data transmission and research in data hiding methods.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Government and Intelligence Agencies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May utilize steganography for covert communication and confidential data exchange.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Journalists and Activists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use it to securely share sensitive information without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Researchers and Academics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for studying and improving steganographic techniques in digital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General Users Concerned About Privacy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Individuals who want to protect their messages from</a:t>
            </a:r>
            <a:r>
              <a:rPr lang="en-US" altLang="en-US" sz="19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9ADDB-E000-41B2-7E92-45DC22BB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6" y="1302459"/>
            <a:ext cx="5283571" cy="2707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DE9136-AF34-29F6-9761-C7F2BD01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6" y="3973635"/>
            <a:ext cx="5283571" cy="2884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49F304-63D3-7217-1073-4E5D7AC17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923" y="1302459"/>
            <a:ext cx="6807571" cy="3152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1DF913-2AB9-72B2-D97D-68408494D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99" y="4443501"/>
            <a:ext cx="669941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This project successfully demonstrates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 By embedding messages at the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pixel level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and protecting decryption with a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it ensures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confidentiality and security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in digital communication. The method is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lightweight, efficient, and does not significantly alter the image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making it a practical solution for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covert data transmission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an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additional layer of security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beyond traditional encryption, making it useful for applications where secrecy is crucial. Future improvements can enhance the encryption process and make detection even more challenging.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MY GITHUB LINK: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https://github.com/ananyabshetty/AICTE-Cybersecurity-Project</a:t>
            </a:r>
            <a:endParaRPr lang="en-IN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60</TotalTime>
  <Words>522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Ananya shetty</cp:lastModifiedBy>
  <cp:revision>26</cp:revision>
  <dcterms:created xsi:type="dcterms:W3CDTF">2021-05-26T16:50:10Z</dcterms:created>
  <dcterms:modified xsi:type="dcterms:W3CDTF">2025-02-26T19:16:32Z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