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1" r:id="rId5"/>
    <p:sldId id="266" r:id="rId6"/>
    <p:sldId id="268" r:id="rId7"/>
    <p:sldId id="265" r:id="rId8"/>
    <p:sldId id="264" r:id="rId9"/>
    <p:sldId id="262" r:id="rId10"/>
    <p:sldId id="263" r:id="rId11"/>
    <p:sldId id="267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47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F91266-E190-4587-8171-8CA73DD94DCA}" v="18" dt="2023-11-24T05:56:05.1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nya shetty" userId="7d953c6208c3fea5" providerId="LiveId" clId="{C2F91266-E190-4587-8171-8CA73DD94DCA}"/>
    <pc:docChg chg="undo custSel addSld delSld modSld sldOrd">
      <pc:chgData name="Ananya shetty" userId="7d953c6208c3fea5" providerId="LiveId" clId="{C2F91266-E190-4587-8171-8CA73DD94DCA}" dt="2023-11-24T12:46:50.693" v="1143" actId="20577"/>
      <pc:docMkLst>
        <pc:docMk/>
      </pc:docMkLst>
      <pc:sldChg chg="modSp mod">
        <pc:chgData name="Ananya shetty" userId="7d953c6208c3fea5" providerId="LiveId" clId="{C2F91266-E190-4587-8171-8CA73DD94DCA}" dt="2023-11-24T06:03:07.800" v="1029" actId="1076"/>
        <pc:sldMkLst>
          <pc:docMk/>
          <pc:sldMk cId="113189465" sldId="256"/>
        </pc:sldMkLst>
        <pc:spChg chg="mod">
          <ac:chgData name="Ananya shetty" userId="7d953c6208c3fea5" providerId="LiveId" clId="{C2F91266-E190-4587-8171-8CA73DD94DCA}" dt="2023-11-24T06:03:07.800" v="1029" actId="1076"/>
          <ac:spMkLst>
            <pc:docMk/>
            <pc:sldMk cId="113189465" sldId="256"/>
            <ac:spMk id="3" creationId="{ADC66E40-BF79-FF72-CAEA-7F41D5ACA99B}"/>
          </ac:spMkLst>
        </pc:spChg>
      </pc:sldChg>
      <pc:sldChg chg="modSp mod">
        <pc:chgData name="Ananya shetty" userId="7d953c6208c3fea5" providerId="LiveId" clId="{C2F91266-E190-4587-8171-8CA73DD94DCA}" dt="2023-11-24T12:46:50.693" v="1143" actId="20577"/>
        <pc:sldMkLst>
          <pc:docMk/>
          <pc:sldMk cId="1295455208" sldId="257"/>
        </pc:sldMkLst>
        <pc:spChg chg="mod">
          <ac:chgData name="Ananya shetty" userId="7d953c6208c3fea5" providerId="LiveId" clId="{C2F91266-E190-4587-8171-8CA73DD94DCA}" dt="2023-11-24T06:04:21.871" v="1039" actId="1076"/>
          <ac:spMkLst>
            <pc:docMk/>
            <pc:sldMk cId="1295455208" sldId="257"/>
            <ac:spMk id="2" creationId="{30C00BE9-E3DA-65A4-F820-10E2245580E7}"/>
          </ac:spMkLst>
        </pc:spChg>
        <pc:spChg chg="mod">
          <ac:chgData name="Ananya shetty" userId="7d953c6208c3fea5" providerId="LiveId" clId="{C2F91266-E190-4587-8171-8CA73DD94DCA}" dt="2023-11-24T12:46:50.693" v="1143" actId="20577"/>
          <ac:spMkLst>
            <pc:docMk/>
            <pc:sldMk cId="1295455208" sldId="257"/>
            <ac:spMk id="17" creationId="{9F8B5321-37D4-6E9F-F155-7985269E4B1A}"/>
          </ac:spMkLst>
        </pc:spChg>
      </pc:sldChg>
      <pc:sldChg chg="modSp mod">
        <pc:chgData name="Ananya shetty" userId="7d953c6208c3fea5" providerId="LiveId" clId="{C2F91266-E190-4587-8171-8CA73DD94DCA}" dt="2023-11-24T06:04:39.221" v="1041" actId="1076"/>
        <pc:sldMkLst>
          <pc:docMk/>
          <pc:sldMk cId="3242483491" sldId="258"/>
        </pc:sldMkLst>
        <pc:spChg chg="mod">
          <ac:chgData name="Ananya shetty" userId="7d953c6208c3fea5" providerId="LiveId" clId="{C2F91266-E190-4587-8171-8CA73DD94DCA}" dt="2023-11-24T06:04:39.221" v="1041" actId="1076"/>
          <ac:spMkLst>
            <pc:docMk/>
            <pc:sldMk cId="3242483491" sldId="258"/>
            <ac:spMk id="2" creationId="{B9777F46-D096-F3AC-A68A-6245936CC81D}"/>
          </ac:spMkLst>
        </pc:spChg>
        <pc:spChg chg="mod">
          <ac:chgData name="Ananya shetty" userId="7d953c6208c3fea5" providerId="LiveId" clId="{C2F91266-E190-4587-8171-8CA73DD94DCA}" dt="2023-11-24T05:57:06.501" v="982" actId="1076"/>
          <ac:spMkLst>
            <pc:docMk/>
            <pc:sldMk cId="3242483491" sldId="258"/>
            <ac:spMk id="7" creationId="{AF5A0106-1B68-CA76-37D9-4B95735953DB}"/>
          </ac:spMkLst>
        </pc:spChg>
        <pc:spChg chg="mod">
          <ac:chgData name="Ananya shetty" userId="7d953c6208c3fea5" providerId="LiveId" clId="{C2F91266-E190-4587-8171-8CA73DD94DCA}" dt="2023-11-24T05:57:15.006" v="984" actId="1076"/>
          <ac:spMkLst>
            <pc:docMk/>
            <pc:sldMk cId="3242483491" sldId="258"/>
            <ac:spMk id="8" creationId="{C6A74E2E-F2DA-C892-A018-C7AF29413561}"/>
          </ac:spMkLst>
        </pc:spChg>
        <pc:picChg chg="mod">
          <ac:chgData name="Ananya shetty" userId="7d953c6208c3fea5" providerId="LiveId" clId="{C2F91266-E190-4587-8171-8CA73DD94DCA}" dt="2023-11-24T05:58:08.291" v="990" actId="1076"/>
          <ac:picMkLst>
            <pc:docMk/>
            <pc:sldMk cId="3242483491" sldId="258"/>
            <ac:picMk id="3" creationId="{4C55EA25-65A2-940F-91A5-92A2919473DE}"/>
          </ac:picMkLst>
        </pc:picChg>
        <pc:picChg chg="mod">
          <ac:chgData name="Ananya shetty" userId="7d953c6208c3fea5" providerId="LiveId" clId="{C2F91266-E190-4587-8171-8CA73DD94DCA}" dt="2023-11-24T05:57:38.303" v="987" actId="1076"/>
          <ac:picMkLst>
            <pc:docMk/>
            <pc:sldMk cId="3242483491" sldId="258"/>
            <ac:picMk id="5" creationId="{622D08BE-E9AE-E927-C81F-AC4B646EF339}"/>
          </ac:picMkLst>
        </pc:picChg>
      </pc:sldChg>
      <pc:sldChg chg="modSp mod">
        <pc:chgData name="Ananya shetty" userId="7d953c6208c3fea5" providerId="LiveId" clId="{C2F91266-E190-4587-8171-8CA73DD94DCA}" dt="2023-11-24T06:06:09.867" v="1051"/>
        <pc:sldMkLst>
          <pc:docMk/>
          <pc:sldMk cId="2347559596" sldId="259"/>
        </pc:sldMkLst>
        <pc:spChg chg="mod">
          <ac:chgData name="Ananya shetty" userId="7d953c6208c3fea5" providerId="LiveId" clId="{C2F91266-E190-4587-8171-8CA73DD94DCA}" dt="2023-11-24T06:06:09.867" v="1051"/>
          <ac:spMkLst>
            <pc:docMk/>
            <pc:sldMk cId="2347559596" sldId="259"/>
            <ac:spMk id="5" creationId="{A1B84E6B-4896-49D2-0F33-75BA7EE32D42}"/>
          </ac:spMkLst>
        </pc:spChg>
      </pc:sldChg>
      <pc:sldChg chg="modSp mod">
        <pc:chgData name="Ananya shetty" userId="7d953c6208c3fea5" providerId="LiveId" clId="{C2F91266-E190-4587-8171-8CA73DD94DCA}" dt="2023-11-24T06:04:44.754" v="1042"/>
        <pc:sldMkLst>
          <pc:docMk/>
          <pc:sldMk cId="2194086074" sldId="261"/>
        </pc:sldMkLst>
        <pc:spChg chg="mod">
          <ac:chgData name="Ananya shetty" userId="7d953c6208c3fea5" providerId="LiveId" clId="{C2F91266-E190-4587-8171-8CA73DD94DCA}" dt="2023-11-24T06:04:44.754" v="1042"/>
          <ac:spMkLst>
            <pc:docMk/>
            <pc:sldMk cId="2194086074" sldId="261"/>
            <ac:spMk id="2" creationId="{DD7AD4BF-DB5B-6506-5D83-F1950780C477}"/>
          </ac:spMkLst>
        </pc:spChg>
        <pc:spChg chg="mod">
          <ac:chgData name="Ananya shetty" userId="7d953c6208c3fea5" providerId="LiveId" clId="{C2F91266-E190-4587-8171-8CA73DD94DCA}" dt="2023-11-24T05:58:13.753" v="991" actId="1076"/>
          <ac:spMkLst>
            <pc:docMk/>
            <pc:sldMk cId="2194086074" sldId="261"/>
            <ac:spMk id="4" creationId="{0D586FF5-C5E6-EDBE-7433-C97EBABEEFAC}"/>
          </ac:spMkLst>
        </pc:spChg>
        <pc:picChg chg="mod">
          <ac:chgData name="Ananya shetty" userId="7d953c6208c3fea5" providerId="LiveId" clId="{C2F91266-E190-4587-8171-8CA73DD94DCA}" dt="2023-11-24T05:58:16.447" v="992" actId="1076"/>
          <ac:picMkLst>
            <pc:docMk/>
            <pc:sldMk cId="2194086074" sldId="261"/>
            <ac:picMk id="3" creationId="{2AEC84E5-5683-C817-7EB8-9A76DF90C4BF}"/>
          </ac:picMkLst>
        </pc:picChg>
      </pc:sldChg>
      <pc:sldChg chg="modSp mod">
        <pc:chgData name="Ananya shetty" userId="7d953c6208c3fea5" providerId="LiveId" clId="{C2F91266-E190-4587-8171-8CA73DD94DCA}" dt="2023-11-24T06:05:53.122" v="1048"/>
        <pc:sldMkLst>
          <pc:docMk/>
          <pc:sldMk cId="2411289658" sldId="262"/>
        </pc:sldMkLst>
        <pc:spChg chg="mod">
          <ac:chgData name="Ananya shetty" userId="7d953c6208c3fea5" providerId="LiveId" clId="{C2F91266-E190-4587-8171-8CA73DD94DCA}" dt="2023-11-24T06:05:53.122" v="1048"/>
          <ac:spMkLst>
            <pc:docMk/>
            <pc:sldMk cId="2411289658" sldId="262"/>
            <ac:spMk id="2" creationId="{683FEE59-F048-A80E-A88E-67EB6F3575FE}"/>
          </ac:spMkLst>
        </pc:spChg>
        <pc:picChg chg="mod">
          <ac:chgData name="Ananya shetty" userId="7d953c6208c3fea5" providerId="LiveId" clId="{C2F91266-E190-4587-8171-8CA73DD94DCA}" dt="2023-11-24T06:01:53.284" v="1010" actId="14100"/>
          <ac:picMkLst>
            <pc:docMk/>
            <pc:sldMk cId="2411289658" sldId="262"/>
            <ac:picMk id="3" creationId="{53AC85D7-59B7-299E-35F3-FF94697F0BAD}"/>
          </ac:picMkLst>
        </pc:picChg>
        <pc:picChg chg="mod">
          <ac:chgData name="Ananya shetty" userId="7d953c6208c3fea5" providerId="LiveId" clId="{C2F91266-E190-4587-8171-8CA73DD94DCA}" dt="2023-11-24T06:01:40.897" v="1009" actId="14100"/>
          <ac:picMkLst>
            <pc:docMk/>
            <pc:sldMk cId="2411289658" sldId="262"/>
            <ac:picMk id="5" creationId="{680B2BBC-6583-5871-533F-24F1A97ABB44}"/>
          </ac:picMkLst>
        </pc:picChg>
        <pc:picChg chg="mod">
          <ac:chgData name="Ananya shetty" userId="7d953c6208c3fea5" providerId="LiveId" clId="{C2F91266-E190-4587-8171-8CA73DD94DCA}" dt="2023-11-24T05:59:55.171" v="1008" actId="14100"/>
          <ac:picMkLst>
            <pc:docMk/>
            <pc:sldMk cId="2411289658" sldId="262"/>
            <ac:picMk id="8" creationId="{6E9160C9-A300-B481-D9AC-29F50310293F}"/>
          </ac:picMkLst>
        </pc:picChg>
      </pc:sldChg>
      <pc:sldChg chg="modSp mod">
        <pc:chgData name="Ananya shetty" userId="7d953c6208c3fea5" providerId="LiveId" clId="{C2F91266-E190-4587-8171-8CA73DD94DCA}" dt="2023-11-24T06:05:57.597" v="1049"/>
        <pc:sldMkLst>
          <pc:docMk/>
          <pc:sldMk cId="4122326296" sldId="263"/>
        </pc:sldMkLst>
        <pc:spChg chg="mod">
          <ac:chgData name="Ananya shetty" userId="7d953c6208c3fea5" providerId="LiveId" clId="{C2F91266-E190-4587-8171-8CA73DD94DCA}" dt="2023-11-24T06:05:57.597" v="1049"/>
          <ac:spMkLst>
            <pc:docMk/>
            <pc:sldMk cId="4122326296" sldId="263"/>
            <ac:spMk id="2" creationId="{709976D7-B33F-1FF5-96C4-A9598BAD6595}"/>
          </ac:spMkLst>
        </pc:spChg>
        <pc:picChg chg="mod">
          <ac:chgData name="Ananya shetty" userId="7d953c6208c3fea5" providerId="LiveId" clId="{C2F91266-E190-4587-8171-8CA73DD94DCA}" dt="2023-11-24T06:02:05.761" v="1013" actId="1076"/>
          <ac:picMkLst>
            <pc:docMk/>
            <pc:sldMk cId="4122326296" sldId="263"/>
            <ac:picMk id="3" creationId="{41A1B21B-09B4-6F1B-73DD-5B35707612D3}"/>
          </ac:picMkLst>
        </pc:picChg>
        <pc:picChg chg="mod">
          <ac:chgData name="Ananya shetty" userId="7d953c6208c3fea5" providerId="LiveId" clId="{C2F91266-E190-4587-8171-8CA73DD94DCA}" dt="2023-11-24T06:02:08.706" v="1014" actId="1076"/>
          <ac:picMkLst>
            <pc:docMk/>
            <pc:sldMk cId="4122326296" sldId="263"/>
            <ac:picMk id="5" creationId="{7720BF62-1DD8-1720-B96A-E4D2E90668DD}"/>
          </ac:picMkLst>
        </pc:picChg>
        <pc:picChg chg="mod">
          <ac:chgData name="Ananya shetty" userId="7d953c6208c3fea5" providerId="LiveId" clId="{C2F91266-E190-4587-8171-8CA73DD94DCA}" dt="2023-11-24T06:02:10.655" v="1015" actId="1076"/>
          <ac:picMkLst>
            <pc:docMk/>
            <pc:sldMk cId="4122326296" sldId="263"/>
            <ac:picMk id="8" creationId="{860D6BC5-8474-B4AC-E485-AB3AA2CD31E0}"/>
          </ac:picMkLst>
        </pc:picChg>
      </pc:sldChg>
      <pc:sldChg chg="modSp add del mod">
        <pc:chgData name="Ananya shetty" userId="7d953c6208c3fea5" providerId="LiveId" clId="{C2F91266-E190-4587-8171-8CA73DD94DCA}" dt="2023-11-24T06:05:48.016" v="1047"/>
        <pc:sldMkLst>
          <pc:docMk/>
          <pc:sldMk cId="3391705037" sldId="264"/>
        </pc:sldMkLst>
        <pc:spChg chg="mod">
          <ac:chgData name="Ananya shetty" userId="7d953c6208c3fea5" providerId="LiveId" clId="{C2F91266-E190-4587-8171-8CA73DD94DCA}" dt="2023-11-24T06:05:48.016" v="1047"/>
          <ac:spMkLst>
            <pc:docMk/>
            <pc:sldMk cId="3391705037" sldId="264"/>
            <ac:spMk id="2" creationId="{0A7276FD-AD7F-F5F0-3E70-A3A81564751D}"/>
          </ac:spMkLst>
        </pc:spChg>
      </pc:sldChg>
      <pc:sldChg chg="modSp add del mod">
        <pc:chgData name="Ananya shetty" userId="7d953c6208c3fea5" providerId="LiveId" clId="{C2F91266-E190-4587-8171-8CA73DD94DCA}" dt="2023-11-24T06:05:40.117" v="1045"/>
        <pc:sldMkLst>
          <pc:docMk/>
          <pc:sldMk cId="3779264987" sldId="265"/>
        </pc:sldMkLst>
        <pc:spChg chg="mod">
          <ac:chgData name="Ananya shetty" userId="7d953c6208c3fea5" providerId="LiveId" clId="{C2F91266-E190-4587-8171-8CA73DD94DCA}" dt="2023-11-24T06:05:40.117" v="1045"/>
          <ac:spMkLst>
            <pc:docMk/>
            <pc:sldMk cId="3779264987" sldId="265"/>
            <ac:spMk id="2" creationId="{CCB55392-752D-883D-0186-41D2F684E270}"/>
          </ac:spMkLst>
        </pc:spChg>
        <pc:picChg chg="mod">
          <ac:chgData name="Ananya shetty" userId="7d953c6208c3fea5" providerId="LiveId" clId="{C2F91266-E190-4587-8171-8CA73DD94DCA}" dt="2023-11-24T05:59:07.146" v="1000" actId="1076"/>
          <ac:picMkLst>
            <pc:docMk/>
            <pc:sldMk cId="3779264987" sldId="265"/>
            <ac:picMk id="3" creationId="{D449A1B5-0039-49F9-9E28-BB49F1677C6C}"/>
          </ac:picMkLst>
        </pc:picChg>
        <pc:picChg chg="mod">
          <ac:chgData name="Ananya shetty" userId="7d953c6208c3fea5" providerId="LiveId" clId="{C2F91266-E190-4587-8171-8CA73DD94DCA}" dt="2023-11-24T05:59:13.845" v="1002" actId="1076"/>
          <ac:picMkLst>
            <pc:docMk/>
            <pc:sldMk cId="3779264987" sldId="265"/>
            <ac:picMk id="5" creationId="{8E627FFD-3AF9-FD92-766F-FF83EDBD152E}"/>
          </ac:picMkLst>
        </pc:picChg>
        <pc:picChg chg="mod">
          <ac:chgData name="Ananya shetty" userId="7d953c6208c3fea5" providerId="LiveId" clId="{C2F91266-E190-4587-8171-8CA73DD94DCA}" dt="2023-11-24T05:59:21.848" v="1003" actId="1076"/>
          <ac:picMkLst>
            <pc:docMk/>
            <pc:sldMk cId="3779264987" sldId="265"/>
            <ac:picMk id="8" creationId="{4057E00F-87C8-F647-D8A4-DCA4C6FECE9A}"/>
          </ac:picMkLst>
        </pc:picChg>
      </pc:sldChg>
      <pc:sldChg chg="modSp mod">
        <pc:chgData name="Ananya shetty" userId="7d953c6208c3fea5" providerId="LiveId" clId="{C2F91266-E190-4587-8171-8CA73DD94DCA}" dt="2023-11-24T06:05:02.592" v="1043"/>
        <pc:sldMkLst>
          <pc:docMk/>
          <pc:sldMk cId="115236100" sldId="266"/>
        </pc:sldMkLst>
        <pc:spChg chg="mod">
          <ac:chgData name="Ananya shetty" userId="7d953c6208c3fea5" providerId="LiveId" clId="{C2F91266-E190-4587-8171-8CA73DD94DCA}" dt="2023-11-24T06:05:02.592" v="1043"/>
          <ac:spMkLst>
            <pc:docMk/>
            <pc:sldMk cId="115236100" sldId="266"/>
            <ac:spMk id="2" creationId="{91370B9E-5B1C-C3AE-153D-A36667C5C86F}"/>
          </ac:spMkLst>
        </pc:spChg>
        <pc:spChg chg="mod">
          <ac:chgData name="Ananya shetty" userId="7d953c6208c3fea5" providerId="LiveId" clId="{C2F91266-E190-4587-8171-8CA73DD94DCA}" dt="2023-11-24T05:58:40.800" v="995" actId="1076"/>
          <ac:spMkLst>
            <pc:docMk/>
            <pc:sldMk cId="115236100" sldId="266"/>
            <ac:spMk id="7" creationId="{1BD1E331-2F0B-3FDE-C262-35EAFF54A93B}"/>
          </ac:spMkLst>
        </pc:spChg>
        <pc:picChg chg="mod">
          <ac:chgData name="Ananya shetty" userId="7d953c6208c3fea5" providerId="LiveId" clId="{C2F91266-E190-4587-8171-8CA73DD94DCA}" dt="2023-11-24T05:58:42.765" v="996" actId="1076"/>
          <ac:picMkLst>
            <pc:docMk/>
            <pc:sldMk cId="115236100" sldId="266"/>
            <ac:picMk id="3" creationId="{139A8A60-D507-193C-98E5-25071C91801A}"/>
          </ac:picMkLst>
        </pc:picChg>
        <pc:picChg chg="mod">
          <ac:chgData name="Ananya shetty" userId="7d953c6208c3fea5" providerId="LiveId" clId="{C2F91266-E190-4587-8171-8CA73DD94DCA}" dt="2023-11-24T05:58:49.032" v="997" actId="1076"/>
          <ac:picMkLst>
            <pc:docMk/>
            <pc:sldMk cId="115236100" sldId="266"/>
            <ac:picMk id="5" creationId="{1C03064C-0A5A-12CC-B328-E89639C36E29}"/>
          </ac:picMkLst>
        </pc:picChg>
      </pc:sldChg>
      <pc:sldChg chg="addSp delSp modSp add mod">
        <pc:chgData name="Ananya shetty" userId="7d953c6208c3fea5" providerId="LiveId" clId="{C2F91266-E190-4587-8171-8CA73DD94DCA}" dt="2023-11-24T06:06:02.104" v="1050"/>
        <pc:sldMkLst>
          <pc:docMk/>
          <pc:sldMk cId="1950453551" sldId="267"/>
        </pc:sldMkLst>
        <pc:spChg chg="add mod">
          <ac:chgData name="Ananya shetty" userId="7d953c6208c3fea5" providerId="LiveId" clId="{C2F91266-E190-4587-8171-8CA73DD94DCA}" dt="2023-11-21T07:38:16.660" v="561" actId="1076"/>
          <ac:spMkLst>
            <pc:docMk/>
            <pc:sldMk cId="1950453551" sldId="267"/>
            <ac:spMk id="2" creationId="{5C2B092F-FD0A-EFCA-500D-84A15AD5B458}"/>
          </ac:spMkLst>
        </pc:spChg>
        <pc:spChg chg="mod">
          <ac:chgData name="Ananya shetty" userId="7d953c6208c3fea5" providerId="LiveId" clId="{C2F91266-E190-4587-8171-8CA73DD94DCA}" dt="2023-11-24T06:06:02.104" v="1050"/>
          <ac:spMkLst>
            <pc:docMk/>
            <pc:sldMk cId="1950453551" sldId="267"/>
            <ac:spMk id="3" creationId="{6848B61B-0659-3FA0-6017-6D2D585F113E}"/>
          </ac:spMkLst>
        </pc:spChg>
        <pc:spChg chg="add mod">
          <ac:chgData name="Ananya shetty" userId="7d953c6208c3fea5" providerId="LiveId" clId="{C2F91266-E190-4587-8171-8CA73DD94DCA}" dt="2023-11-21T07:38:27.500" v="566" actId="20577"/>
          <ac:spMkLst>
            <pc:docMk/>
            <pc:sldMk cId="1950453551" sldId="267"/>
            <ac:spMk id="4" creationId="{646BDB1B-507E-B445-B17E-84CA5CFA446E}"/>
          </ac:spMkLst>
        </pc:spChg>
        <pc:picChg chg="del">
          <ac:chgData name="Ananya shetty" userId="7d953c6208c3fea5" providerId="LiveId" clId="{C2F91266-E190-4587-8171-8CA73DD94DCA}" dt="2023-11-21T07:25:30.784" v="1" actId="478"/>
          <ac:picMkLst>
            <pc:docMk/>
            <pc:sldMk cId="1950453551" sldId="267"/>
            <ac:picMk id="3" creationId="{41A1B21B-09B4-6F1B-73DD-5B35707612D3}"/>
          </ac:picMkLst>
        </pc:picChg>
        <pc:picChg chg="del">
          <ac:chgData name="Ananya shetty" userId="7d953c6208c3fea5" providerId="LiveId" clId="{C2F91266-E190-4587-8171-8CA73DD94DCA}" dt="2023-11-21T07:25:31.872" v="2" actId="478"/>
          <ac:picMkLst>
            <pc:docMk/>
            <pc:sldMk cId="1950453551" sldId="267"/>
            <ac:picMk id="5" creationId="{7720BF62-1DD8-1720-B96A-E4D2E90668DD}"/>
          </ac:picMkLst>
        </pc:picChg>
        <pc:picChg chg="del">
          <ac:chgData name="Ananya shetty" userId="7d953c6208c3fea5" providerId="LiveId" clId="{C2F91266-E190-4587-8171-8CA73DD94DCA}" dt="2023-11-21T07:25:33.006" v="3" actId="478"/>
          <ac:picMkLst>
            <pc:docMk/>
            <pc:sldMk cId="1950453551" sldId="267"/>
            <ac:picMk id="8" creationId="{860D6BC5-8474-B4AC-E485-AB3AA2CD31E0}"/>
          </ac:picMkLst>
        </pc:picChg>
      </pc:sldChg>
      <pc:sldChg chg="addSp delSp modSp add mod ord">
        <pc:chgData name="Ananya shetty" userId="7d953c6208c3fea5" providerId="LiveId" clId="{C2F91266-E190-4587-8171-8CA73DD94DCA}" dt="2023-11-24T06:05:10.978" v="1044"/>
        <pc:sldMkLst>
          <pc:docMk/>
          <pc:sldMk cId="2849616091" sldId="268"/>
        </pc:sldMkLst>
        <pc:spChg chg="add mod">
          <ac:chgData name="Ananya shetty" userId="7d953c6208c3fea5" providerId="LiveId" clId="{C2F91266-E190-4587-8171-8CA73DD94DCA}" dt="2023-11-21T07:49:47.863" v="672" actId="339"/>
          <ac:spMkLst>
            <pc:docMk/>
            <pc:sldMk cId="2849616091" sldId="268"/>
            <ac:spMk id="2" creationId="{1D6A28D5-4668-5E02-C365-D131A83A4494}"/>
          </ac:spMkLst>
        </pc:spChg>
        <pc:spChg chg="add mod">
          <ac:chgData name="Ananya shetty" userId="7d953c6208c3fea5" providerId="LiveId" clId="{C2F91266-E190-4587-8171-8CA73DD94DCA}" dt="2023-11-21T08:31:01.099" v="948" actId="1076"/>
          <ac:spMkLst>
            <pc:docMk/>
            <pc:sldMk cId="2849616091" sldId="268"/>
            <ac:spMk id="3" creationId="{3E4AC8DA-DD95-2515-2DE5-B004F1BC5AA3}"/>
          </ac:spMkLst>
        </pc:spChg>
        <pc:spChg chg="add mod">
          <ac:chgData name="Ananya shetty" userId="7d953c6208c3fea5" providerId="LiveId" clId="{C2F91266-E190-4587-8171-8CA73DD94DCA}" dt="2023-11-21T08:31:52.478" v="960" actId="1076"/>
          <ac:spMkLst>
            <pc:docMk/>
            <pc:sldMk cId="2849616091" sldId="268"/>
            <ac:spMk id="4" creationId="{D7D0EA02-F6F0-F06C-FB4C-3BCF5D98FAB9}"/>
          </ac:spMkLst>
        </pc:spChg>
        <pc:spChg chg="add mod">
          <ac:chgData name="Ananya shetty" userId="7d953c6208c3fea5" providerId="LiveId" clId="{C2F91266-E190-4587-8171-8CA73DD94DCA}" dt="2023-11-21T08:30:34.645" v="947" actId="1076"/>
          <ac:spMkLst>
            <pc:docMk/>
            <pc:sldMk cId="2849616091" sldId="268"/>
            <ac:spMk id="5" creationId="{604DAE54-7C4C-44AD-14CA-6A50E075BD93}"/>
          </ac:spMkLst>
        </pc:spChg>
        <pc:spChg chg="add mod">
          <ac:chgData name="Ananya shetty" userId="7d953c6208c3fea5" providerId="LiveId" clId="{C2F91266-E190-4587-8171-8CA73DD94DCA}" dt="2023-11-21T08:32:10.282" v="963" actId="1076"/>
          <ac:spMkLst>
            <pc:docMk/>
            <pc:sldMk cId="2849616091" sldId="268"/>
            <ac:spMk id="7" creationId="{6365875C-75E8-CEC8-ADCD-C65646A0C915}"/>
          </ac:spMkLst>
        </pc:spChg>
        <pc:spChg chg="mod">
          <ac:chgData name="Ananya shetty" userId="7d953c6208c3fea5" providerId="LiveId" clId="{C2F91266-E190-4587-8171-8CA73DD94DCA}" dt="2023-11-24T06:05:10.978" v="1044"/>
          <ac:spMkLst>
            <pc:docMk/>
            <pc:sldMk cId="2849616091" sldId="268"/>
            <ac:spMk id="8" creationId="{B7793802-742E-75BB-D098-F8A078A29F63}"/>
          </ac:spMkLst>
        </pc:spChg>
        <pc:spChg chg="add mod">
          <ac:chgData name="Ananya shetty" userId="7d953c6208c3fea5" providerId="LiveId" clId="{C2F91266-E190-4587-8171-8CA73DD94DCA}" dt="2023-11-21T07:50:06.677" v="673" actId="14861"/>
          <ac:spMkLst>
            <pc:docMk/>
            <pc:sldMk cId="2849616091" sldId="268"/>
            <ac:spMk id="12" creationId="{62A259F3-E179-3125-CF54-99820C296BAF}"/>
          </ac:spMkLst>
        </pc:spChg>
        <pc:spChg chg="add mod">
          <ac:chgData name="Ananya shetty" userId="7d953c6208c3fea5" providerId="LiveId" clId="{C2F91266-E190-4587-8171-8CA73DD94DCA}" dt="2023-11-21T08:31:05.466" v="949" actId="1076"/>
          <ac:spMkLst>
            <pc:docMk/>
            <pc:sldMk cId="2849616091" sldId="268"/>
            <ac:spMk id="14" creationId="{18B3E181-6E9B-8E01-5305-A242C2D7D8B5}"/>
          </ac:spMkLst>
        </pc:spChg>
        <pc:spChg chg="add mod">
          <ac:chgData name="Ananya shetty" userId="7d953c6208c3fea5" providerId="LiveId" clId="{C2F91266-E190-4587-8171-8CA73DD94DCA}" dt="2023-11-21T08:31:55.843" v="961" actId="1076"/>
          <ac:spMkLst>
            <pc:docMk/>
            <pc:sldMk cId="2849616091" sldId="268"/>
            <ac:spMk id="15" creationId="{0FB3A68F-0433-C554-4A64-6E5FA6ED0EF6}"/>
          </ac:spMkLst>
        </pc:spChg>
        <pc:spChg chg="add mod">
          <ac:chgData name="Ananya shetty" userId="7d953c6208c3fea5" providerId="LiveId" clId="{C2F91266-E190-4587-8171-8CA73DD94DCA}" dt="2023-11-21T08:32:19.805" v="965" actId="1076"/>
          <ac:spMkLst>
            <pc:docMk/>
            <pc:sldMk cId="2849616091" sldId="268"/>
            <ac:spMk id="16" creationId="{B1CFF755-32A3-AEAB-65A6-348717744A08}"/>
          </ac:spMkLst>
        </pc:spChg>
        <pc:cxnChg chg="add del">
          <ac:chgData name="Ananya shetty" userId="7d953c6208c3fea5" providerId="LiveId" clId="{C2F91266-E190-4587-8171-8CA73DD94DCA}" dt="2023-11-21T07:41:15.517" v="587" actId="478"/>
          <ac:cxnSpMkLst>
            <pc:docMk/>
            <pc:sldMk cId="2849616091" sldId="268"/>
            <ac:cxnSpMk id="7" creationId="{309ED655-C96D-4FF1-E537-106C7EE185AA}"/>
          </ac:cxnSpMkLst>
        </pc:cxnChg>
        <pc:cxnChg chg="add del mod">
          <ac:chgData name="Ananya shetty" userId="7d953c6208c3fea5" providerId="LiveId" clId="{C2F91266-E190-4587-8171-8CA73DD94DCA}" dt="2023-11-21T07:41:17.499" v="588" actId="478"/>
          <ac:cxnSpMkLst>
            <pc:docMk/>
            <pc:sldMk cId="2849616091" sldId="268"/>
            <ac:cxnSpMk id="9" creationId="{209CC82D-E98E-92CD-01A0-42503C74BC2D}"/>
          </ac:cxnSpMkLst>
        </pc:cxnChg>
        <pc:cxnChg chg="add mod">
          <ac:chgData name="Ananya shetty" userId="7d953c6208c3fea5" providerId="LiveId" clId="{C2F91266-E190-4587-8171-8CA73DD94DCA}" dt="2023-11-21T08:31:48.790" v="959" actId="14100"/>
          <ac:cxnSpMkLst>
            <pc:docMk/>
            <pc:sldMk cId="2849616091" sldId="268"/>
            <ac:cxnSpMk id="17" creationId="{6FB80656-07A8-0D87-808F-5B91E771081F}"/>
          </ac:cxnSpMkLst>
        </pc:cxnChg>
        <pc:cxnChg chg="add mod">
          <ac:chgData name="Ananya shetty" userId="7d953c6208c3fea5" providerId="LiveId" clId="{C2F91266-E190-4587-8171-8CA73DD94DCA}" dt="2023-11-21T08:31:30.635" v="954" actId="1076"/>
          <ac:cxnSpMkLst>
            <pc:docMk/>
            <pc:sldMk cId="2849616091" sldId="268"/>
            <ac:cxnSpMk id="19" creationId="{AA09ECCE-DAC6-C446-C279-4C7DC5EBE031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E92F4E-B3BD-4C5E-84A1-A06989B498A7}" type="datetimeFigureOut">
              <a:rPr lang="en-IN" smtClean="0"/>
              <a:t>24-11-2023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C8E7D-FF97-4087-83EF-2382CF280F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128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C67AD-7705-7F34-A2A5-684D2927B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D644ED-CA03-1CDB-016F-73C7ED2A6A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72F3A-449F-57ED-9DE6-17A8FF424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95DB2-89E2-463D-B863-BF06B842D738}" type="datetime1">
              <a:rPr lang="en-IN" smtClean="0"/>
              <a:t>24-11-2023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6061E-DC9F-BAE3-6619-7E4ED2E65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4EC19-271B-4399-BA77-CD89315A6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5ED4A-2203-4EAB-B7AD-E79550A57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805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51BA-6C7C-CA1E-C3A8-1D43053B2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3E457A-3086-1789-F18F-2611EBD33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C6952-3A81-300E-72FE-F5C30BEBC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A3BB-3E9A-4AD3-BC96-CE359E618FF0}" type="datetime1">
              <a:rPr lang="en-IN" smtClean="0"/>
              <a:t>24-11-2023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A58B0-F3E3-B8A5-4DCE-F6AC985EB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EAE8E-4907-CD65-D341-82B4E8390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5ED4A-2203-4EAB-B7AD-E79550A57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531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FB37FB-21A8-5E8B-42CF-EABC0A2499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8866CD-E5E1-EFC7-31F6-25E9C3035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28618-1476-1BFF-D148-761915853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E6E59-8F96-47BB-BE24-FF0663A44E7A}" type="datetime1">
              <a:rPr lang="en-IN" smtClean="0"/>
              <a:t>24-11-2023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7FE9C-AD38-BA9F-A5F3-A436D9BFE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B961B-9F33-7CA4-3D72-116F26A96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5ED4A-2203-4EAB-B7AD-E79550A57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926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0F6C6-F5BC-DEFB-108E-AA1BDFA2C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3AA30-0829-03C6-28E4-E28B65E15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7E172-115B-C004-BBFC-9BEBBE887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2CE4-9F43-46B5-AC56-D49BC7EF1362}" type="datetime1">
              <a:rPr lang="en-IN" smtClean="0"/>
              <a:t>24-11-2023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A9721-0889-DFD5-F970-FF7D172E7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2A376-A1BD-7D92-0046-A62A83651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5ED4A-2203-4EAB-B7AD-E79550A57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253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D006E-3092-AB7E-157E-408DD0553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C7256-7AA2-ACA9-725B-4A316F634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CF8A6-4B37-D3C8-5416-AEFF64F28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C614-93FC-4348-8A0D-FA0EC89F7615}" type="datetime1">
              <a:rPr lang="en-IN" smtClean="0"/>
              <a:t>24-11-2023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BF89B-5916-E427-6471-E6984D448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A1556-2C74-38D4-11AF-BF2A5C8BB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5ED4A-2203-4EAB-B7AD-E79550A57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99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47F3-13B3-9FF9-9815-1BD20E52E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6F756-0F3D-0B44-80C4-CF02EEE6A7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694A5-25C6-B6D4-0EBB-3A60CEB51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0A37B-4AE6-0E68-1459-98DF35F9C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CCE6B-CCC3-419D-ACD7-79847EDC8A96}" type="datetime1">
              <a:rPr lang="en-IN" smtClean="0"/>
              <a:t>24-11-2023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FD719-0FE2-32D1-4503-70E4F5978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9AFC6-639E-4DAD-51EB-13112880C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5ED4A-2203-4EAB-B7AD-E79550A57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61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9F3EF-1B42-92D3-20CA-50CAAF0FF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43496-7DE1-5892-C26E-63BBB2B59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AE1C73-7DDF-321D-A01B-43C423831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75F3F3-FF85-114A-7CA0-F0C626484E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D01AA1-C251-0E8E-209E-8B0FBE16E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1BCB31-2C47-75C7-D905-FD1783013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653A0-7FC3-4CA4-9225-9499775E70C3}" type="datetime1">
              <a:rPr lang="en-IN" smtClean="0"/>
              <a:t>24-11-2023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B6DBC4-F0F5-5F7C-FAC1-C935CE988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ECE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F90DD3-45C4-B8ED-C2C8-DB39DDC58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5ED4A-2203-4EAB-B7AD-E79550A57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569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40326-D743-3C33-7CA5-99B458603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8F8C04-46EF-9840-E8ED-C08AF3730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7B5A9-5670-44C6-AF5D-E298FE3A3795}" type="datetime1">
              <a:rPr lang="en-IN" smtClean="0"/>
              <a:t>24-11-2023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62CF67-014E-051A-E0F6-0E14DAB95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EC4013-C29C-BF1B-981E-2BB878096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5ED4A-2203-4EAB-B7AD-E79550A57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03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6F35BF-6561-ECD0-E243-A08DC695B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A3CD0-2CF2-484B-B869-C1DB5CC229F6}" type="datetime1">
              <a:rPr lang="en-IN" smtClean="0"/>
              <a:t>24-11-2023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77D855-05BA-C58F-B571-C38A4D3C4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55C579-71EC-0DC4-CD6E-E7C336A54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5ED4A-2203-4EAB-B7AD-E79550A57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030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70731-54F3-BC97-19C4-F0D45DB8E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6E3DF-4896-05CF-1AF7-5A9F693F7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32783-3C1C-E2EA-A9B9-7FC792179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E86D12-A599-2DD1-314E-757B830D6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AD15-F8D8-4A37-8457-BC319E265A51}" type="datetime1">
              <a:rPr lang="en-IN" smtClean="0"/>
              <a:t>24-11-2023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7C2B4-B56C-C50A-509B-46FD79D0A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701D6-A7F6-B6CB-830D-2CD8B673B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5ED4A-2203-4EAB-B7AD-E79550A57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980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22606-645B-8B62-EF51-57C0054D2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A7E5E9-4BC5-6DE5-A316-AE97A7FF9D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3BC2BD-10D4-E081-ABFA-30AED315A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3C74FD-721A-C033-6A28-CB1DA06D3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B7C69-6B2E-4BA2-9C30-E985DF6CAB14}" type="datetime1">
              <a:rPr lang="en-IN" smtClean="0"/>
              <a:t>24-11-2023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3BE06-5C10-A27F-83D2-6B07B76B0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ECE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FD6E1E-51D4-DF33-A7E4-7C6774341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5ED4A-2203-4EAB-B7AD-E79550A57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99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C05752-272D-01AC-F10F-5AA633227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47F88-5B10-64F7-AB0A-1CF8660BA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FCDE6-703E-B1C4-01F8-FADFFD7EA4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E4BAA-459A-4908-855E-57F5683D3F38}" type="datetime1">
              <a:rPr lang="en-IN" smtClean="0"/>
              <a:t>24-11-2023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C906C-C2F0-3896-C1DB-F44A2E0FA6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Dept. of ECE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AAE80-9FA4-7171-4950-709935C296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5ED4A-2203-4EAB-B7AD-E79550A57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602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8F6C9-E3B9-3461-E44E-576A9D8D1D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351" y="179971"/>
            <a:ext cx="11551298" cy="2387600"/>
          </a:xfrm>
        </p:spPr>
        <p:txBody>
          <a:bodyPr>
            <a:noAutofit/>
          </a:bodyPr>
          <a:lstStyle/>
          <a:p>
            <a:r>
              <a:rPr lang="en-US" sz="8800" b="1" dirty="0"/>
              <a:t>              NEED</a:t>
            </a:r>
            <a:r>
              <a:rPr lang="en-US" sz="11500" b="1" dirty="0"/>
              <a:t> </a:t>
            </a:r>
            <a:r>
              <a:rPr lang="en-US" sz="8800" b="1" dirty="0"/>
              <a:t>FOR STUDY</a:t>
            </a:r>
            <a:endParaRPr lang="en-IN" sz="8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79E4EA-27F1-1BB5-09B3-C3776C79D0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30" y="606491"/>
            <a:ext cx="3455912" cy="25919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90A43A-049B-9D6F-D6AC-4DB22AE523B3}"/>
              </a:ext>
            </a:extLst>
          </p:cNvPr>
          <p:cNvSpPr txBox="1"/>
          <p:nvPr/>
        </p:nvSpPr>
        <p:spPr>
          <a:xfrm>
            <a:off x="3776263" y="1147665"/>
            <a:ext cx="8095386" cy="132494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58AF00-E10A-A006-F765-456C94AF10E3}"/>
              </a:ext>
            </a:extLst>
          </p:cNvPr>
          <p:cNvSpPr txBox="1"/>
          <p:nvPr/>
        </p:nvSpPr>
        <p:spPr>
          <a:xfrm>
            <a:off x="6566116" y="2933930"/>
            <a:ext cx="4192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TEAM </a:t>
            </a:r>
            <a:r>
              <a:rPr lang="en-US" sz="2000" b="1" i="1" u="sng" dirty="0"/>
              <a:t>TECH TITANS</a:t>
            </a:r>
            <a:r>
              <a:rPr lang="en-US" sz="2000" b="1" dirty="0"/>
              <a:t>:</a:t>
            </a:r>
            <a:endParaRPr lang="en-IN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8D0D09-567C-A1DC-1937-77DF6BCA2300}"/>
              </a:ext>
            </a:extLst>
          </p:cNvPr>
          <p:cNvSpPr txBox="1"/>
          <p:nvPr/>
        </p:nvSpPr>
        <p:spPr>
          <a:xfrm>
            <a:off x="6566116" y="3511940"/>
            <a:ext cx="47239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Ananya B Shetty</a:t>
            </a:r>
          </a:p>
          <a:p>
            <a:pPr marL="342900" indent="-342900">
              <a:buAutoNum type="arabicPeriod"/>
            </a:pPr>
            <a:r>
              <a:rPr lang="en-US" dirty="0"/>
              <a:t>Ananya N</a:t>
            </a:r>
          </a:p>
          <a:p>
            <a:pPr marL="342900" indent="-342900">
              <a:buAutoNum type="arabicPeriod"/>
            </a:pPr>
            <a:r>
              <a:rPr lang="en-US" dirty="0"/>
              <a:t>Harshitha U</a:t>
            </a:r>
          </a:p>
          <a:p>
            <a:pPr marL="342900" indent="-342900">
              <a:buAutoNum type="arabicPeriod"/>
            </a:pPr>
            <a:r>
              <a:rPr lang="en-US" dirty="0"/>
              <a:t>Darshini R</a:t>
            </a:r>
          </a:p>
          <a:p>
            <a:pPr marL="342900" indent="-342900">
              <a:buAutoNum type="arabicPeriod"/>
            </a:pPr>
            <a:r>
              <a:rPr lang="en-US" dirty="0"/>
              <a:t>Spoorthi Gowda</a:t>
            </a:r>
          </a:p>
          <a:p>
            <a:pPr marL="342900" indent="-342900">
              <a:buAutoNum type="arabicPeriod"/>
            </a:pPr>
            <a:r>
              <a:rPr lang="en-US" dirty="0"/>
              <a:t>Joshwa</a:t>
            </a:r>
          </a:p>
          <a:p>
            <a:pPr marL="342900" indent="-342900">
              <a:buAutoNum type="arabicPeriod"/>
            </a:pPr>
            <a:r>
              <a:rPr lang="en-US" dirty="0"/>
              <a:t>Mohammed Zaid</a:t>
            </a:r>
          </a:p>
          <a:p>
            <a:pPr marL="342900" indent="-342900">
              <a:buAutoNum type="arabicPeriod"/>
            </a:pPr>
            <a:r>
              <a:rPr lang="en-US" dirty="0"/>
              <a:t>Mohammed Aymaan</a:t>
            </a:r>
            <a:br>
              <a:rPr lang="en-US" dirty="0"/>
            </a:b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C66E40-BF79-FF72-CAEA-7F41D5ACA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76263" y="6393672"/>
            <a:ext cx="4114800" cy="365125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Department of ECE</a:t>
            </a:r>
          </a:p>
        </p:txBody>
      </p:sp>
    </p:spTree>
    <p:extLst>
      <p:ext uri="{BB962C8B-B14F-4D97-AF65-F5344CB8AC3E}">
        <p14:creationId xmlns:p14="http://schemas.microsoft.com/office/powerpoint/2010/main" val="113189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CB761A-A283-8F16-6A16-135446F26772}"/>
              </a:ext>
            </a:extLst>
          </p:cNvPr>
          <p:cNvSpPr txBox="1"/>
          <p:nvPr/>
        </p:nvSpPr>
        <p:spPr>
          <a:xfrm>
            <a:off x="1993107" y="406208"/>
            <a:ext cx="8877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NEED FOR STUDY</a:t>
            </a:r>
            <a:endParaRPr lang="en-IN" sz="44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9C7D7A-F761-925E-6374-CCA79F2796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18" y="331415"/>
            <a:ext cx="1393031" cy="91902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25CED91-6102-A395-6F3F-FE3FC1C0D2C4}"/>
              </a:ext>
            </a:extLst>
          </p:cNvPr>
          <p:cNvSpPr txBox="1"/>
          <p:nvPr/>
        </p:nvSpPr>
        <p:spPr>
          <a:xfrm>
            <a:off x="352425" y="171803"/>
            <a:ext cx="11487150" cy="12382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A1B21B-09B4-6F1B-73DD-5B35707612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4" y="1569665"/>
            <a:ext cx="3482457" cy="48563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20BF62-1DD8-1720-B96A-E4D2E90668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053" y="1569665"/>
            <a:ext cx="3958638" cy="48563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0D6BC5-8474-B4AC-E485-AB3AA2CD31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863" y="1569665"/>
            <a:ext cx="3789712" cy="4856354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09976D7-B33F-1FF5-96C4-A9598BAD6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891" y="6426019"/>
            <a:ext cx="4114800" cy="365125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Department of ECE</a:t>
            </a:r>
          </a:p>
        </p:txBody>
      </p:sp>
    </p:spTree>
    <p:extLst>
      <p:ext uri="{BB962C8B-B14F-4D97-AF65-F5344CB8AC3E}">
        <p14:creationId xmlns:p14="http://schemas.microsoft.com/office/powerpoint/2010/main" val="4122326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CB761A-A283-8F16-6A16-135446F26772}"/>
              </a:ext>
            </a:extLst>
          </p:cNvPr>
          <p:cNvSpPr txBox="1"/>
          <p:nvPr/>
        </p:nvSpPr>
        <p:spPr>
          <a:xfrm>
            <a:off x="1993107" y="406208"/>
            <a:ext cx="8877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NEED FOR STUDY</a:t>
            </a:r>
            <a:endParaRPr lang="en-IN" sz="44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9C7D7A-F761-925E-6374-CCA79F2796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18" y="331415"/>
            <a:ext cx="1393031" cy="91902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25CED91-6102-A395-6F3F-FE3FC1C0D2C4}"/>
              </a:ext>
            </a:extLst>
          </p:cNvPr>
          <p:cNvSpPr txBox="1"/>
          <p:nvPr/>
        </p:nvSpPr>
        <p:spPr>
          <a:xfrm>
            <a:off x="352425" y="171803"/>
            <a:ext cx="11487150" cy="12382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2B092F-FD0A-EFCA-500D-84A15AD5B458}"/>
              </a:ext>
            </a:extLst>
          </p:cNvPr>
          <p:cNvSpPr txBox="1"/>
          <p:nvPr/>
        </p:nvSpPr>
        <p:spPr>
          <a:xfrm>
            <a:off x="352425" y="2230017"/>
            <a:ext cx="206692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Our Future Ideas:</a:t>
            </a:r>
            <a:endParaRPr lang="en-IN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6BDB1B-507E-B445-B17E-84CA5CFA446E}"/>
              </a:ext>
            </a:extLst>
          </p:cNvPr>
          <p:cNvSpPr txBox="1"/>
          <p:nvPr/>
        </p:nvSpPr>
        <p:spPr>
          <a:xfrm>
            <a:off x="352425" y="2796713"/>
            <a:ext cx="1148715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To introduce CBSE and ICSE syllabuses.</a:t>
            </a:r>
          </a:p>
          <a:p>
            <a:pPr marL="342900" indent="-342900">
              <a:buAutoNum type="arabicPeriod"/>
            </a:pPr>
            <a:r>
              <a:rPr lang="en-US" dirty="0"/>
              <a:t>To create games on Model Question Papers.</a:t>
            </a:r>
          </a:p>
          <a:p>
            <a:pPr marL="342900" indent="-342900">
              <a:buAutoNum type="arabicPeriod"/>
            </a:pPr>
            <a:r>
              <a:rPr lang="en-US" dirty="0"/>
              <a:t>To improvise the Notes Section.</a:t>
            </a:r>
          </a:p>
          <a:p>
            <a:pPr marL="342900" indent="-342900">
              <a:buAutoNum type="arabicPeriod"/>
            </a:pPr>
            <a:r>
              <a:rPr lang="en-US" dirty="0"/>
              <a:t>To update with all the upcoming schemes and syllabuses for students.</a:t>
            </a:r>
          </a:p>
          <a:p>
            <a:pPr marL="342900" indent="-342900">
              <a:buAutoNum type="arabicPeriod"/>
            </a:pPr>
            <a:r>
              <a:rPr lang="en-US" dirty="0"/>
              <a:t>To adding more of creative content and styles using Bootstrap and CSS.</a:t>
            </a:r>
          </a:p>
          <a:p>
            <a:pPr marL="342900" indent="-342900">
              <a:buAutoNum type="arabicPeriod"/>
            </a:pPr>
            <a:r>
              <a:rPr lang="en-US" dirty="0"/>
              <a:t>To add Video Tutorials from the best of the faculties.</a:t>
            </a:r>
          </a:p>
          <a:p>
            <a:pPr marL="342900" indent="-342900">
              <a:buAutoNum type="arabicPeriod"/>
            </a:pPr>
            <a:r>
              <a:rPr lang="en-US" dirty="0"/>
              <a:t>To upload Podcasts of lesson’s summary.</a:t>
            </a:r>
          </a:p>
          <a:p>
            <a:pPr marL="342900" indent="-342900">
              <a:buAutoNum type="arabicPeriod"/>
            </a:pPr>
            <a:r>
              <a:rPr lang="en-US" dirty="0"/>
              <a:t>To upload previous year and mostly asked questions for students above 7</a:t>
            </a:r>
            <a:r>
              <a:rPr lang="en-US" baseline="30000" dirty="0"/>
              <a:t>th</a:t>
            </a:r>
            <a:r>
              <a:rPr lang="en-US" dirty="0"/>
              <a:t> standard.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48B61B-0659-3FA0-6017-6D2D585F1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Department of ECE</a:t>
            </a:r>
          </a:p>
        </p:txBody>
      </p:sp>
    </p:spTree>
    <p:extLst>
      <p:ext uri="{BB962C8B-B14F-4D97-AF65-F5344CB8AC3E}">
        <p14:creationId xmlns:p14="http://schemas.microsoft.com/office/powerpoint/2010/main" val="1950453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CB761A-A283-8F16-6A16-135446F26772}"/>
              </a:ext>
            </a:extLst>
          </p:cNvPr>
          <p:cNvSpPr txBox="1"/>
          <p:nvPr/>
        </p:nvSpPr>
        <p:spPr>
          <a:xfrm>
            <a:off x="1993107" y="406208"/>
            <a:ext cx="8877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NEED FOR STUDY</a:t>
            </a:r>
            <a:endParaRPr lang="en-IN" sz="44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9C7D7A-F761-925E-6374-CCA79F2796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18" y="331415"/>
            <a:ext cx="1393031" cy="91902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25CED91-6102-A395-6F3F-FE3FC1C0D2C4}"/>
              </a:ext>
            </a:extLst>
          </p:cNvPr>
          <p:cNvSpPr txBox="1"/>
          <p:nvPr/>
        </p:nvSpPr>
        <p:spPr>
          <a:xfrm>
            <a:off x="352425" y="171803"/>
            <a:ext cx="11487150" cy="12382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3A3C8E-DD40-3AEE-F8AA-933BD1203747}"/>
              </a:ext>
            </a:extLst>
          </p:cNvPr>
          <p:cNvSpPr/>
          <p:nvPr/>
        </p:nvSpPr>
        <p:spPr>
          <a:xfrm>
            <a:off x="3557196" y="2976665"/>
            <a:ext cx="5077608" cy="1200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7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942CD5-66EB-B2E9-A63D-B58EC3095C36}"/>
              </a:ext>
            </a:extLst>
          </p:cNvPr>
          <p:cNvSpPr txBox="1"/>
          <p:nvPr/>
        </p:nvSpPr>
        <p:spPr>
          <a:xfrm>
            <a:off x="7847045" y="5514392"/>
            <a:ext cx="4096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Questionnaire Time!</a:t>
            </a:r>
            <a:br>
              <a:rPr lang="en-US" dirty="0"/>
            </a:br>
            <a:r>
              <a:rPr lang="en-US" dirty="0"/>
              <a:t>Let us know If you have any questions</a:t>
            </a:r>
            <a:r>
              <a:rPr lang="en-IN" b="0" i="0" dirty="0">
                <a:solidFill>
                  <a:srgbClr val="3A3A44"/>
                </a:solidFill>
                <a:effectLst/>
                <a:latin typeface="Helvetica Neue"/>
              </a:rPr>
              <a:t>❤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2999EC-0A47-8D40-881F-D7FE649A26D0}"/>
              </a:ext>
            </a:extLst>
          </p:cNvPr>
          <p:cNvSpPr txBox="1"/>
          <p:nvPr/>
        </p:nvSpPr>
        <p:spPr>
          <a:xfrm>
            <a:off x="7716416" y="4366727"/>
            <a:ext cx="3890866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TEAM “Tech Titans”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84E6B-4896-49D2-0F33-75BA7EE32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chemeClr val="tx1"/>
                </a:solidFill>
              </a:rPr>
              <a:t>Department of ECE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559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CB761A-A283-8F16-6A16-135446F26772}"/>
              </a:ext>
            </a:extLst>
          </p:cNvPr>
          <p:cNvSpPr txBox="1"/>
          <p:nvPr/>
        </p:nvSpPr>
        <p:spPr>
          <a:xfrm>
            <a:off x="1993107" y="406208"/>
            <a:ext cx="8877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NEED FOR STUDY</a:t>
            </a:r>
            <a:endParaRPr lang="en-IN" sz="44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9C7D7A-F761-925E-6374-CCA79F2796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18" y="331415"/>
            <a:ext cx="1393031" cy="91902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25CED91-6102-A395-6F3F-FE3FC1C0D2C4}"/>
              </a:ext>
            </a:extLst>
          </p:cNvPr>
          <p:cNvSpPr txBox="1"/>
          <p:nvPr/>
        </p:nvSpPr>
        <p:spPr>
          <a:xfrm>
            <a:off x="352425" y="171803"/>
            <a:ext cx="11487150" cy="12382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FE68A0-A411-6558-871D-696D3DA58521}"/>
              </a:ext>
            </a:extLst>
          </p:cNvPr>
          <p:cNvSpPr txBox="1"/>
          <p:nvPr/>
        </p:nvSpPr>
        <p:spPr>
          <a:xfrm>
            <a:off x="352425" y="1754963"/>
            <a:ext cx="2670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INTRODUCTION:</a:t>
            </a:r>
            <a:endParaRPr lang="en-IN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E0DBFD-49FD-871E-328C-887C097B657B}"/>
              </a:ext>
            </a:extLst>
          </p:cNvPr>
          <p:cNvSpPr txBox="1"/>
          <p:nvPr/>
        </p:nvSpPr>
        <p:spPr>
          <a:xfrm>
            <a:off x="352425" y="2174033"/>
            <a:ext cx="4368865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Our Website NFS, mainly focusses on students attempting to give their best in their academics. </a:t>
            </a:r>
            <a:br>
              <a:rPr lang="en-US" dirty="0"/>
            </a:br>
            <a:r>
              <a:rPr lang="en-US" dirty="0"/>
              <a:t>We provide quality notes from best of the faculties, well renowned websites like KSEEB and various other websites.</a:t>
            </a:r>
          </a:p>
          <a:p>
            <a:r>
              <a:rPr lang="en-US" dirty="0"/>
              <a:t>Our “ONE WEBSITE” serves you Textbooks, Notes, Solutions and Model Question Papers for All subjects.</a:t>
            </a:r>
          </a:p>
          <a:p>
            <a:r>
              <a:rPr lang="en-US" dirty="0"/>
              <a:t>Like the name suggests “NEED FOR STUDY”, we motivate the students to recognize their potential by serving them the Latest Notes and MQP’s and making their life a little bit simpler.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9C5897-F77C-2E1D-EA48-DECC7BF6C3E2}"/>
              </a:ext>
            </a:extLst>
          </p:cNvPr>
          <p:cNvSpPr txBox="1"/>
          <p:nvPr/>
        </p:nvSpPr>
        <p:spPr>
          <a:xfrm>
            <a:off x="6615405" y="1774755"/>
            <a:ext cx="456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TECHNOLOGIES USED:</a:t>
            </a:r>
            <a:endParaRPr lang="en-IN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8B5321-37D4-6E9F-F155-7985269E4B1A}"/>
              </a:ext>
            </a:extLst>
          </p:cNvPr>
          <p:cNvSpPr txBox="1"/>
          <p:nvPr/>
        </p:nvSpPr>
        <p:spPr>
          <a:xfrm>
            <a:off x="6431756" y="2144087"/>
            <a:ext cx="4746317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HTML (version: HTML5)</a:t>
            </a:r>
          </a:p>
          <a:p>
            <a:pPr marL="342900" indent="-342900">
              <a:buAutoNum type="arabicPeriod"/>
            </a:pPr>
            <a:r>
              <a:rPr lang="en-IN" dirty="0"/>
              <a:t>CSS(version:5.3)</a:t>
            </a:r>
          </a:p>
          <a:p>
            <a:pPr marL="342900" indent="-342900">
              <a:buAutoNum type="arabicPeriod"/>
            </a:pPr>
            <a:r>
              <a:rPr lang="en-IN" dirty="0"/>
              <a:t>Java Script(version:5.3)</a:t>
            </a:r>
          </a:p>
          <a:p>
            <a:pPr marL="342900" indent="-342900">
              <a:buAutoNum type="arabicPeriod"/>
            </a:pPr>
            <a:r>
              <a:rPr lang="en-IN" dirty="0"/>
              <a:t>BOOTSTRAP(version: Bootstrap 4.6)</a:t>
            </a:r>
          </a:p>
          <a:p>
            <a:pPr marL="342900" indent="-342900">
              <a:buAutoNum type="arabicPeriod"/>
            </a:pPr>
            <a:r>
              <a:rPr lang="en-IN" dirty="0"/>
              <a:t>GOOGLE CHROME(version: </a:t>
            </a:r>
            <a:r>
              <a:rPr lang="en-IN" b="0" i="0" dirty="0">
                <a:effectLst/>
                <a:latin typeface="-apple-system"/>
              </a:rPr>
              <a:t>119.0.6045.159)</a:t>
            </a:r>
            <a:endParaRPr lang="en-IN" dirty="0">
              <a:latin typeface="-apple-system"/>
            </a:endParaRPr>
          </a:p>
          <a:p>
            <a:pPr marL="342900" indent="-342900">
              <a:buAutoNum type="arabicPeriod"/>
            </a:pPr>
            <a:r>
              <a:rPr lang="en-IN" dirty="0">
                <a:latin typeface="-apple-system"/>
              </a:rPr>
              <a:t>VISUAL STUDIO CODE(</a:t>
            </a:r>
            <a:r>
              <a:rPr lang="en-IN" dirty="0"/>
              <a:t>version:1.84.2)</a:t>
            </a:r>
            <a:endParaRPr lang="en-IN" dirty="0">
              <a:latin typeface="-apple-system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1147FA-F501-9DED-E156-C988DC432594}"/>
              </a:ext>
            </a:extLst>
          </p:cNvPr>
          <p:cNvSpPr txBox="1"/>
          <p:nvPr/>
        </p:nvSpPr>
        <p:spPr>
          <a:xfrm>
            <a:off x="6615405" y="4447781"/>
            <a:ext cx="3461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TARGET AUDIENCE:</a:t>
            </a:r>
            <a:endParaRPr lang="en-IN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CECDFD-8B91-16D8-7C01-B02F34FA68F8}"/>
              </a:ext>
            </a:extLst>
          </p:cNvPr>
          <p:cNvSpPr txBox="1"/>
          <p:nvPr/>
        </p:nvSpPr>
        <p:spPr>
          <a:xfrm>
            <a:off x="6431756" y="4873278"/>
            <a:ext cx="47463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Students and Teachers</a:t>
            </a: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0C00BE9-E3DA-65A4-F820-10E224558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4665" y="6321072"/>
            <a:ext cx="4114800" cy="365125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Department of ECE</a:t>
            </a:r>
          </a:p>
        </p:txBody>
      </p:sp>
    </p:spTree>
    <p:extLst>
      <p:ext uri="{BB962C8B-B14F-4D97-AF65-F5344CB8AC3E}">
        <p14:creationId xmlns:p14="http://schemas.microsoft.com/office/powerpoint/2010/main" val="1295455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CB761A-A283-8F16-6A16-135446F26772}"/>
              </a:ext>
            </a:extLst>
          </p:cNvPr>
          <p:cNvSpPr txBox="1"/>
          <p:nvPr/>
        </p:nvSpPr>
        <p:spPr>
          <a:xfrm>
            <a:off x="1993107" y="406208"/>
            <a:ext cx="8877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NEED FOR STUDY</a:t>
            </a:r>
            <a:endParaRPr lang="en-IN" sz="44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9C7D7A-F761-925E-6374-CCA79F2796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18" y="331415"/>
            <a:ext cx="1393031" cy="91902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25CED91-6102-A395-6F3F-FE3FC1C0D2C4}"/>
              </a:ext>
            </a:extLst>
          </p:cNvPr>
          <p:cNvSpPr txBox="1"/>
          <p:nvPr/>
        </p:nvSpPr>
        <p:spPr>
          <a:xfrm>
            <a:off x="352425" y="171803"/>
            <a:ext cx="11487150" cy="12382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55EA25-65A2-940F-91A5-92A2919473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09" y="2094984"/>
            <a:ext cx="11839575" cy="11493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2D08BE-E9AE-E927-C81F-AC4B646EF3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09" y="3798332"/>
            <a:ext cx="11839575" cy="2679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5A0106-1B68-CA76-37D9-4B95735953DB}"/>
              </a:ext>
            </a:extLst>
          </p:cNvPr>
          <p:cNvSpPr txBox="1"/>
          <p:nvPr/>
        </p:nvSpPr>
        <p:spPr>
          <a:xfrm>
            <a:off x="176210" y="1675221"/>
            <a:ext cx="18168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NAVIGATION BAR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A74E2E-F2DA-C892-A018-C7AF29413561}"/>
              </a:ext>
            </a:extLst>
          </p:cNvPr>
          <p:cNvSpPr txBox="1"/>
          <p:nvPr/>
        </p:nvSpPr>
        <p:spPr>
          <a:xfrm>
            <a:off x="176209" y="3429000"/>
            <a:ext cx="9714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FOOTER</a:t>
            </a: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9777F46-D096-F3AC-A68A-6245936CC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6" y="6503634"/>
            <a:ext cx="4114800" cy="365125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Department of ECE</a:t>
            </a:r>
          </a:p>
        </p:txBody>
      </p:sp>
    </p:spTree>
    <p:extLst>
      <p:ext uri="{BB962C8B-B14F-4D97-AF65-F5344CB8AC3E}">
        <p14:creationId xmlns:p14="http://schemas.microsoft.com/office/powerpoint/2010/main" val="3242483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CB761A-A283-8F16-6A16-135446F26772}"/>
              </a:ext>
            </a:extLst>
          </p:cNvPr>
          <p:cNvSpPr txBox="1"/>
          <p:nvPr/>
        </p:nvSpPr>
        <p:spPr>
          <a:xfrm>
            <a:off x="1993107" y="406208"/>
            <a:ext cx="8877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NEED FOR STUDY</a:t>
            </a:r>
            <a:endParaRPr lang="en-IN" sz="44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9C7D7A-F761-925E-6374-CCA79F2796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18" y="331415"/>
            <a:ext cx="1393031" cy="91902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25CED91-6102-A395-6F3F-FE3FC1C0D2C4}"/>
              </a:ext>
            </a:extLst>
          </p:cNvPr>
          <p:cNvSpPr txBox="1"/>
          <p:nvPr/>
        </p:nvSpPr>
        <p:spPr>
          <a:xfrm>
            <a:off x="352425" y="171803"/>
            <a:ext cx="11487150" cy="12382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EC84E5-5683-C817-7EB8-9A76DF90C4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" y="2163562"/>
            <a:ext cx="11487149" cy="42882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586FF5-C5E6-EDBE-7433-C97EBABEEFAC}"/>
              </a:ext>
            </a:extLst>
          </p:cNvPr>
          <p:cNvSpPr txBox="1"/>
          <p:nvPr/>
        </p:nvSpPr>
        <p:spPr>
          <a:xfrm>
            <a:off x="352425" y="1675410"/>
            <a:ext cx="1287624" cy="382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CAROUSELS</a:t>
            </a: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D7AD4BF-DB5B-6506-5D83-F1950780C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492875"/>
            <a:ext cx="4114800" cy="365125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Department of ECE</a:t>
            </a:r>
          </a:p>
        </p:txBody>
      </p:sp>
    </p:spTree>
    <p:extLst>
      <p:ext uri="{BB962C8B-B14F-4D97-AF65-F5344CB8AC3E}">
        <p14:creationId xmlns:p14="http://schemas.microsoft.com/office/powerpoint/2010/main" val="2194086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CB761A-A283-8F16-6A16-135446F26772}"/>
              </a:ext>
            </a:extLst>
          </p:cNvPr>
          <p:cNvSpPr txBox="1"/>
          <p:nvPr/>
        </p:nvSpPr>
        <p:spPr>
          <a:xfrm>
            <a:off x="1993107" y="406208"/>
            <a:ext cx="8877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NEED FOR STUDY</a:t>
            </a:r>
            <a:endParaRPr lang="en-IN" sz="44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9C7D7A-F761-925E-6374-CCA79F2796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18" y="331415"/>
            <a:ext cx="1393031" cy="91902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25CED91-6102-A395-6F3F-FE3FC1C0D2C4}"/>
              </a:ext>
            </a:extLst>
          </p:cNvPr>
          <p:cNvSpPr txBox="1"/>
          <p:nvPr/>
        </p:nvSpPr>
        <p:spPr>
          <a:xfrm>
            <a:off x="352425" y="171803"/>
            <a:ext cx="11487150" cy="12382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9A8A60-D507-193C-98E5-25071C9180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" y="2228990"/>
            <a:ext cx="5572513" cy="40444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03064C-0A5A-12CC-B328-E89639C36E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259" y="2228989"/>
            <a:ext cx="5937378" cy="40444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D1E331-2F0B-3FDE-C262-35EAFF54A93B}"/>
              </a:ext>
            </a:extLst>
          </p:cNvPr>
          <p:cNvSpPr txBox="1"/>
          <p:nvPr/>
        </p:nvSpPr>
        <p:spPr>
          <a:xfrm>
            <a:off x="5057191" y="1746015"/>
            <a:ext cx="1903445" cy="40011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ABOUT US</a:t>
            </a:r>
            <a:endParaRPr lang="en-IN" sz="20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1370B9E-5B1C-C3AE-153D-A36667C5C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Department of ECE</a:t>
            </a:r>
          </a:p>
        </p:txBody>
      </p:sp>
    </p:spTree>
    <p:extLst>
      <p:ext uri="{BB962C8B-B14F-4D97-AF65-F5344CB8AC3E}">
        <p14:creationId xmlns:p14="http://schemas.microsoft.com/office/powerpoint/2010/main" val="115236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CB761A-A283-8F16-6A16-135446F26772}"/>
              </a:ext>
            </a:extLst>
          </p:cNvPr>
          <p:cNvSpPr txBox="1"/>
          <p:nvPr/>
        </p:nvSpPr>
        <p:spPr>
          <a:xfrm>
            <a:off x="1993107" y="406208"/>
            <a:ext cx="8877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NEED FOR STUDY</a:t>
            </a:r>
            <a:endParaRPr lang="en-IN" sz="44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9C7D7A-F761-925E-6374-CCA79F2796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18" y="331415"/>
            <a:ext cx="1393031" cy="91902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25CED91-6102-A395-6F3F-FE3FC1C0D2C4}"/>
              </a:ext>
            </a:extLst>
          </p:cNvPr>
          <p:cNvSpPr txBox="1"/>
          <p:nvPr/>
        </p:nvSpPr>
        <p:spPr>
          <a:xfrm>
            <a:off x="352425" y="171803"/>
            <a:ext cx="11487150" cy="12382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D6A28D5-4668-5E02-C365-D131A83A4494}"/>
              </a:ext>
            </a:extLst>
          </p:cNvPr>
          <p:cNvSpPr/>
          <p:nvPr/>
        </p:nvSpPr>
        <p:spPr>
          <a:xfrm>
            <a:off x="438538" y="2038705"/>
            <a:ext cx="1660849" cy="914400"/>
          </a:xfrm>
          <a:prstGeom prst="ellipse">
            <a:avLst/>
          </a:prstGeom>
          <a:solidFill>
            <a:schemeClr val="tx2"/>
          </a:solidFill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E4AC8DA-DD95-2515-2DE5-B004F1BC5AA3}"/>
              </a:ext>
            </a:extLst>
          </p:cNvPr>
          <p:cNvSpPr/>
          <p:nvPr/>
        </p:nvSpPr>
        <p:spPr>
          <a:xfrm>
            <a:off x="9503228" y="4109387"/>
            <a:ext cx="1660849" cy="914400"/>
          </a:xfrm>
          <a:prstGeom prst="ellipse">
            <a:avLst/>
          </a:prstGeom>
          <a:solidFill>
            <a:schemeClr val="tx2"/>
          </a:solidFill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7D0EA02-F6F0-F06C-FB4C-3BCF5D98FAB9}"/>
              </a:ext>
            </a:extLst>
          </p:cNvPr>
          <p:cNvSpPr/>
          <p:nvPr/>
        </p:nvSpPr>
        <p:spPr>
          <a:xfrm>
            <a:off x="4977002" y="3108032"/>
            <a:ext cx="1660849" cy="914400"/>
          </a:xfrm>
          <a:prstGeom prst="ellipse">
            <a:avLst/>
          </a:prstGeom>
          <a:solidFill>
            <a:schemeClr val="tx2"/>
          </a:solidFill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A259F3-E179-3125-CF54-99820C296BAF}"/>
              </a:ext>
            </a:extLst>
          </p:cNvPr>
          <p:cNvSpPr txBox="1"/>
          <p:nvPr/>
        </p:nvSpPr>
        <p:spPr>
          <a:xfrm>
            <a:off x="718457" y="2323322"/>
            <a:ext cx="1101012" cy="369332"/>
          </a:xfrm>
          <a:prstGeom prst="rect">
            <a:avLst/>
          </a:prstGeom>
          <a:solidFill>
            <a:schemeClr val="tx2"/>
          </a:solidFill>
          <a:effectLst>
            <a:softEdge rad="6350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WHAT?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B3E181-6E9B-8E01-5305-A242C2D7D8B5}"/>
              </a:ext>
            </a:extLst>
          </p:cNvPr>
          <p:cNvSpPr txBox="1"/>
          <p:nvPr/>
        </p:nvSpPr>
        <p:spPr>
          <a:xfrm>
            <a:off x="9993084" y="4348256"/>
            <a:ext cx="1007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WHY?</a:t>
            </a:r>
            <a:endParaRPr lang="en-IN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B3A68F-0433-C554-4A64-6E5FA6ED0EF6}"/>
              </a:ext>
            </a:extLst>
          </p:cNvPr>
          <p:cNvSpPr txBox="1"/>
          <p:nvPr/>
        </p:nvSpPr>
        <p:spPr>
          <a:xfrm>
            <a:off x="5479593" y="3380566"/>
            <a:ext cx="933061" cy="369332"/>
          </a:xfrm>
          <a:prstGeom prst="rect">
            <a:avLst/>
          </a:prstGeom>
          <a:solidFill>
            <a:schemeClr val="tx2"/>
          </a:solidFill>
          <a:effectLst>
            <a:softEdge rad="635000"/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HOW?</a:t>
            </a:r>
            <a:endParaRPr lang="en-IN" b="1" dirty="0">
              <a:solidFill>
                <a:schemeClr val="bg1"/>
              </a:solidFill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FB80656-07A8-0D87-808F-5B91E771081F}"/>
              </a:ext>
            </a:extLst>
          </p:cNvPr>
          <p:cNvCxnSpPr>
            <a:cxnSpLocks/>
          </p:cNvCxnSpPr>
          <p:nvPr/>
        </p:nvCxnSpPr>
        <p:spPr>
          <a:xfrm>
            <a:off x="2340813" y="2507988"/>
            <a:ext cx="2394763" cy="1057244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A09ECCE-DAC6-C446-C279-4C7DC5EBE031}"/>
              </a:ext>
            </a:extLst>
          </p:cNvPr>
          <p:cNvCxnSpPr>
            <a:cxnSpLocks/>
          </p:cNvCxnSpPr>
          <p:nvPr/>
        </p:nvCxnSpPr>
        <p:spPr>
          <a:xfrm>
            <a:off x="6877440" y="3485992"/>
            <a:ext cx="2534814" cy="110392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04DAE54-7C4C-44AD-14CA-6A50E075BD93}"/>
              </a:ext>
            </a:extLst>
          </p:cNvPr>
          <p:cNvSpPr txBox="1"/>
          <p:nvPr/>
        </p:nvSpPr>
        <p:spPr>
          <a:xfrm>
            <a:off x="438538" y="3226866"/>
            <a:ext cx="162663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NFS, is a student educational, Go-To Website for all their academic purposes.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65875C-75E8-CEC8-ADCD-C65646A0C915}"/>
              </a:ext>
            </a:extLst>
          </p:cNvPr>
          <p:cNvSpPr txBox="1"/>
          <p:nvPr/>
        </p:nvSpPr>
        <p:spPr>
          <a:xfrm>
            <a:off x="4953774" y="4336025"/>
            <a:ext cx="166084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By serving them notes, textbooks and MQPs.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CFF755-32A3-AEAB-65A6-348717744A08}"/>
              </a:ext>
            </a:extLst>
          </p:cNvPr>
          <p:cNvSpPr txBox="1"/>
          <p:nvPr/>
        </p:nvSpPr>
        <p:spPr>
          <a:xfrm>
            <a:off x="9503228" y="5272578"/>
            <a:ext cx="166084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To help students do well in their academics. </a:t>
            </a:r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793802-742E-75BB-D098-F8A078A29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Department of ECE</a:t>
            </a:r>
          </a:p>
        </p:txBody>
      </p:sp>
    </p:spTree>
    <p:extLst>
      <p:ext uri="{BB962C8B-B14F-4D97-AF65-F5344CB8AC3E}">
        <p14:creationId xmlns:p14="http://schemas.microsoft.com/office/powerpoint/2010/main" val="2849616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CB761A-A283-8F16-6A16-135446F26772}"/>
              </a:ext>
            </a:extLst>
          </p:cNvPr>
          <p:cNvSpPr txBox="1"/>
          <p:nvPr/>
        </p:nvSpPr>
        <p:spPr>
          <a:xfrm>
            <a:off x="1993107" y="406208"/>
            <a:ext cx="8877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NEED FOR STUDY</a:t>
            </a:r>
            <a:endParaRPr lang="en-IN" sz="44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9C7D7A-F761-925E-6374-CCA79F2796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18" y="331415"/>
            <a:ext cx="1393031" cy="91902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25CED91-6102-A395-6F3F-FE3FC1C0D2C4}"/>
              </a:ext>
            </a:extLst>
          </p:cNvPr>
          <p:cNvSpPr txBox="1"/>
          <p:nvPr/>
        </p:nvSpPr>
        <p:spPr>
          <a:xfrm>
            <a:off x="352425" y="171803"/>
            <a:ext cx="11487150" cy="12382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49A1B5-0039-49F9-9E28-BB49F1677C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" y="1503438"/>
            <a:ext cx="4339800" cy="48529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627FFD-3AF9-FD92-766F-FF83EDBD15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222" y="1503438"/>
            <a:ext cx="6894351" cy="15350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57E00F-87C8-F647-D8A4-DCA4C6FECE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222" y="3073492"/>
            <a:ext cx="6894351" cy="3247868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B55392-752D-883D-0186-41D2F684E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Department of ECE</a:t>
            </a:r>
          </a:p>
        </p:txBody>
      </p:sp>
    </p:spTree>
    <p:extLst>
      <p:ext uri="{BB962C8B-B14F-4D97-AF65-F5344CB8AC3E}">
        <p14:creationId xmlns:p14="http://schemas.microsoft.com/office/powerpoint/2010/main" val="3779264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CB761A-A283-8F16-6A16-135446F26772}"/>
              </a:ext>
            </a:extLst>
          </p:cNvPr>
          <p:cNvSpPr txBox="1"/>
          <p:nvPr/>
        </p:nvSpPr>
        <p:spPr>
          <a:xfrm>
            <a:off x="1993107" y="406208"/>
            <a:ext cx="8877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NEED FOR STUDY</a:t>
            </a:r>
            <a:endParaRPr lang="en-IN" sz="44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9C7D7A-F761-925E-6374-CCA79F2796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18" y="331415"/>
            <a:ext cx="1393031" cy="91902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25CED91-6102-A395-6F3F-FE3FC1C0D2C4}"/>
              </a:ext>
            </a:extLst>
          </p:cNvPr>
          <p:cNvSpPr txBox="1"/>
          <p:nvPr/>
        </p:nvSpPr>
        <p:spPr>
          <a:xfrm>
            <a:off x="352425" y="171803"/>
            <a:ext cx="11487150" cy="12382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5627D0-346A-3A97-CAF8-B7939704E2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45" y="2463283"/>
            <a:ext cx="4646645" cy="38898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4FCB896-5A33-1962-88CE-6C1E37A5F17B}"/>
              </a:ext>
            </a:extLst>
          </p:cNvPr>
          <p:cNvSpPr txBox="1"/>
          <p:nvPr/>
        </p:nvSpPr>
        <p:spPr>
          <a:xfrm>
            <a:off x="531845" y="1920558"/>
            <a:ext cx="1640682" cy="369332"/>
          </a:xfrm>
          <a:prstGeom prst="rect">
            <a:avLst/>
          </a:prstGeom>
          <a:solidFill>
            <a:srgbClr val="00B0F0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CLASSES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A7FFC2-B376-7219-0CA5-D69CE12B2D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894" y="2463283"/>
            <a:ext cx="3909525" cy="38825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5FDBC5-8C94-72EB-E6A2-A657F2E896AB}"/>
              </a:ext>
            </a:extLst>
          </p:cNvPr>
          <p:cNvSpPr txBox="1"/>
          <p:nvPr/>
        </p:nvSpPr>
        <p:spPr>
          <a:xfrm>
            <a:off x="7221894" y="1922503"/>
            <a:ext cx="1782146" cy="369332"/>
          </a:xfrm>
          <a:prstGeom prst="rect">
            <a:avLst/>
          </a:prstGeom>
          <a:solidFill>
            <a:srgbClr val="00B0F0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NAV BAR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Arrow: Curved Right 9">
            <a:extLst>
              <a:ext uri="{FF2B5EF4-FFF2-40B4-BE49-F238E27FC236}">
                <a16:creationId xmlns:a16="http://schemas.microsoft.com/office/drawing/2014/main" id="{56EADE2C-F06C-D1EF-7F3A-62F4AC1063F8}"/>
              </a:ext>
            </a:extLst>
          </p:cNvPr>
          <p:cNvSpPr/>
          <p:nvPr/>
        </p:nvSpPr>
        <p:spPr>
          <a:xfrm>
            <a:off x="6649618" y="2036825"/>
            <a:ext cx="363894" cy="765110"/>
          </a:xfrm>
          <a:prstGeom prst="curvedRightArrow">
            <a:avLst>
              <a:gd name="adj1" fmla="val 13561"/>
              <a:gd name="adj2" fmla="val 71631"/>
              <a:gd name="adj3" fmla="val 4807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46793D-B783-622A-1EE6-29CCA2BD7D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27" y="2073341"/>
            <a:ext cx="384081" cy="865802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7276FD-AD7F-F5F0-3E70-A3A815647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Department of ECE</a:t>
            </a:r>
          </a:p>
        </p:txBody>
      </p:sp>
    </p:spTree>
    <p:extLst>
      <p:ext uri="{BB962C8B-B14F-4D97-AF65-F5344CB8AC3E}">
        <p14:creationId xmlns:p14="http://schemas.microsoft.com/office/powerpoint/2010/main" val="3391705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CB761A-A283-8F16-6A16-135446F26772}"/>
              </a:ext>
            </a:extLst>
          </p:cNvPr>
          <p:cNvSpPr txBox="1"/>
          <p:nvPr/>
        </p:nvSpPr>
        <p:spPr>
          <a:xfrm>
            <a:off x="1993107" y="406208"/>
            <a:ext cx="8877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NEED FOR STUDY</a:t>
            </a:r>
            <a:endParaRPr lang="en-IN" sz="44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9C7D7A-F761-925E-6374-CCA79F2796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18" y="331415"/>
            <a:ext cx="1393031" cy="91902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25CED91-6102-A395-6F3F-FE3FC1C0D2C4}"/>
              </a:ext>
            </a:extLst>
          </p:cNvPr>
          <p:cNvSpPr txBox="1"/>
          <p:nvPr/>
        </p:nvSpPr>
        <p:spPr>
          <a:xfrm>
            <a:off x="352425" y="171803"/>
            <a:ext cx="11487150" cy="12382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AC85D7-59B7-299E-35F3-FF94697F0B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" y="1719105"/>
            <a:ext cx="5143306" cy="46372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0B2BBC-6583-5871-533F-24F1A97ABB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567" y="1719104"/>
            <a:ext cx="5839008" cy="24330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9160C9-A300-B481-D9AC-29F5031029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567" y="4152122"/>
            <a:ext cx="5839008" cy="22042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3FEE59-F048-A80E-A88E-67EB6F357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37384" y="6367884"/>
            <a:ext cx="4114800" cy="365125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Department of ECE</a:t>
            </a:r>
          </a:p>
        </p:txBody>
      </p:sp>
    </p:spTree>
    <p:extLst>
      <p:ext uri="{BB962C8B-B14F-4D97-AF65-F5344CB8AC3E}">
        <p14:creationId xmlns:p14="http://schemas.microsoft.com/office/powerpoint/2010/main" val="2411289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390</Words>
  <Application>Microsoft Office PowerPoint</Application>
  <PresentationFormat>Widescreen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Helvetica Neue</vt:lpstr>
      <vt:lpstr>Office Theme</vt:lpstr>
      <vt:lpstr>              NEED FOR STUDY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NEED FOR STUDY</dc:title>
  <dc:creator>Ananya shetty</dc:creator>
  <cp:lastModifiedBy>Ananya shetty</cp:lastModifiedBy>
  <cp:revision>1</cp:revision>
  <dcterms:created xsi:type="dcterms:W3CDTF">2023-11-20T13:19:21Z</dcterms:created>
  <dcterms:modified xsi:type="dcterms:W3CDTF">2023-11-24T12:47:00Z</dcterms:modified>
</cp:coreProperties>
</file>