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032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636844017e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636844017e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6364f354a4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6364f354a4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364f354a4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6364f354a4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36844017e_3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36844017e_3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636844017e_7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636844017e_7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36844017e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636844017e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364f354a4_3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6364f354a4_3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362b458c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362b458c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6362b458c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6362b458c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5CD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1200" cy="12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627434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latin typeface="Montserrat"/>
                <a:ea typeface="Montserrat"/>
                <a:cs typeface="Montserrat"/>
                <a:sym typeface="Montserrat"/>
              </a:rPr>
              <a:t>ORGANIZING FOR BUSINESS ANALYTICS PLATFORMS</a:t>
            </a:r>
            <a:endParaRPr sz="22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latin typeface="Montserrat"/>
                <a:ea typeface="Montserrat"/>
                <a:cs typeface="Montserrat"/>
                <a:sym typeface="Montserrat"/>
              </a:rPr>
              <a:t>GROUP PROJECT PRESENTATION</a:t>
            </a:r>
            <a:br>
              <a:rPr lang="en" sz="2200" b="1" dirty="0"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" sz="2200" b="1" dirty="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2200" b="1" dirty="0">
                <a:latin typeface="Montserrat"/>
                <a:ea typeface="Montserrat"/>
                <a:cs typeface="Montserrat"/>
                <a:sym typeface="Montserrat"/>
              </a:rPr>
              <a:t>ON</a:t>
            </a:r>
            <a:br>
              <a:rPr lang="en" sz="2200" b="1" dirty="0"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" sz="2200" b="1" dirty="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2200" b="1" dirty="0">
                <a:latin typeface="Montserrat"/>
                <a:ea typeface="Montserrat"/>
                <a:cs typeface="Montserrat"/>
                <a:sym typeface="Montserrat"/>
              </a:rPr>
              <a:t>UNIVERSITY DATA DESIGN</a:t>
            </a:r>
            <a:endParaRPr sz="22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2968991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ANANYA CANAKAPALLI - AXC230004</a:t>
            </a:r>
            <a:endParaRPr sz="13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r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MANISHA VARMA - MXV220022</a:t>
            </a:r>
            <a:endParaRPr sz="13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r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ROHITH ANIL NAIR - RXN220027</a:t>
            </a:r>
            <a:endParaRPr sz="13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r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SAI KALYAN MAMILLAPALLI - SXM220112</a:t>
            </a:r>
            <a:endParaRPr sz="13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r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SAURABH DAS NAIR - SXN220009</a:t>
            </a:r>
            <a:endParaRPr sz="13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r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YASHASWINI BORE GOWDA - YXB220019</a:t>
            </a:r>
            <a:endParaRPr sz="13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5CD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ctrTitle"/>
          </p:nvPr>
        </p:nvSpPr>
        <p:spPr>
          <a:xfrm>
            <a:off x="2189747" y="0"/>
            <a:ext cx="4764505" cy="8503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latin typeface="Montserrat" panose="00000500000000000000" pitchFamily="2" charset="0"/>
              </a:rPr>
              <a:t>CONCLUSION</a:t>
            </a:r>
            <a:endParaRPr sz="2600" b="1" dirty="0">
              <a:latin typeface="Montserrat" panose="00000500000000000000" pitchFamily="2" charset="0"/>
            </a:endParaRPr>
          </a:p>
        </p:txBody>
      </p:sp>
      <p:sp>
        <p:nvSpPr>
          <p:cNvPr id="130" name="Google Shape;130;p22"/>
          <p:cNvSpPr txBox="1">
            <a:spLocks noGrp="1"/>
          </p:cNvSpPr>
          <p:nvPr>
            <p:ph type="subTitle" idx="1"/>
          </p:nvPr>
        </p:nvSpPr>
        <p:spPr>
          <a:xfrm>
            <a:off x="311700" y="618900"/>
            <a:ext cx="8520600" cy="39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Lake House Advantage:</a:t>
            </a:r>
            <a:endParaRPr sz="6400" b="1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083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ontserrat"/>
              <a:buChar char="●"/>
            </a:pPr>
            <a:r>
              <a:rPr lang="en" sz="64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Facilitates rapid insights across all data types.</a:t>
            </a:r>
            <a:endParaRPr sz="64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083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ontserrat"/>
              <a:buChar char="●"/>
            </a:pPr>
            <a:r>
              <a:rPr lang="en" sz="64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Enables future-proofing for evolving analytic technologies.</a:t>
            </a:r>
            <a:endParaRPr sz="64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4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AWS Service Flexibility:</a:t>
            </a:r>
            <a:endParaRPr sz="6400" b="1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083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ontserrat"/>
              <a:buChar char="●"/>
            </a:pPr>
            <a:r>
              <a:rPr lang="en" sz="64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Purpose-built services for each layer ensure adaptability.</a:t>
            </a:r>
            <a:endParaRPr sz="64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083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ontserrat"/>
              <a:buChar char="●"/>
            </a:pPr>
            <a:r>
              <a:rPr lang="en" sz="64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Demonstrated flexibility and rich capabilities for optimal use.</a:t>
            </a:r>
            <a:endParaRPr sz="64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4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Comprehensive Resources:</a:t>
            </a:r>
            <a:endParaRPr sz="6400" b="1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083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ontserrat"/>
              <a:buChar char="●"/>
            </a:pPr>
            <a:r>
              <a:rPr lang="en" sz="64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Explore detailed patterns, walkthroughs, and code samples.</a:t>
            </a:r>
            <a:endParaRPr sz="64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083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ontserrat"/>
              <a:buChar char="●"/>
            </a:pPr>
            <a:r>
              <a:rPr lang="en" sz="64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Topics include ETL/ELT design, data replication, cost management, analytics with Spark, Redshift Data API, and query optimization.</a:t>
            </a:r>
            <a:endParaRPr sz="64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4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 b="1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Implementation Focus:</a:t>
            </a:r>
            <a:endParaRPr sz="6400" b="1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083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ontserrat"/>
              <a:buChar char="●"/>
            </a:pPr>
            <a:r>
              <a:rPr lang="en" sz="64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Architectural examples like ETL patterns, data replication, and cost management provide practical guidance.</a:t>
            </a:r>
            <a:endParaRPr sz="64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083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Montserrat"/>
              <a:buChar char="●"/>
            </a:pPr>
            <a:r>
              <a:rPr lang="en" sz="64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Allows for seamless implementation and optimization of Lake House Architecture on AWS.</a:t>
            </a:r>
            <a:endParaRPr sz="64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37415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37415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37415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5CD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329400" y="188900"/>
            <a:ext cx="8485200" cy="44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CURRENT SCENARIO</a:t>
            </a:r>
            <a:endParaRPr sz="2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2865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Hybrid Data Infrastructure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2865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Diverse Application Landscape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2865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Recent Course Additions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2865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Competing Local Universities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CHALLENGES</a:t>
            </a:r>
            <a:endParaRPr sz="2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2865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Outdated Infrastructure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2865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Reconciliation Issues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2865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Budgetary Constraints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2865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Data-Driven Deficiency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6525" y="1488625"/>
            <a:ext cx="3651850" cy="187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5CD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770950" y="320025"/>
            <a:ext cx="5632200" cy="7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2"/>
              </a:solidFill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0" y="72650"/>
            <a:ext cx="8267400" cy="4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	STRATEGIC UNIVERSITY OBJECTIVES</a:t>
            </a:r>
            <a:endParaRPr sz="22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2865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Predictive Analytics for Student Support</a:t>
            </a:r>
            <a:endParaRPr sz="2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2865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Reporting Enhancement</a:t>
            </a:r>
            <a:endParaRPr sz="2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2865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Security and Governance</a:t>
            </a:r>
            <a:endParaRPr sz="2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2865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Seamless Data Integration</a:t>
            </a:r>
            <a:endParaRPr sz="2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2865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Centralized Data Repository</a:t>
            </a:r>
            <a:endParaRPr sz="2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2865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Analytical and AI-Driven Model</a:t>
            </a:r>
            <a:endParaRPr sz="2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2865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Cost-Efficient Scalability</a:t>
            </a:r>
            <a:endParaRPr sz="2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l="-2120" r="2119"/>
          <a:stretch/>
        </p:blipFill>
        <p:spPr>
          <a:xfrm>
            <a:off x="4818079" y="1700487"/>
            <a:ext cx="4117001" cy="217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5CD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123725" y="67475"/>
            <a:ext cx="879540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Scalable and Secure Data Platform for UT Dallas</a:t>
            </a:r>
            <a:endParaRPr sz="22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174300" y="764675"/>
            <a:ext cx="8795400" cy="4164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Business Needs to be met</a:t>
            </a:r>
            <a:endParaRPr sz="2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303675" y="1181075"/>
            <a:ext cx="1900800" cy="7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Improved Decision-Making</a:t>
            </a:r>
            <a:endParaRPr b="1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3345925" y="1181075"/>
            <a:ext cx="2417700" cy="7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Enhanced Operational Efficiency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6691850" y="1181075"/>
            <a:ext cx="2047200" cy="7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Advanced Research and Analytics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123725" y="2155350"/>
            <a:ext cx="8795400" cy="4164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Architectural Principles to be followed</a:t>
            </a:r>
            <a:br>
              <a:rPr lang="en" sz="18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8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123725" y="3573725"/>
            <a:ext cx="8795400" cy="4164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Recommend Technology stack</a:t>
            </a:r>
            <a:br>
              <a:rPr lang="en" sz="2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2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123725" y="2656263"/>
            <a:ext cx="1664400" cy="7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Scalability and Flexibility</a:t>
            </a:r>
            <a:endParaRPr b="1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2204475" y="2656263"/>
            <a:ext cx="1664400" cy="7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Security and Compliance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4729636" y="2656263"/>
            <a:ext cx="1664400" cy="7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Integration and Interoperability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6921025" y="2656275"/>
            <a:ext cx="1998300" cy="7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Cost-Effectiveness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303675" y="4131475"/>
            <a:ext cx="1664400" cy="7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Cloud-based Storage</a:t>
            </a:r>
            <a:endParaRPr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2204475" y="4131475"/>
            <a:ext cx="1900800" cy="7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Data Lakehouse Approach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4651325" y="4131475"/>
            <a:ext cx="1664400" cy="7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Open-source Tools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6861775" y="4131475"/>
            <a:ext cx="1900800" cy="7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Industry-standard Security Protocols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5CD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/>
        </p:nvSpPr>
        <p:spPr>
          <a:xfrm>
            <a:off x="770950" y="320025"/>
            <a:ext cx="5632200" cy="7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123725" y="72650"/>
            <a:ext cx="8896500" cy="9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	Overcoming Roadblocks to Data-Driven Success</a:t>
            </a:r>
            <a:endParaRPr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123725" y="1282175"/>
            <a:ext cx="4448400" cy="3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Integration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Security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User Adoption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Technical Expertise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7050" y="1525762"/>
            <a:ext cx="5368648" cy="209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5CD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/>
        </p:nvSpPr>
        <p:spPr>
          <a:xfrm>
            <a:off x="1420750" y="89750"/>
            <a:ext cx="5632200" cy="7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Lakehouse Architecture</a:t>
            </a:r>
            <a:endParaRPr sz="24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975" y="804375"/>
            <a:ext cx="5167743" cy="399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5CD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/>
        </p:nvSpPr>
        <p:spPr>
          <a:xfrm>
            <a:off x="394425" y="2319300"/>
            <a:ext cx="1501200" cy="21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S3</a:t>
            </a:r>
            <a:endParaRPr sz="17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Bucket policies and Access Control Lists </a:t>
            </a:r>
            <a:endParaRPr sz="11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User-based security through IAM policies, specifying allowed API calls for specific users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MFA delete 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1975925" y="2319300"/>
            <a:ext cx="1443000" cy="23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EMR</a:t>
            </a:r>
            <a:endParaRPr sz="17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Two EC2 Security Groups - one for master node and one for cluster node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In-transit encryption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3633625" y="2300875"/>
            <a:ext cx="1501200" cy="2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Quicksight</a:t>
            </a:r>
            <a:endParaRPr sz="17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MFA enabled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Limited permissions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Row level security and column level security 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5638800" y="2266950"/>
            <a:ext cx="1359000" cy="24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Glue</a:t>
            </a:r>
            <a:endParaRPr sz="19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Access databases with  JDBC through SSL to enable encryption while connections from glue to databases are initiated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1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7276963" y="2266950"/>
            <a:ext cx="1233600" cy="23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Redshift</a:t>
            </a:r>
            <a:endParaRPr sz="17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Secure data in transit using TLS between Redshift  and S3 as well as JDBC connections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7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257462" y="92889"/>
            <a:ext cx="8629075" cy="2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Security</a:t>
            </a:r>
            <a:endParaRPr sz="20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9700" lvl="0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Authentication and Authorization Mechanism </a:t>
            </a:r>
            <a:r>
              <a:rPr lang="en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 IAM roles and policies - Principle of Least Privilege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9700" lvl="0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Protection and Encryption Mechanism</a:t>
            </a:r>
            <a:r>
              <a:rPr lang="en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- Data Masking ,Macie, KMS and Secrets Manager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9700" lvl="0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Governance and Control Mechanism</a:t>
            </a:r>
            <a:r>
              <a:rPr lang="en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 Cloud Trail and Cloud Watch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9700" lvl="0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Network Security</a:t>
            </a:r>
            <a:r>
              <a:rPr lang="en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- VPC to achieve network isolation, VPN endpoints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5CD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>
            <a:spLocks noGrp="1"/>
          </p:cNvSpPr>
          <p:nvPr>
            <p:ph type="ctrTitle"/>
          </p:nvPr>
        </p:nvSpPr>
        <p:spPr>
          <a:xfrm>
            <a:off x="465102" y="1665442"/>
            <a:ext cx="8520600" cy="36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latin typeface="Montserrat"/>
                <a:ea typeface="Montserrat"/>
                <a:cs typeface="Montserrat"/>
                <a:sym typeface="Montserrat"/>
              </a:rPr>
              <a:t>AWS Tools for Data Analytics:</a:t>
            </a:r>
            <a:endParaRPr sz="20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2000" dirty="0">
                <a:latin typeface="Montserrat"/>
                <a:ea typeface="Montserrat"/>
                <a:cs typeface="Montserrat"/>
                <a:sym typeface="Montserrat"/>
              </a:rPr>
              <a:t>AWS Redshift for SQL analytics and Redshift Spectrum for ad-hoc analysis.</a:t>
            </a:r>
            <a:endParaRPr sz="2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2000" dirty="0">
                <a:latin typeface="Montserrat"/>
                <a:ea typeface="Montserrat"/>
                <a:cs typeface="Montserrat"/>
                <a:sym typeface="Montserrat"/>
              </a:rPr>
              <a:t>AWS Athena for serverless querying without upfront infrastructure provisioning.</a:t>
            </a:r>
            <a:endParaRPr sz="2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latin typeface="Montserrat"/>
                <a:ea typeface="Montserrat"/>
                <a:cs typeface="Montserrat"/>
                <a:sym typeface="Montserrat"/>
              </a:rPr>
              <a:t>Decision-Making with Analytical Data Models:</a:t>
            </a:r>
            <a:endParaRPr sz="20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2000" dirty="0">
                <a:latin typeface="Montserrat"/>
                <a:ea typeface="Montserrat"/>
                <a:cs typeface="Montserrat"/>
                <a:sym typeface="Montserrat"/>
              </a:rPr>
              <a:t>Redshift's role in building structured frameworks.</a:t>
            </a:r>
            <a:endParaRPr sz="2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2000" dirty="0">
                <a:latin typeface="Montserrat"/>
                <a:ea typeface="Montserrat"/>
                <a:cs typeface="Montserrat"/>
                <a:sym typeface="Montserrat"/>
              </a:rPr>
              <a:t>Integration with AWS SageMaker for machine learning and AI models.</a:t>
            </a:r>
            <a:endParaRPr sz="2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1291640" y="309311"/>
            <a:ext cx="6867525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ANALYSIS &amp; VISUALIZATION</a:t>
            </a:r>
            <a:endParaRPr sz="26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5CD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ctrTitle"/>
          </p:nvPr>
        </p:nvSpPr>
        <p:spPr>
          <a:xfrm>
            <a:off x="4572000" y="1819396"/>
            <a:ext cx="4260300" cy="40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98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98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00" b="1" dirty="0">
                <a:latin typeface="Montserrat"/>
                <a:ea typeface="Montserrat"/>
                <a:cs typeface="Montserrat"/>
                <a:sym typeface="Montserrat"/>
              </a:rPr>
              <a:t>Detailed Dashboards for Users:</a:t>
            </a:r>
            <a:endParaRPr sz="14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353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80"/>
              <a:buFont typeface="Montserrat"/>
              <a:buChar char="●"/>
            </a:pPr>
            <a:r>
              <a:rPr lang="en" sz="1400" dirty="0">
                <a:latin typeface="Montserrat"/>
                <a:ea typeface="Montserrat"/>
                <a:cs typeface="Montserrat"/>
                <a:sym typeface="Montserrat"/>
              </a:rPr>
              <a:t>Overview Dashboard for students.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353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80"/>
              <a:buFont typeface="Montserrat"/>
              <a:buChar char="●"/>
            </a:pPr>
            <a:r>
              <a:rPr lang="en" sz="1400" dirty="0">
                <a:latin typeface="Montserrat"/>
                <a:ea typeface="Montserrat"/>
                <a:cs typeface="Montserrat"/>
                <a:sym typeface="Montserrat"/>
              </a:rPr>
              <a:t>Teaching Dashboard for faculty.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353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80"/>
              <a:buFont typeface="Montserrat"/>
              <a:buChar char="●"/>
            </a:pPr>
            <a:r>
              <a:rPr lang="en" sz="1400" dirty="0">
                <a:latin typeface="Montserrat"/>
                <a:ea typeface="Montserrat"/>
                <a:cs typeface="Montserrat"/>
                <a:sym typeface="Montserrat"/>
              </a:rPr>
              <a:t>Enrollment Management Dashboard for administrators.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00" b="1" dirty="0">
                <a:latin typeface="Montserrat"/>
                <a:ea typeface="Montserrat"/>
                <a:cs typeface="Montserrat"/>
                <a:sym typeface="Montserrat"/>
              </a:rPr>
              <a:t>Visualization Techniques:</a:t>
            </a:r>
            <a:endParaRPr sz="14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353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80"/>
              <a:buFont typeface="Montserrat"/>
              <a:buChar char="●"/>
            </a:pPr>
            <a:r>
              <a:rPr lang="en" sz="1400" dirty="0">
                <a:latin typeface="Montserrat"/>
                <a:ea typeface="Montserrat"/>
                <a:cs typeface="Montserrat"/>
                <a:sym typeface="Montserrat"/>
              </a:rPr>
              <a:t>Interactive charts, graphs, and geographical maps.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353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80"/>
              <a:buFont typeface="Montserrat"/>
              <a:buChar char="●"/>
            </a:pPr>
            <a:r>
              <a:rPr lang="en" sz="1400" dirty="0">
                <a:latin typeface="Montserrat"/>
                <a:ea typeface="Montserrat"/>
                <a:cs typeface="Montserrat"/>
                <a:sym typeface="Montserrat"/>
              </a:rPr>
              <a:t>Drill-down functionality for detailed exploration.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00" b="1" dirty="0">
                <a:latin typeface="Montserrat"/>
                <a:ea typeface="Montserrat"/>
                <a:cs typeface="Montserrat"/>
                <a:sym typeface="Montserrat"/>
              </a:rPr>
              <a:t>User Interaction Features:</a:t>
            </a:r>
            <a:endParaRPr sz="14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353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80"/>
              <a:buFont typeface="Montserrat"/>
              <a:buChar char="●"/>
            </a:pPr>
            <a:r>
              <a:rPr lang="en" sz="1400" dirty="0">
                <a:latin typeface="Montserrat"/>
                <a:ea typeface="Montserrat"/>
                <a:cs typeface="Montserrat"/>
                <a:sym typeface="Montserrat"/>
              </a:rPr>
              <a:t>Intuitive user interface with filter options.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353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80"/>
              <a:buFont typeface="Montserrat"/>
              <a:buChar char="●"/>
            </a:pPr>
            <a:r>
              <a:rPr lang="en" sz="1400" dirty="0">
                <a:latin typeface="Montserrat"/>
                <a:ea typeface="Montserrat"/>
                <a:cs typeface="Montserrat"/>
                <a:sym typeface="Montserrat"/>
              </a:rPr>
              <a:t>Automated alerts and notifications for critical events.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353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80"/>
              <a:buFont typeface="Montserrat"/>
              <a:buChar char="●"/>
            </a:pPr>
            <a:r>
              <a:rPr lang="en" sz="1400" dirty="0">
                <a:latin typeface="Montserrat"/>
                <a:ea typeface="Montserrat"/>
                <a:cs typeface="Montserrat"/>
                <a:sym typeface="Montserrat"/>
              </a:rPr>
              <a:t>Export functionality in various formats (CSV, Excel).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18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18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18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44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1"/>
          <p:cNvSpPr txBox="1">
            <a:spLocks noGrp="1"/>
          </p:cNvSpPr>
          <p:nvPr>
            <p:ph type="ctrTitle"/>
          </p:nvPr>
        </p:nvSpPr>
        <p:spPr>
          <a:xfrm>
            <a:off x="311700" y="1987838"/>
            <a:ext cx="4260300" cy="40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400" b="1" dirty="0">
                <a:latin typeface="Montserrat"/>
                <a:ea typeface="Montserrat"/>
                <a:cs typeface="Montserrat"/>
                <a:sym typeface="Montserrat"/>
              </a:rPr>
              <a:t>Business Intelligence Tools:</a:t>
            </a:r>
            <a:endParaRPr sz="14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353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80"/>
              <a:buFont typeface="Montserrat"/>
              <a:buChar char="●"/>
            </a:pPr>
            <a:r>
              <a:rPr lang="en" sz="1400" dirty="0">
                <a:latin typeface="Montserrat"/>
                <a:ea typeface="Montserrat"/>
                <a:cs typeface="Montserrat"/>
                <a:sym typeface="Montserrat"/>
              </a:rPr>
              <a:t>Tableau, Power BI, and Amazon QuickSight can be integrated with Redshift.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353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80"/>
              <a:buFont typeface="Montserrat"/>
              <a:buChar char="●"/>
            </a:pPr>
            <a:r>
              <a:rPr lang="en" sz="1400" dirty="0">
                <a:latin typeface="Montserrat"/>
                <a:ea typeface="Montserrat"/>
                <a:cs typeface="Montserrat"/>
                <a:sym typeface="Montserrat"/>
              </a:rPr>
              <a:t>Looker for collaborative analysis and defining business metrics.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400" b="1" dirty="0">
                <a:latin typeface="Montserrat"/>
                <a:ea typeface="Montserrat"/>
                <a:cs typeface="Montserrat"/>
                <a:sym typeface="Montserrat"/>
              </a:rPr>
              <a:t>Predictive Modeling and AWS Tools:</a:t>
            </a:r>
            <a:endParaRPr sz="14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353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80"/>
              <a:buFont typeface="Montserrat"/>
              <a:buChar char="●"/>
            </a:pPr>
            <a:r>
              <a:rPr lang="en" sz="1400" dirty="0">
                <a:latin typeface="Montserrat"/>
                <a:ea typeface="Montserrat"/>
                <a:cs typeface="Montserrat"/>
                <a:sym typeface="Montserrat"/>
              </a:rPr>
              <a:t>SageMaker for developing machine learning models.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353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80"/>
              <a:buFont typeface="Montserrat"/>
              <a:buChar char="●"/>
            </a:pPr>
            <a:r>
              <a:rPr lang="en" sz="1400" dirty="0">
                <a:latin typeface="Montserrat"/>
                <a:ea typeface="Montserrat"/>
                <a:cs typeface="Montserrat"/>
                <a:sym typeface="Montserrat"/>
              </a:rPr>
              <a:t>AWS Lambda for real-time integration and preprocessing.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400" b="1" dirty="0">
                <a:latin typeface="Montserrat"/>
                <a:ea typeface="Montserrat"/>
                <a:cs typeface="Montserrat"/>
                <a:sym typeface="Montserrat"/>
              </a:rPr>
              <a:t>Data Visualization with Amazon QuickSight:</a:t>
            </a:r>
            <a:endParaRPr sz="14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353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80"/>
              <a:buFont typeface="Montserrat"/>
              <a:buChar char="●"/>
            </a:pPr>
            <a:r>
              <a:rPr lang="en" sz="1400" dirty="0">
                <a:latin typeface="Montserrat"/>
                <a:ea typeface="Montserrat"/>
                <a:cs typeface="Montserrat"/>
                <a:sym typeface="Montserrat"/>
              </a:rPr>
              <a:t>Embedded analytics for applications and portals.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353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80"/>
              <a:buFont typeface="Montserrat"/>
              <a:buChar char="●"/>
            </a:pPr>
            <a:r>
              <a:rPr lang="en" sz="1400" dirty="0">
                <a:latin typeface="Montserrat"/>
                <a:ea typeface="Montserrat"/>
                <a:cs typeface="Montserrat"/>
                <a:sym typeface="Montserrat"/>
              </a:rPr>
              <a:t>Mobile compatibility for on-the-go access.</a:t>
            </a:r>
            <a:endParaRPr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8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18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endParaRPr sz="118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endParaRPr sz="98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44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607</Words>
  <Application>Microsoft Office PowerPoint</Application>
  <PresentationFormat>On-screen Show (16:9)</PresentationFormat>
  <Paragraphs>139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Montserrat</vt:lpstr>
      <vt:lpstr>Arial</vt:lpstr>
      <vt:lpstr>Simple Light</vt:lpstr>
      <vt:lpstr> ORGANIZING FOR BUSINESS ANALYTICS PLATFORMS  GROUP PROJECT PRESENTATION  ON  UNIVERSITY DATA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AWS Tools for Data Analytics: AWS Redshift for SQL analytics and Redshift Spectrum for ad-hoc analysis. AWS Athena for serverless querying without upfront infrastructure provisioning.  Decision-Making with Analytical Data Models: Redshift's role in building structured frameworks. Integration with AWS SageMaker for machine learning and AI models.   </vt:lpstr>
      <vt:lpstr>  Detailed Dashboards for Users: Overview Dashboard for students. Teaching Dashboard for faculty. Enrollment Management Dashboard for administrators.  Visualization Techniques: Interactive charts, graphs, and geographical maps. Drill-down functionality for detailed exploration.  User Interaction Features: Intuitive user interface with filter options. Automated alerts and notifications for critical events. Export functionality in various formats (CSV, Excel).   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BUAN 6335.502  ORGANIZING FOR BUSINESS ANALYTICS PLATFORMS  GROUP PROJECT PRESENTATION</dc:title>
  <cp:lastModifiedBy>Canakapalli, Ananya</cp:lastModifiedBy>
  <cp:revision>11</cp:revision>
  <dcterms:modified xsi:type="dcterms:W3CDTF">2024-07-15T05:33:52Z</dcterms:modified>
</cp:coreProperties>
</file>