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BE8A4-95D8-463B-8107-A8DB44FEB67F}" type="doc">
      <dgm:prSet loTypeId="urn:microsoft.com/office/officeart/2005/8/layout/b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DF83F6-B7D0-40B4-84E8-16E4069A2E1A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</a:t>
          </a:r>
        </a:p>
      </dgm:t>
    </dgm:pt>
    <dgm:pt modelId="{E7B18A0A-4484-4B85-B2F0-DCFC85D785B3}" type="parTrans" cxnId="{F15650F4-6639-471C-8696-103EB1966143}">
      <dgm:prSet/>
      <dgm:spPr/>
      <dgm:t>
        <a:bodyPr/>
        <a:lstStyle/>
        <a:p>
          <a:endParaRPr lang="en-US"/>
        </a:p>
      </dgm:t>
    </dgm:pt>
    <dgm:pt modelId="{7043274C-AC41-4452-B2A6-C697B43A251C}" type="sibTrans" cxnId="{F15650F4-6639-471C-8696-103EB1966143}">
      <dgm:prSet/>
      <dgm:spPr/>
      <dgm:t>
        <a:bodyPr/>
        <a:lstStyle/>
        <a:p>
          <a:endParaRPr lang="en-US"/>
        </a:p>
      </dgm:t>
    </dgm:pt>
    <dgm:pt modelId="{41892B4A-538B-429F-AE30-65ED968BF985}">
      <dgm:prSet/>
      <dgm:spPr/>
      <dgm:t>
        <a:bodyPr/>
        <a:lstStyle/>
        <a:p>
          <a:r>
            <a:rPr lang="en-US"/>
            <a:t>Empower FutureWorks Solutions with tools for data-driven decision-making.</a:t>
          </a:r>
        </a:p>
      </dgm:t>
    </dgm:pt>
    <dgm:pt modelId="{4859A85B-760A-49A0-8D72-81BF737FC276}" type="parTrans" cxnId="{C5089350-4DEF-4911-A377-D2DCD47CC91C}">
      <dgm:prSet/>
      <dgm:spPr/>
      <dgm:t>
        <a:bodyPr/>
        <a:lstStyle/>
        <a:p>
          <a:endParaRPr lang="en-US"/>
        </a:p>
      </dgm:t>
    </dgm:pt>
    <dgm:pt modelId="{5F9CE35D-E70A-4095-88C2-4119D9A25D2B}" type="sibTrans" cxnId="{C5089350-4DEF-4911-A377-D2DCD47CC91C}">
      <dgm:prSet/>
      <dgm:spPr/>
      <dgm:t>
        <a:bodyPr/>
        <a:lstStyle/>
        <a:p>
          <a:endParaRPr lang="en-US"/>
        </a:p>
      </dgm:t>
    </dgm:pt>
    <dgm:pt modelId="{7568D902-0EB8-4A66-A130-EDD658203BBC}">
      <dgm:prSet/>
      <dgm:spPr/>
      <dgm:t>
        <a:bodyPr/>
        <a:lstStyle/>
        <a:p>
          <a:r>
            <a:rPr lang="en-US"/>
            <a:t>Deliver real-time labor market insights, predictive analytics, and personalized career recommendations.</a:t>
          </a:r>
        </a:p>
      </dgm:t>
    </dgm:pt>
    <dgm:pt modelId="{960725B0-DAC1-481A-9FD5-630E5C12FC5F}" type="parTrans" cxnId="{B0320E93-7B3D-4D2A-AABE-2B5DE4A26435}">
      <dgm:prSet/>
      <dgm:spPr/>
      <dgm:t>
        <a:bodyPr/>
        <a:lstStyle/>
        <a:p>
          <a:endParaRPr lang="en-US"/>
        </a:p>
      </dgm:t>
    </dgm:pt>
    <dgm:pt modelId="{E4E16774-D2D7-441C-91F3-E9B016563BB5}" type="sibTrans" cxnId="{B0320E93-7B3D-4D2A-AABE-2B5DE4A26435}">
      <dgm:prSet/>
      <dgm:spPr/>
      <dgm:t>
        <a:bodyPr/>
        <a:lstStyle/>
        <a:p>
          <a:endParaRPr lang="en-US"/>
        </a:p>
      </dgm:t>
    </dgm:pt>
    <dgm:pt modelId="{81DAC411-A999-4514-ABF1-8076F62167DE}">
      <dgm:prSet/>
      <dgm:spPr/>
      <dgm:t>
        <a:bodyPr/>
        <a:lstStyle/>
        <a:p>
          <a:r>
            <a:rPr lang="en-US" b="1"/>
            <a:t>Expected Outcomes</a:t>
          </a:r>
          <a:r>
            <a:rPr lang="en-US"/>
            <a:t>:</a:t>
          </a:r>
        </a:p>
      </dgm:t>
    </dgm:pt>
    <dgm:pt modelId="{C1B57EA7-728E-4840-920C-D2C866345BD1}" type="parTrans" cxnId="{C5246C15-A05B-49A9-BD1D-FF84ABB50B00}">
      <dgm:prSet/>
      <dgm:spPr/>
      <dgm:t>
        <a:bodyPr/>
        <a:lstStyle/>
        <a:p>
          <a:endParaRPr lang="en-US"/>
        </a:p>
      </dgm:t>
    </dgm:pt>
    <dgm:pt modelId="{0DB57F73-7E63-4800-8EDC-5FD466352714}" type="sibTrans" cxnId="{C5246C15-A05B-49A9-BD1D-FF84ABB50B00}">
      <dgm:prSet/>
      <dgm:spPr/>
      <dgm:t>
        <a:bodyPr/>
        <a:lstStyle/>
        <a:p>
          <a:endParaRPr lang="en-US"/>
        </a:p>
      </dgm:t>
    </dgm:pt>
    <dgm:pt modelId="{40818017-F4E1-4369-AC62-28A7A1D2EDE8}">
      <dgm:prSet/>
      <dgm:spPr/>
      <dgm:t>
        <a:bodyPr/>
        <a:lstStyle/>
        <a:p>
          <a:r>
            <a:rPr lang="en-US"/>
            <a:t>Improved efficiency for career advisors.</a:t>
          </a:r>
        </a:p>
      </dgm:t>
    </dgm:pt>
    <dgm:pt modelId="{036D12E2-DE90-466B-9316-A0BD124591B0}" type="parTrans" cxnId="{E90371D5-A910-4F57-A93F-6B85CF350F42}">
      <dgm:prSet/>
      <dgm:spPr/>
      <dgm:t>
        <a:bodyPr/>
        <a:lstStyle/>
        <a:p>
          <a:endParaRPr lang="en-US"/>
        </a:p>
      </dgm:t>
    </dgm:pt>
    <dgm:pt modelId="{E510B07E-0D9D-412D-80B3-7C2E6B6C4811}" type="sibTrans" cxnId="{E90371D5-A910-4F57-A93F-6B85CF350F42}">
      <dgm:prSet/>
      <dgm:spPr/>
      <dgm:t>
        <a:bodyPr/>
        <a:lstStyle/>
        <a:p>
          <a:endParaRPr lang="en-US"/>
        </a:p>
      </dgm:t>
    </dgm:pt>
    <dgm:pt modelId="{BB9B0A4A-02D4-4795-BF65-75513B1A9CEB}">
      <dgm:prSet/>
      <dgm:spPr/>
      <dgm:t>
        <a:bodyPr/>
        <a:lstStyle/>
        <a:p>
          <a:r>
            <a:rPr lang="en-US" dirty="0"/>
            <a:t>Enhanced accuracy in job market predictions.</a:t>
          </a:r>
        </a:p>
      </dgm:t>
    </dgm:pt>
    <dgm:pt modelId="{8E3E715A-15DA-4DE4-903C-921FA3C50495}" type="parTrans" cxnId="{89157DF7-1E8D-4014-8EF9-6ACE67EF316B}">
      <dgm:prSet/>
      <dgm:spPr/>
      <dgm:t>
        <a:bodyPr/>
        <a:lstStyle/>
        <a:p>
          <a:endParaRPr lang="en-US"/>
        </a:p>
      </dgm:t>
    </dgm:pt>
    <dgm:pt modelId="{A8AD783E-9FDB-4E51-9C8C-D989C095AFCE}" type="sibTrans" cxnId="{89157DF7-1E8D-4014-8EF9-6ACE67EF316B}">
      <dgm:prSet/>
      <dgm:spPr/>
      <dgm:t>
        <a:bodyPr/>
        <a:lstStyle/>
        <a:p>
          <a:endParaRPr lang="en-US"/>
        </a:p>
      </dgm:t>
    </dgm:pt>
    <dgm:pt modelId="{24086ACD-7127-4C71-A522-EB5F45DC01BB}">
      <dgm:prSet/>
      <dgm:spPr/>
      <dgm:t>
        <a:bodyPr/>
        <a:lstStyle/>
        <a:p>
          <a:r>
            <a:rPr lang="en-US"/>
            <a:t>Tailored career recommendations for job seekers.</a:t>
          </a:r>
        </a:p>
      </dgm:t>
    </dgm:pt>
    <dgm:pt modelId="{C9AC96E3-DB8B-48ED-917F-BB0048602BED}" type="parTrans" cxnId="{333A4D97-9D7E-4802-AB28-0ECC8EFA7832}">
      <dgm:prSet/>
      <dgm:spPr/>
      <dgm:t>
        <a:bodyPr/>
        <a:lstStyle/>
        <a:p>
          <a:endParaRPr lang="en-US"/>
        </a:p>
      </dgm:t>
    </dgm:pt>
    <dgm:pt modelId="{B0EF75F5-AE63-4992-B746-3AB44EC26CBD}" type="sibTrans" cxnId="{333A4D97-9D7E-4802-AB28-0ECC8EFA7832}">
      <dgm:prSet/>
      <dgm:spPr/>
      <dgm:t>
        <a:bodyPr/>
        <a:lstStyle/>
        <a:p>
          <a:endParaRPr lang="en-US"/>
        </a:p>
      </dgm:t>
    </dgm:pt>
    <dgm:pt modelId="{834E03D6-2DB7-8744-B96C-1A08218F1EC5}" type="pres">
      <dgm:prSet presAssocID="{0D5BE8A4-95D8-463B-8107-A8DB44FEB67F}" presName="diagram" presStyleCnt="0">
        <dgm:presLayoutVars>
          <dgm:dir/>
          <dgm:resizeHandles/>
        </dgm:presLayoutVars>
      </dgm:prSet>
      <dgm:spPr/>
    </dgm:pt>
    <dgm:pt modelId="{26253E2E-0668-134E-9C5C-77919D088E52}" type="pres">
      <dgm:prSet presAssocID="{1BDF83F6-B7D0-40B4-84E8-16E4069A2E1A}" presName="firstNode" presStyleLbl="node1" presStyleIdx="0" presStyleCnt="2">
        <dgm:presLayoutVars>
          <dgm:bulletEnabled val="1"/>
        </dgm:presLayoutVars>
      </dgm:prSet>
      <dgm:spPr/>
    </dgm:pt>
    <dgm:pt modelId="{0F7A54E7-FB9F-D04D-976A-63B5B743E67F}" type="pres">
      <dgm:prSet presAssocID="{7043274C-AC41-4452-B2A6-C697B43A251C}" presName="sibTrans" presStyleLbl="sibTrans2D1" presStyleIdx="0" presStyleCnt="1"/>
      <dgm:spPr/>
    </dgm:pt>
    <dgm:pt modelId="{B3517D54-F194-8C45-86DA-F9377E8E41AF}" type="pres">
      <dgm:prSet presAssocID="{81DAC411-A999-4514-ABF1-8076F62167DE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C5246C15-A05B-49A9-BD1D-FF84ABB50B00}" srcId="{0D5BE8A4-95D8-463B-8107-A8DB44FEB67F}" destId="{81DAC411-A999-4514-ABF1-8076F62167DE}" srcOrd="1" destOrd="0" parTransId="{C1B57EA7-728E-4840-920C-D2C866345BD1}" sibTransId="{0DB57F73-7E63-4800-8EDC-5FD466352714}"/>
    <dgm:cxn modelId="{A3DB4016-1A62-0548-BEE0-87CC69A06AEC}" type="presOf" srcId="{1BDF83F6-B7D0-40B4-84E8-16E4069A2E1A}" destId="{26253E2E-0668-134E-9C5C-77919D088E52}" srcOrd="0" destOrd="0" presId="urn:microsoft.com/office/officeart/2005/8/layout/bProcess2"/>
    <dgm:cxn modelId="{C5089350-4DEF-4911-A377-D2DCD47CC91C}" srcId="{1BDF83F6-B7D0-40B4-84E8-16E4069A2E1A}" destId="{41892B4A-538B-429F-AE30-65ED968BF985}" srcOrd="0" destOrd="0" parTransId="{4859A85B-760A-49A0-8D72-81BF737FC276}" sibTransId="{5F9CE35D-E70A-4095-88C2-4119D9A25D2B}"/>
    <dgm:cxn modelId="{F0E29265-6BD9-9C4D-A8CA-00739DC7C815}" type="presOf" srcId="{7043274C-AC41-4452-B2A6-C697B43A251C}" destId="{0F7A54E7-FB9F-D04D-976A-63B5B743E67F}" srcOrd="0" destOrd="0" presId="urn:microsoft.com/office/officeart/2005/8/layout/bProcess2"/>
    <dgm:cxn modelId="{93C3AC6E-8265-3140-A932-03D8C5613AE7}" type="presOf" srcId="{7568D902-0EB8-4A66-A130-EDD658203BBC}" destId="{26253E2E-0668-134E-9C5C-77919D088E52}" srcOrd="0" destOrd="2" presId="urn:microsoft.com/office/officeart/2005/8/layout/bProcess2"/>
    <dgm:cxn modelId="{B4D39172-D76F-AE46-8BC4-12DCC13BFFD4}" type="presOf" srcId="{40818017-F4E1-4369-AC62-28A7A1D2EDE8}" destId="{B3517D54-F194-8C45-86DA-F9377E8E41AF}" srcOrd="0" destOrd="1" presId="urn:microsoft.com/office/officeart/2005/8/layout/bProcess2"/>
    <dgm:cxn modelId="{A4774B78-8B45-454C-84C4-8299A5EBF27C}" type="presOf" srcId="{BB9B0A4A-02D4-4795-BF65-75513B1A9CEB}" destId="{B3517D54-F194-8C45-86DA-F9377E8E41AF}" srcOrd="0" destOrd="2" presId="urn:microsoft.com/office/officeart/2005/8/layout/bProcess2"/>
    <dgm:cxn modelId="{16462680-005B-344D-A8BB-4DCC399229E3}" type="presOf" srcId="{81DAC411-A999-4514-ABF1-8076F62167DE}" destId="{B3517D54-F194-8C45-86DA-F9377E8E41AF}" srcOrd="0" destOrd="0" presId="urn:microsoft.com/office/officeart/2005/8/layout/bProcess2"/>
    <dgm:cxn modelId="{7A280A93-1202-8F48-9E8B-8DEA23E3F135}" type="presOf" srcId="{41892B4A-538B-429F-AE30-65ED968BF985}" destId="{26253E2E-0668-134E-9C5C-77919D088E52}" srcOrd="0" destOrd="1" presId="urn:microsoft.com/office/officeart/2005/8/layout/bProcess2"/>
    <dgm:cxn modelId="{B0320E93-7B3D-4D2A-AABE-2B5DE4A26435}" srcId="{1BDF83F6-B7D0-40B4-84E8-16E4069A2E1A}" destId="{7568D902-0EB8-4A66-A130-EDD658203BBC}" srcOrd="1" destOrd="0" parTransId="{960725B0-DAC1-481A-9FD5-630E5C12FC5F}" sibTransId="{E4E16774-D2D7-441C-91F3-E9B016563BB5}"/>
    <dgm:cxn modelId="{333A4D97-9D7E-4802-AB28-0ECC8EFA7832}" srcId="{81DAC411-A999-4514-ABF1-8076F62167DE}" destId="{24086ACD-7127-4C71-A522-EB5F45DC01BB}" srcOrd="2" destOrd="0" parTransId="{C9AC96E3-DB8B-48ED-917F-BB0048602BED}" sibTransId="{B0EF75F5-AE63-4992-B746-3AB44EC26CBD}"/>
    <dgm:cxn modelId="{A74B62A6-4877-554B-9DD6-0D1CA1C82DD8}" type="presOf" srcId="{0D5BE8A4-95D8-463B-8107-A8DB44FEB67F}" destId="{834E03D6-2DB7-8744-B96C-1A08218F1EC5}" srcOrd="0" destOrd="0" presId="urn:microsoft.com/office/officeart/2005/8/layout/bProcess2"/>
    <dgm:cxn modelId="{F4D59EAA-EA8A-8E45-B1AF-4153686D20CA}" type="presOf" srcId="{24086ACD-7127-4C71-A522-EB5F45DC01BB}" destId="{B3517D54-F194-8C45-86DA-F9377E8E41AF}" srcOrd="0" destOrd="3" presId="urn:microsoft.com/office/officeart/2005/8/layout/bProcess2"/>
    <dgm:cxn modelId="{E90371D5-A910-4F57-A93F-6B85CF350F42}" srcId="{81DAC411-A999-4514-ABF1-8076F62167DE}" destId="{40818017-F4E1-4369-AC62-28A7A1D2EDE8}" srcOrd="0" destOrd="0" parTransId="{036D12E2-DE90-466B-9316-A0BD124591B0}" sibTransId="{E510B07E-0D9D-412D-80B3-7C2E6B6C4811}"/>
    <dgm:cxn modelId="{F15650F4-6639-471C-8696-103EB1966143}" srcId="{0D5BE8A4-95D8-463B-8107-A8DB44FEB67F}" destId="{1BDF83F6-B7D0-40B4-84E8-16E4069A2E1A}" srcOrd="0" destOrd="0" parTransId="{E7B18A0A-4484-4B85-B2F0-DCFC85D785B3}" sibTransId="{7043274C-AC41-4452-B2A6-C697B43A251C}"/>
    <dgm:cxn modelId="{89157DF7-1E8D-4014-8EF9-6ACE67EF316B}" srcId="{81DAC411-A999-4514-ABF1-8076F62167DE}" destId="{BB9B0A4A-02D4-4795-BF65-75513B1A9CEB}" srcOrd="1" destOrd="0" parTransId="{8E3E715A-15DA-4DE4-903C-921FA3C50495}" sibTransId="{A8AD783E-9FDB-4E51-9C8C-D989C095AFCE}"/>
    <dgm:cxn modelId="{83F315BB-B55D-1B4D-89D3-A563CB0D5617}" type="presParOf" srcId="{834E03D6-2DB7-8744-B96C-1A08218F1EC5}" destId="{26253E2E-0668-134E-9C5C-77919D088E52}" srcOrd="0" destOrd="0" presId="urn:microsoft.com/office/officeart/2005/8/layout/bProcess2"/>
    <dgm:cxn modelId="{BD4AB08A-9C72-A643-A385-5231DB7FC57A}" type="presParOf" srcId="{834E03D6-2DB7-8744-B96C-1A08218F1EC5}" destId="{0F7A54E7-FB9F-D04D-976A-63B5B743E67F}" srcOrd="1" destOrd="0" presId="urn:microsoft.com/office/officeart/2005/8/layout/bProcess2"/>
    <dgm:cxn modelId="{EA3FC2C1-599A-A340-BA62-ECB2B052089A}" type="presParOf" srcId="{834E03D6-2DB7-8744-B96C-1A08218F1EC5}" destId="{B3517D54-F194-8C45-86DA-F9377E8E41A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13B6-559A-47A6-B9B6-BE890C627DD8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53859-DEDB-4299-902F-2E35BDED207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dirty="0"/>
            <a:t>Key Assumptions</a:t>
          </a:r>
          <a:r>
            <a:rPr lang="en-US" b="0" i="0" dirty="0"/>
            <a:t>:</a:t>
          </a:r>
          <a:endParaRPr lang="en-US" dirty="0"/>
        </a:p>
      </dgm:t>
    </dgm:pt>
    <dgm:pt modelId="{7B31E532-FE28-4155-A20D-DF706DA8BB03}" type="parTrans" cxnId="{2D343382-02B6-4D73-998F-313A7336B0DF}">
      <dgm:prSet/>
      <dgm:spPr/>
      <dgm:t>
        <a:bodyPr/>
        <a:lstStyle/>
        <a:p>
          <a:endParaRPr lang="en-US"/>
        </a:p>
      </dgm:t>
    </dgm:pt>
    <dgm:pt modelId="{072AFB59-4E3D-4B2B-86C5-D36509597718}" type="sibTrans" cxnId="{2D343382-02B6-4D73-998F-313A7336B0DF}">
      <dgm:prSet/>
      <dgm:spPr/>
      <dgm:t>
        <a:bodyPr/>
        <a:lstStyle/>
        <a:p>
          <a:endParaRPr lang="en-US"/>
        </a:p>
      </dgm:t>
    </dgm:pt>
    <dgm:pt modelId="{FCBAA374-022D-4435-B44A-C108819EBF49}">
      <dgm:prSet/>
      <dgm:spPr/>
      <dgm:t>
        <a:bodyPr/>
        <a:lstStyle/>
        <a:p>
          <a:r>
            <a:rPr lang="en-US" b="0" i="0"/>
            <a:t>Data from reliable sources will be accurate and accessible.</a:t>
          </a:r>
          <a:endParaRPr lang="en-US"/>
        </a:p>
      </dgm:t>
    </dgm:pt>
    <dgm:pt modelId="{3ACAD662-E363-4DFE-9353-A0F980BB4409}" type="parTrans" cxnId="{455CCD79-5451-4958-B0A0-57FB963CD07C}">
      <dgm:prSet/>
      <dgm:spPr/>
      <dgm:t>
        <a:bodyPr/>
        <a:lstStyle/>
        <a:p>
          <a:endParaRPr lang="en-US"/>
        </a:p>
      </dgm:t>
    </dgm:pt>
    <dgm:pt modelId="{12FE7302-99E0-4E3A-8124-5B234A8C3EF0}" type="sibTrans" cxnId="{455CCD79-5451-4958-B0A0-57FB963CD07C}">
      <dgm:prSet/>
      <dgm:spPr/>
      <dgm:t>
        <a:bodyPr/>
        <a:lstStyle/>
        <a:p>
          <a:endParaRPr lang="en-US"/>
        </a:p>
      </dgm:t>
    </dgm:pt>
    <dgm:pt modelId="{B58D1C91-4296-418D-8574-FCADD5621722}">
      <dgm:prSet/>
      <dgm:spPr/>
      <dgm:t>
        <a:bodyPr/>
        <a:lstStyle/>
        <a:p>
          <a:r>
            <a:rPr lang="en-US" b="0" i="0"/>
            <a:t>Career advisors will actively engage and adopt the platform.</a:t>
          </a:r>
          <a:endParaRPr lang="en-US"/>
        </a:p>
      </dgm:t>
    </dgm:pt>
    <dgm:pt modelId="{F60DC5B0-69E3-4D7E-BB63-2356126E494A}" type="parTrans" cxnId="{A1F3AC16-C695-4014-8AE2-C7679D0D5434}">
      <dgm:prSet/>
      <dgm:spPr/>
      <dgm:t>
        <a:bodyPr/>
        <a:lstStyle/>
        <a:p>
          <a:endParaRPr lang="en-US"/>
        </a:p>
      </dgm:t>
    </dgm:pt>
    <dgm:pt modelId="{98638053-9BEC-4A06-8F72-5872034CEE87}" type="sibTrans" cxnId="{A1F3AC16-C695-4014-8AE2-C7679D0D5434}">
      <dgm:prSet/>
      <dgm:spPr/>
      <dgm:t>
        <a:bodyPr/>
        <a:lstStyle/>
        <a:p>
          <a:endParaRPr lang="en-US"/>
        </a:p>
      </dgm:t>
    </dgm:pt>
    <dgm:pt modelId="{C6F77999-4269-4E4C-A39C-DBD3593C70CD}">
      <dgm:prSet/>
      <dgm:spPr/>
      <dgm:t>
        <a:bodyPr/>
        <a:lstStyle/>
        <a:p>
          <a:r>
            <a:rPr lang="en-US" b="0" i="0"/>
            <a:t>Existing IT systems will support integration with minimal modifications.</a:t>
          </a:r>
          <a:endParaRPr lang="en-US"/>
        </a:p>
      </dgm:t>
    </dgm:pt>
    <dgm:pt modelId="{BBE85A43-6124-4F22-995D-94B84C40C2C8}" type="parTrans" cxnId="{EC0F55B4-3AD3-4E9D-B725-15884D754806}">
      <dgm:prSet/>
      <dgm:spPr/>
      <dgm:t>
        <a:bodyPr/>
        <a:lstStyle/>
        <a:p>
          <a:endParaRPr lang="en-US"/>
        </a:p>
      </dgm:t>
    </dgm:pt>
    <dgm:pt modelId="{7B872A3B-77BC-46D1-8E87-F63732C01E7F}" type="sibTrans" cxnId="{EC0F55B4-3AD3-4E9D-B725-15884D754806}">
      <dgm:prSet/>
      <dgm:spPr/>
      <dgm:t>
        <a:bodyPr/>
        <a:lstStyle/>
        <a:p>
          <a:endParaRPr lang="en-US"/>
        </a:p>
      </dgm:t>
    </dgm:pt>
    <dgm:pt modelId="{9EAB7CDF-1FBF-4C8B-8163-9F662F8F2F4D}">
      <dgm:prSet/>
      <dgm:spPr/>
      <dgm:t>
        <a:bodyPr/>
        <a:lstStyle/>
        <a:p>
          <a:r>
            <a:rPr lang="en-US" b="0" i="0"/>
            <a:t>Stable external factors, avoiding disruptions like economic downturns.</a:t>
          </a:r>
          <a:endParaRPr lang="en-US"/>
        </a:p>
      </dgm:t>
    </dgm:pt>
    <dgm:pt modelId="{4650D588-F931-4A8A-9BE9-B4D512661A15}" type="parTrans" cxnId="{A9BEF200-BAD9-49BC-827D-DA33E7A3FC16}">
      <dgm:prSet/>
      <dgm:spPr/>
      <dgm:t>
        <a:bodyPr/>
        <a:lstStyle/>
        <a:p>
          <a:endParaRPr lang="en-US"/>
        </a:p>
      </dgm:t>
    </dgm:pt>
    <dgm:pt modelId="{DC5B1FC5-91CD-4966-B7BD-91CD81CCCEAA}" type="sibTrans" cxnId="{A9BEF200-BAD9-49BC-827D-DA33E7A3FC16}">
      <dgm:prSet/>
      <dgm:spPr/>
      <dgm:t>
        <a:bodyPr/>
        <a:lstStyle/>
        <a:p>
          <a:endParaRPr lang="en-US"/>
        </a:p>
      </dgm:t>
    </dgm:pt>
    <dgm:pt modelId="{144F2E21-A882-0D40-9D6D-E52D82311979}" type="pres">
      <dgm:prSet presAssocID="{D78F13B6-559A-47A6-B9B6-BE890C627DD8}" presName="Name0" presStyleCnt="0">
        <dgm:presLayoutVars>
          <dgm:dir/>
          <dgm:animLvl val="lvl"/>
          <dgm:resizeHandles val="exact"/>
        </dgm:presLayoutVars>
      </dgm:prSet>
      <dgm:spPr/>
    </dgm:pt>
    <dgm:pt modelId="{8C7F400A-A84D-1748-A26F-59C224F54970}" type="pres">
      <dgm:prSet presAssocID="{03D53859-DEDB-4299-902F-2E35BDED207B}" presName="boxAndChildren" presStyleCnt="0"/>
      <dgm:spPr/>
    </dgm:pt>
    <dgm:pt modelId="{F789D2BB-C423-474F-A726-C386453F8E62}" type="pres">
      <dgm:prSet presAssocID="{03D53859-DEDB-4299-902F-2E35BDED207B}" presName="parentTextBox" presStyleLbl="node1" presStyleIdx="0" presStyleCnt="1"/>
      <dgm:spPr/>
    </dgm:pt>
    <dgm:pt modelId="{4C7FB252-BBB0-A949-8399-216245261248}" type="pres">
      <dgm:prSet presAssocID="{03D53859-DEDB-4299-902F-2E35BDED207B}" presName="entireBox" presStyleLbl="node1" presStyleIdx="0" presStyleCnt="1"/>
      <dgm:spPr/>
    </dgm:pt>
    <dgm:pt modelId="{9B3C542F-8AAB-044B-B288-6E8DA371DEF2}" type="pres">
      <dgm:prSet presAssocID="{03D53859-DEDB-4299-902F-2E35BDED207B}" presName="descendantBox" presStyleCnt="0"/>
      <dgm:spPr/>
    </dgm:pt>
    <dgm:pt modelId="{01C04545-6F44-984E-A918-6353A1DA276F}" type="pres">
      <dgm:prSet presAssocID="{FCBAA374-022D-4435-B44A-C108819EBF49}" presName="childTextBox" presStyleLbl="fgAccFollowNode1" presStyleIdx="0" presStyleCnt="4">
        <dgm:presLayoutVars>
          <dgm:bulletEnabled val="1"/>
        </dgm:presLayoutVars>
      </dgm:prSet>
      <dgm:spPr/>
    </dgm:pt>
    <dgm:pt modelId="{AD1BB3FF-7984-134A-81EF-8FEB0AAD6F50}" type="pres">
      <dgm:prSet presAssocID="{B58D1C91-4296-418D-8574-FCADD5621722}" presName="childTextBox" presStyleLbl="fgAccFollowNode1" presStyleIdx="1" presStyleCnt="4">
        <dgm:presLayoutVars>
          <dgm:bulletEnabled val="1"/>
        </dgm:presLayoutVars>
      </dgm:prSet>
      <dgm:spPr/>
    </dgm:pt>
    <dgm:pt modelId="{D2A68DEA-AB6B-C449-B4FB-18C1F79B39B1}" type="pres">
      <dgm:prSet presAssocID="{C6F77999-4269-4E4C-A39C-DBD3593C70CD}" presName="childTextBox" presStyleLbl="fgAccFollowNode1" presStyleIdx="2" presStyleCnt="4">
        <dgm:presLayoutVars>
          <dgm:bulletEnabled val="1"/>
        </dgm:presLayoutVars>
      </dgm:prSet>
      <dgm:spPr/>
    </dgm:pt>
    <dgm:pt modelId="{1DE9C2D2-A482-5F46-9881-2A715A5406BE}" type="pres">
      <dgm:prSet presAssocID="{9EAB7CDF-1FBF-4C8B-8163-9F662F8F2F4D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A9BEF200-BAD9-49BC-827D-DA33E7A3FC16}" srcId="{03D53859-DEDB-4299-902F-2E35BDED207B}" destId="{9EAB7CDF-1FBF-4C8B-8163-9F662F8F2F4D}" srcOrd="3" destOrd="0" parTransId="{4650D588-F931-4A8A-9BE9-B4D512661A15}" sibTransId="{DC5B1FC5-91CD-4966-B7BD-91CD81CCCEAA}"/>
    <dgm:cxn modelId="{A1F3AC16-C695-4014-8AE2-C7679D0D5434}" srcId="{03D53859-DEDB-4299-902F-2E35BDED207B}" destId="{B58D1C91-4296-418D-8574-FCADD5621722}" srcOrd="1" destOrd="0" parTransId="{F60DC5B0-69E3-4D7E-BB63-2356126E494A}" sibTransId="{98638053-9BEC-4A06-8F72-5872034CEE87}"/>
    <dgm:cxn modelId="{E9DF6B20-96FC-CC45-A9EA-2E16C1D225C9}" type="presOf" srcId="{D78F13B6-559A-47A6-B9B6-BE890C627DD8}" destId="{144F2E21-A882-0D40-9D6D-E52D82311979}" srcOrd="0" destOrd="0" presId="urn:microsoft.com/office/officeart/2005/8/layout/process4"/>
    <dgm:cxn modelId="{40560662-64C3-F94F-A1D0-905311DF488E}" type="presOf" srcId="{B58D1C91-4296-418D-8574-FCADD5621722}" destId="{AD1BB3FF-7984-134A-81EF-8FEB0AAD6F50}" srcOrd="0" destOrd="0" presId="urn:microsoft.com/office/officeart/2005/8/layout/process4"/>
    <dgm:cxn modelId="{01F2DF68-369A-F34E-998F-690CE0379468}" type="presOf" srcId="{9EAB7CDF-1FBF-4C8B-8163-9F662F8F2F4D}" destId="{1DE9C2D2-A482-5F46-9881-2A715A5406BE}" srcOrd="0" destOrd="0" presId="urn:microsoft.com/office/officeart/2005/8/layout/process4"/>
    <dgm:cxn modelId="{455CCD79-5451-4958-B0A0-57FB963CD07C}" srcId="{03D53859-DEDB-4299-902F-2E35BDED207B}" destId="{FCBAA374-022D-4435-B44A-C108819EBF49}" srcOrd="0" destOrd="0" parTransId="{3ACAD662-E363-4DFE-9353-A0F980BB4409}" sibTransId="{12FE7302-99E0-4E3A-8124-5B234A8C3EF0}"/>
    <dgm:cxn modelId="{64BC647A-8115-B24C-80E5-D8EDFF5E6F07}" type="presOf" srcId="{C6F77999-4269-4E4C-A39C-DBD3593C70CD}" destId="{D2A68DEA-AB6B-C449-B4FB-18C1F79B39B1}" srcOrd="0" destOrd="0" presId="urn:microsoft.com/office/officeart/2005/8/layout/process4"/>
    <dgm:cxn modelId="{2D343382-02B6-4D73-998F-313A7336B0DF}" srcId="{D78F13B6-559A-47A6-B9B6-BE890C627DD8}" destId="{03D53859-DEDB-4299-902F-2E35BDED207B}" srcOrd="0" destOrd="0" parTransId="{7B31E532-FE28-4155-A20D-DF706DA8BB03}" sibTransId="{072AFB59-4E3D-4B2B-86C5-D36509597718}"/>
    <dgm:cxn modelId="{EC0F55B4-3AD3-4E9D-B725-15884D754806}" srcId="{03D53859-DEDB-4299-902F-2E35BDED207B}" destId="{C6F77999-4269-4E4C-A39C-DBD3593C70CD}" srcOrd="2" destOrd="0" parTransId="{BBE85A43-6124-4F22-995D-94B84C40C2C8}" sibTransId="{7B872A3B-77BC-46D1-8E87-F63732C01E7F}"/>
    <dgm:cxn modelId="{1D2250D4-DC26-A146-B6A1-C80D4DEEF890}" type="presOf" srcId="{03D53859-DEDB-4299-902F-2E35BDED207B}" destId="{F789D2BB-C423-474F-A726-C386453F8E62}" srcOrd="0" destOrd="0" presId="urn:microsoft.com/office/officeart/2005/8/layout/process4"/>
    <dgm:cxn modelId="{A64317E2-E3E0-0340-BAFF-CD86A164BA27}" type="presOf" srcId="{03D53859-DEDB-4299-902F-2E35BDED207B}" destId="{4C7FB252-BBB0-A949-8399-216245261248}" srcOrd="1" destOrd="0" presId="urn:microsoft.com/office/officeart/2005/8/layout/process4"/>
    <dgm:cxn modelId="{372BE2E3-EB6C-0C44-A779-D2164478C0DA}" type="presOf" srcId="{FCBAA374-022D-4435-B44A-C108819EBF49}" destId="{01C04545-6F44-984E-A918-6353A1DA276F}" srcOrd="0" destOrd="0" presId="urn:microsoft.com/office/officeart/2005/8/layout/process4"/>
    <dgm:cxn modelId="{669BF6B9-752E-234F-AAA0-64E2948EA974}" type="presParOf" srcId="{144F2E21-A882-0D40-9D6D-E52D82311979}" destId="{8C7F400A-A84D-1748-A26F-59C224F54970}" srcOrd="0" destOrd="0" presId="urn:microsoft.com/office/officeart/2005/8/layout/process4"/>
    <dgm:cxn modelId="{8BEA43ED-FB88-8843-BAD0-DDB0F150F16E}" type="presParOf" srcId="{8C7F400A-A84D-1748-A26F-59C224F54970}" destId="{F789D2BB-C423-474F-A726-C386453F8E62}" srcOrd="0" destOrd="0" presId="urn:microsoft.com/office/officeart/2005/8/layout/process4"/>
    <dgm:cxn modelId="{0C7BEC1D-9A5E-7E45-B7A5-549FEA1B83DD}" type="presParOf" srcId="{8C7F400A-A84D-1748-A26F-59C224F54970}" destId="{4C7FB252-BBB0-A949-8399-216245261248}" srcOrd="1" destOrd="0" presId="urn:microsoft.com/office/officeart/2005/8/layout/process4"/>
    <dgm:cxn modelId="{EAF94937-7C47-CB48-A4C5-24FB44EDEA1E}" type="presParOf" srcId="{8C7F400A-A84D-1748-A26F-59C224F54970}" destId="{9B3C542F-8AAB-044B-B288-6E8DA371DEF2}" srcOrd="2" destOrd="0" presId="urn:microsoft.com/office/officeart/2005/8/layout/process4"/>
    <dgm:cxn modelId="{9514B662-5781-4740-A19E-B5D467E27E12}" type="presParOf" srcId="{9B3C542F-8AAB-044B-B288-6E8DA371DEF2}" destId="{01C04545-6F44-984E-A918-6353A1DA276F}" srcOrd="0" destOrd="0" presId="urn:microsoft.com/office/officeart/2005/8/layout/process4"/>
    <dgm:cxn modelId="{23F6623E-E259-F446-862E-59EC1F5AD4E3}" type="presParOf" srcId="{9B3C542F-8AAB-044B-B288-6E8DA371DEF2}" destId="{AD1BB3FF-7984-134A-81EF-8FEB0AAD6F50}" srcOrd="1" destOrd="0" presId="urn:microsoft.com/office/officeart/2005/8/layout/process4"/>
    <dgm:cxn modelId="{5C6AFAA2-97FA-844E-AA0A-8B2CC302B57B}" type="presParOf" srcId="{9B3C542F-8AAB-044B-B288-6E8DA371DEF2}" destId="{D2A68DEA-AB6B-C449-B4FB-18C1F79B39B1}" srcOrd="2" destOrd="0" presId="urn:microsoft.com/office/officeart/2005/8/layout/process4"/>
    <dgm:cxn modelId="{6C969A1C-3864-8347-884D-03967A56E4F5}" type="presParOf" srcId="{9B3C542F-8AAB-044B-B288-6E8DA371DEF2}" destId="{1DE9C2D2-A482-5F46-9881-2A715A5406BE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B04FC-167B-4159-8578-57060F2929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E4C88-3D4C-417E-A4A0-148062A3DAA6}">
      <dgm:prSet/>
      <dgm:spPr>
        <a:solidFill>
          <a:schemeClr val="accent2">
            <a:lumMod val="5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i="0"/>
            <a:t>Key Impacts</a:t>
          </a:r>
          <a:r>
            <a:rPr lang="en-US" b="0" i="0"/>
            <a:t>:</a:t>
          </a:r>
          <a:endParaRPr lang="en-US"/>
        </a:p>
      </dgm:t>
    </dgm:pt>
    <dgm:pt modelId="{24A82EDF-9B7A-4F9E-89D8-7BA7DE3362AC}" type="parTrans" cxnId="{FD45E57A-FCF3-4399-936A-B0091BBB6CB1}">
      <dgm:prSet/>
      <dgm:spPr/>
      <dgm:t>
        <a:bodyPr/>
        <a:lstStyle/>
        <a:p>
          <a:endParaRPr lang="en-US"/>
        </a:p>
      </dgm:t>
    </dgm:pt>
    <dgm:pt modelId="{92780520-AAB1-4C7D-82C9-55D10422A72F}" type="sibTrans" cxnId="{FD45E57A-FCF3-4399-936A-B0091BBB6CB1}">
      <dgm:prSet/>
      <dgm:spPr/>
      <dgm:t>
        <a:bodyPr/>
        <a:lstStyle/>
        <a:p>
          <a:endParaRPr lang="en-US"/>
        </a:p>
      </dgm:t>
    </dgm:pt>
    <dgm:pt modelId="{F10A6A69-4010-4BBB-B345-7BD33CE766E0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b="0" i="0" dirty="0"/>
            <a:t>Enhanced decision-making for career advisors.</a:t>
          </a:r>
          <a:endParaRPr lang="en-US" dirty="0"/>
        </a:p>
      </dgm:t>
    </dgm:pt>
    <dgm:pt modelId="{C61AAE78-0584-4F07-B03B-C422EC131CCB}" type="parTrans" cxnId="{20E2D016-30FC-4356-AF38-F5344F305EA0}">
      <dgm:prSet/>
      <dgm:spPr/>
      <dgm:t>
        <a:bodyPr/>
        <a:lstStyle/>
        <a:p>
          <a:endParaRPr lang="en-US"/>
        </a:p>
      </dgm:t>
    </dgm:pt>
    <dgm:pt modelId="{D16BFC24-BCD0-45B0-9816-0C11051E39DD}" type="sibTrans" cxnId="{20E2D016-30FC-4356-AF38-F5344F305EA0}">
      <dgm:prSet/>
      <dgm:spPr/>
      <dgm:t>
        <a:bodyPr/>
        <a:lstStyle/>
        <a:p>
          <a:endParaRPr lang="en-US"/>
        </a:p>
      </dgm:t>
    </dgm:pt>
    <dgm:pt modelId="{82AC0A01-60A5-4EA2-9743-9C1473958E79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b="0" i="0"/>
            <a:t>Improved data integration and centralized insights.</a:t>
          </a:r>
          <a:endParaRPr lang="en-US"/>
        </a:p>
      </dgm:t>
    </dgm:pt>
    <dgm:pt modelId="{BF2351D3-6B8C-4EFA-8EEB-D9F638D5711E}" type="parTrans" cxnId="{9F622D8B-B715-4514-8D01-FF2AF42628E4}">
      <dgm:prSet/>
      <dgm:spPr/>
      <dgm:t>
        <a:bodyPr/>
        <a:lstStyle/>
        <a:p>
          <a:endParaRPr lang="en-US"/>
        </a:p>
      </dgm:t>
    </dgm:pt>
    <dgm:pt modelId="{2253B654-869A-4E45-95FC-291A2F7C3F87}" type="sibTrans" cxnId="{9F622D8B-B715-4514-8D01-FF2AF42628E4}">
      <dgm:prSet/>
      <dgm:spPr/>
      <dgm:t>
        <a:bodyPr/>
        <a:lstStyle/>
        <a:p>
          <a:endParaRPr lang="en-US"/>
        </a:p>
      </dgm:t>
    </dgm:pt>
    <dgm:pt modelId="{8EC779AA-750A-4EE8-9F67-DD3405D201FB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b="0" i="0"/>
            <a:t>Increased accuracy in career guidance processes.</a:t>
          </a:r>
          <a:endParaRPr lang="en-US"/>
        </a:p>
      </dgm:t>
    </dgm:pt>
    <dgm:pt modelId="{502ED72A-8052-4F46-9520-D72FDAD46AC9}" type="parTrans" cxnId="{F2019711-5CB7-4B7C-AF83-3A4BA3D7888B}">
      <dgm:prSet/>
      <dgm:spPr/>
      <dgm:t>
        <a:bodyPr/>
        <a:lstStyle/>
        <a:p>
          <a:endParaRPr lang="en-US"/>
        </a:p>
      </dgm:t>
    </dgm:pt>
    <dgm:pt modelId="{FA6521D5-ECBB-4A35-999B-F82793858FB8}" type="sibTrans" cxnId="{F2019711-5CB7-4B7C-AF83-3A4BA3D7888B}">
      <dgm:prSet/>
      <dgm:spPr/>
      <dgm:t>
        <a:bodyPr/>
        <a:lstStyle/>
        <a:p>
          <a:endParaRPr lang="en-US"/>
        </a:p>
      </dgm:t>
    </dgm:pt>
    <dgm:pt modelId="{5EA556BC-16FF-45D8-896E-B7042D81C7E4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b="0" i="0"/>
            <a:t>Reduced manual effort through automation.</a:t>
          </a:r>
          <a:endParaRPr lang="en-US"/>
        </a:p>
      </dgm:t>
    </dgm:pt>
    <dgm:pt modelId="{428610FB-9735-4D15-BF98-CEE493E15DB1}" type="parTrans" cxnId="{3A59D009-5376-4568-A0A7-B76A647426A8}">
      <dgm:prSet/>
      <dgm:spPr/>
      <dgm:t>
        <a:bodyPr/>
        <a:lstStyle/>
        <a:p>
          <a:endParaRPr lang="en-US"/>
        </a:p>
      </dgm:t>
    </dgm:pt>
    <dgm:pt modelId="{9C002212-00AC-40FC-8D7B-7BE4FBB8125A}" type="sibTrans" cxnId="{3A59D009-5376-4568-A0A7-B76A647426A8}">
      <dgm:prSet/>
      <dgm:spPr/>
      <dgm:t>
        <a:bodyPr/>
        <a:lstStyle/>
        <a:p>
          <a:endParaRPr lang="en-US"/>
        </a:p>
      </dgm:t>
    </dgm:pt>
    <dgm:pt modelId="{13A8F5E2-8A0C-4636-BAD9-D0FF99F2FE78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b="0" i="0"/>
            <a:t>Scalable and future-proof IT infrastructure.</a:t>
          </a:r>
          <a:endParaRPr lang="en-US"/>
        </a:p>
      </dgm:t>
    </dgm:pt>
    <dgm:pt modelId="{820779B8-DF95-49B6-A1E3-CBCBDCB27907}" type="parTrans" cxnId="{3A393D83-DA83-4CB4-B5C6-F1153C36F763}">
      <dgm:prSet/>
      <dgm:spPr/>
      <dgm:t>
        <a:bodyPr/>
        <a:lstStyle/>
        <a:p>
          <a:endParaRPr lang="en-US"/>
        </a:p>
      </dgm:t>
    </dgm:pt>
    <dgm:pt modelId="{CDB7600F-B135-4669-A09C-D9B1C2DD5638}" type="sibTrans" cxnId="{3A393D83-DA83-4CB4-B5C6-F1153C36F763}">
      <dgm:prSet/>
      <dgm:spPr/>
      <dgm:t>
        <a:bodyPr/>
        <a:lstStyle/>
        <a:p>
          <a:endParaRPr lang="en-US"/>
        </a:p>
      </dgm:t>
    </dgm:pt>
    <dgm:pt modelId="{AD329FA1-1FD5-0B4F-8498-04B97E13AEAC}" type="pres">
      <dgm:prSet presAssocID="{E62B04FC-167B-4159-8578-57060F2929A6}" presName="Name0" presStyleCnt="0">
        <dgm:presLayoutVars>
          <dgm:dir/>
          <dgm:animLvl val="lvl"/>
          <dgm:resizeHandles val="exact"/>
        </dgm:presLayoutVars>
      </dgm:prSet>
      <dgm:spPr/>
    </dgm:pt>
    <dgm:pt modelId="{16F7564A-AC1A-C543-89EE-0621126AF7A7}" type="pres">
      <dgm:prSet presAssocID="{4CDE4C88-3D4C-417E-A4A0-148062A3DAA6}" presName="linNode" presStyleCnt="0"/>
      <dgm:spPr/>
    </dgm:pt>
    <dgm:pt modelId="{5A9DB5B2-B672-8746-B830-0C44F1C9ACFA}" type="pres">
      <dgm:prSet presAssocID="{4CDE4C88-3D4C-417E-A4A0-148062A3DAA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AC87991-9DE1-084A-8D4A-60B6D0D430A7}" type="pres">
      <dgm:prSet presAssocID="{4CDE4C88-3D4C-417E-A4A0-148062A3DAA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EFDB200-F4A3-5940-8508-413E86354109}" type="presOf" srcId="{5EA556BC-16FF-45D8-896E-B7042D81C7E4}" destId="{1AC87991-9DE1-084A-8D4A-60B6D0D430A7}" srcOrd="0" destOrd="3" presId="urn:microsoft.com/office/officeart/2005/8/layout/vList5"/>
    <dgm:cxn modelId="{3A59D009-5376-4568-A0A7-B76A647426A8}" srcId="{4CDE4C88-3D4C-417E-A4A0-148062A3DAA6}" destId="{5EA556BC-16FF-45D8-896E-B7042D81C7E4}" srcOrd="3" destOrd="0" parTransId="{428610FB-9735-4D15-BF98-CEE493E15DB1}" sibTransId="{9C002212-00AC-40FC-8D7B-7BE4FBB8125A}"/>
    <dgm:cxn modelId="{B877A00F-2F10-8C48-8C9F-F3863EF3D2D0}" type="presOf" srcId="{4CDE4C88-3D4C-417E-A4A0-148062A3DAA6}" destId="{5A9DB5B2-B672-8746-B830-0C44F1C9ACFA}" srcOrd="0" destOrd="0" presId="urn:microsoft.com/office/officeart/2005/8/layout/vList5"/>
    <dgm:cxn modelId="{F2019711-5CB7-4B7C-AF83-3A4BA3D7888B}" srcId="{4CDE4C88-3D4C-417E-A4A0-148062A3DAA6}" destId="{8EC779AA-750A-4EE8-9F67-DD3405D201FB}" srcOrd="2" destOrd="0" parTransId="{502ED72A-8052-4F46-9520-D72FDAD46AC9}" sibTransId="{FA6521D5-ECBB-4A35-999B-F82793858FB8}"/>
    <dgm:cxn modelId="{20E2D016-30FC-4356-AF38-F5344F305EA0}" srcId="{4CDE4C88-3D4C-417E-A4A0-148062A3DAA6}" destId="{F10A6A69-4010-4BBB-B345-7BD33CE766E0}" srcOrd="0" destOrd="0" parTransId="{C61AAE78-0584-4F07-B03B-C422EC131CCB}" sibTransId="{D16BFC24-BCD0-45B0-9816-0C11051E39DD}"/>
    <dgm:cxn modelId="{FD45E57A-FCF3-4399-936A-B0091BBB6CB1}" srcId="{E62B04FC-167B-4159-8578-57060F2929A6}" destId="{4CDE4C88-3D4C-417E-A4A0-148062A3DAA6}" srcOrd="0" destOrd="0" parTransId="{24A82EDF-9B7A-4F9E-89D8-7BA7DE3362AC}" sibTransId="{92780520-AAB1-4C7D-82C9-55D10422A72F}"/>
    <dgm:cxn modelId="{3A393D83-DA83-4CB4-B5C6-F1153C36F763}" srcId="{4CDE4C88-3D4C-417E-A4A0-148062A3DAA6}" destId="{13A8F5E2-8A0C-4636-BAD9-D0FF99F2FE78}" srcOrd="4" destOrd="0" parTransId="{820779B8-DF95-49B6-A1E3-CBCBDCB27907}" sibTransId="{CDB7600F-B135-4669-A09C-D9B1C2DD5638}"/>
    <dgm:cxn modelId="{9F622D8B-B715-4514-8D01-FF2AF42628E4}" srcId="{4CDE4C88-3D4C-417E-A4A0-148062A3DAA6}" destId="{82AC0A01-60A5-4EA2-9743-9C1473958E79}" srcOrd="1" destOrd="0" parTransId="{BF2351D3-6B8C-4EFA-8EEB-D9F638D5711E}" sibTransId="{2253B654-869A-4E45-95FC-291A2F7C3F87}"/>
    <dgm:cxn modelId="{51C4E4B6-8DED-C942-8D5C-B8DE9838796F}" type="presOf" srcId="{82AC0A01-60A5-4EA2-9743-9C1473958E79}" destId="{1AC87991-9DE1-084A-8D4A-60B6D0D430A7}" srcOrd="0" destOrd="1" presId="urn:microsoft.com/office/officeart/2005/8/layout/vList5"/>
    <dgm:cxn modelId="{9EE7F4BB-8168-354A-9199-E3CC42A57E74}" type="presOf" srcId="{E62B04FC-167B-4159-8578-57060F2929A6}" destId="{AD329FA1-1FD5-0B4F-8498-04B97E13AEAC}" srcOrd="0" destOrd="0" presId="urn:microsoft.com/office/officeart/2005/8/layout/vList5"/>
    <dgm:cxn modelId="{8DC384DB-C846-4C47-9C36-F31FD2D9B4D6}" type="presOf" srcId="{F10A6A69-4010-4BBB-B345-7BD33CE766E0}" destId="{1AC87991-9DE1-084A-8D4A-60B6D0D430A7}" srcOrd="0" destOrd="0" presId="urn:microsoft.com/office/officeart/2005/8/layout/vList5"/>
    <dgm:cxn modelId="{92CEECE3-C312-594A-999C-A30FE0B5A757}" type="presOf" srcId="{8EC779AA-750A-4EE8-9F67-DD3405D201FB}" destId="{1AC87991-9DE1-084A-8D4A-60B6D0D430A7}" srcOrd="0" destOrd="2" presId="urn:microsoft.com/office/officeart/2005/8/layout/vList5"/>
    <dgm:cxn modelId="{AD9338FC-BCD7-B74D-B64E-4090739D840F}" type="presOf" srcId="{13A8F5E2-8A0C-4636-BAD9-D0FF99F2FE78}" destId="{1AC87991-9DE1-084A-8D4A-60B6D0D430A7}" srcOrd="0" destOrd="4" presId="urn:microsoft.com/office/officeart/2005/8/layout/vList5"/>
    <dgm:cxn modelId="{829D2F7E-0052-C840-AE7E-7DC2F88CD7EA}" type="presParOf" srcId="{AD329FA1-1FD5-0B4F-8498-04B97E13AEAC}" destId="{16F7564A-AC1A-C543-89EE-0621126AF7A7}" srcOrd="0" destOrd="0" presId="urn:microsoft.com/office/officeart/2005/8/layout/vList5"/>
    <dgm:cxn modelId="{BD1F234A-9F0C-B947-A00A-13A92C9A559A}" type="presParOf" srcId="{16F7564A-AC1A-C543-89EE-0621126AF7A7}" destId="{5A9DB5B2-B672-8746-B830-0C44F1C9ACFA}" srcOrd="0" destOrd="0" presId="urn:microsoft.com/office/officeart/2005/8/layout/vList5"/>
    <dgm:cxn modelId="{2AFB6022-0B30-AC44-93CC-868F689F7FAC}" type="presParOf" srcId="{16F7564A-AC1A-C543-89EE-0621126AF7A7}" destId="{1AC87991-9DE1-084A-8D4A-60B6D0D430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997FE3-679B-45DC-BB52-AC768BDD16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798915-D29C-4DE9-9BCA-7429717DB9F0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Resources</a:t>
          </a:r>
          <a:r>
            <a:rPr lang="en-US"/>
            <a:t>:</a:t>
          </a:r>
        </a:p>
      </dgm:t>
    </dgm:pt>
    <dgm:pt modelId="{6BBCBEF8-C793-45A8-AF1C-D3F904374EFA}" type="parTrans" cxnId="{9E841405-69B0-4E30-BD95-07C66363BD60}">
      <dgm:prSet/>
      <dgm:spPr/>
      <dgm:t>
        <a:bodyPr/>
        <a:lstStyle/>
        <a:p>
          <a:endParaRPr lang="en-US"/>
        </a:p>
      </dgm:t>
    </dgm:pt>
    <dgm:pt modelId="{90FE4965-8D37-4ED2-B797-F87CFC8CBB04}" type="sibTrans" cxnId="{9E841405-69B0-4E30-BD95-07C66363BD60}">
      <dgm:prSet/>
      <dgm:spPr/>
      <dgm:t>
        <a:bodyPr/>
        <a:lstStyle/>
        <a:p>
          <a:endParaRPr lang="en-US"/>
        </a:p>
      </dgm:t>
    </dgm:pt>
    <dgm:pt modelId="{FDFD0A72-9EDA-463F-8F6B-5BEB3074DA7F}">
      <dgm:prSet/>
      <dgm:spPr/>
      <dgm:t>
        <a:bodyPr/>
        <a:lstStyle/>
        <a:p>
          <a:r>
            <a:rPr lang="en-US"/>
            <a:t>Initial funding: $20,000.</a:t>
          </a:r>
        </a:p>
      </dgm:t>
    </dgm:pt>
    <dgm:pt modelId="{6342CCDE-3B78-4DEB-ACD5-BB521047BB43}" type="parTrans" cxnId="{9A96BFF7-7FFC-424A-9F89-E57DC03B602F}">
      <dgm:prSet/>
      <dgm:spPr/>
      <dgm:t>
        <a:bodyPr/>
        <a:lstStyle/>
        <a:p>
          <a:endParaRPr lang="en-US"/>
        </a:p>
      </dgm:t>
    </dgm:pt>
    <dgm:pt modelId="{F76B5390-FC56-4320-BFE2-A023287B7DA7}" type="sibTrans" cxnId="{9A96BFF7-7FFC-424A-9F89-E57DC03B602F}">
      <dgm:prSet/>
      <dgm:spPr/>
      <dgm:t>
        <a:bodyPr/>
        <a:lstStyle/>
        <a:p>
          <a:endParaRPr lang="en-US"/>
        </a:p>
      </dgm:t>
    </dgm:pt>
    <dgm:pt modelId="{CB26E243-CC1B-439B-9C63-B96283EBCF58}">
      <dgm:prSet/>
      <dgm:spPr/>
      <dgm:t>
        <a:bodyPr/>
        <a:lstStyle/>
        <a:p>
          <a:r>
            <a:rPr lang="en-US"/>
            <a:t>Team members: Six with defined roles.</a:t>
          </a:r>
        </a:p>
      </dgm:t>
    </dgm:pt>
    <dgm:pt modelId="{AC4F2796-35C1-45A9-A337-00AE0CF28A18}" type="parTrans" cxnId="{2BEC5483-7CAA-4338-B9A5-227E08CFE3AD}">
      <dgm:prSet/>
      <dgm:spPr/>
      <dgm:t>
        <a:bodyPr/>
        <a:lstStyle/>
        <a:p>
          <a:endParaRPr lang="en-US"/>
        </a:p>
      </dgm:t>
    </dgm:pt>
    <dgm:pt modelId="{03DA08B4-F584-460D-AB57-8307627472FB}" type="sibTrans" cxnId="{2BEC5483-7CAA-4338-B9A5-227E08CFE3AD}">
      <dgm:prSet/>
      <dgm:spPr/>
      <dgm:t>
        <a:bodyPr/>
        <a:lstStyle/>
        <a:p>
          <a:endParaRPr lang="en-US"/>
        </a:p>
      </dgm:t>
    </dgm:pt>
    <dgm:pt modelId="{3CE1835B-B758-4149-A8DC-BF5358916497}">
      <dgm:prSet/>
      <dgm:spPr/>
      <dgm:t>
        <a:bodyPr/>
        <a:lstStyle/>
        <a:p>
          <a:r>
            <a:rPr lang="en-US"/>
            <a:t>Technology: Python, Power BI, GitHub, and open-source libraries.</a:t>
          </a:r>
        </a:p>
      </dgm:t>
    </dgm:pt>
    <dgm:pt modelId="{A1D0299A-205F-4B6E-B88E-B4725DABAAAE}" type="parTrans" cxnId="{F90757D8-2457-43EC-9F13-658981FE88D4}">
      <dgm:prSet/>
      <dgm:spPr/>
      <dgm:t>
        <a:bodyPr/>
        <a:lstStyle/>
        <a:p>
          <a:endParaRPr lang="en-US"/>
        </a:p>
      </dgm:t>
    </dgm:pt>
    <dgm:pt modelId="{69B0F67A-8821-4C2F-85F5-57CBA7B15B15}" type="sibTrans" cxnId="{F90757D8-2457-43EC-9F13-658981FE88D4}">
      <dgm:prSet/>
      <dgm:spPr/>
      <dgm:t>
        <a:bodyPr/>
        <a:lstStyle/>
        <a:p>
          <a:endParaRPr lang="en-US"/>
        </a:p>
      </dgm:t>
    </dgm:pt>
    <dgm:pt modelId="{2C912BE2-3375-42ED-A288-D495478F7168}">
      <dgm:prSet/>
      <dgm:spPr/>
      <dgm:t>
        <a:bodyPr/>
        <a:lstStyle/>
        <a:p>
          <a:r>
            <a:rPr lang="en-US"/>
            <a:t>Data Sources: LinkedIn, Indeed, Glassdoor.</a:t>
          </a:r>
        </a:p>
      </dgm:t>
    </dgm:pt>
    <dgm:pt modelId="{BCD8DFC7-CBDD-4AE2-8EB8-A6B7FE77D05A}" type="parTrans" cxnId="{5CD501BC-6910-491E-8405-45958565BF8D}">
      <dgm:prSet/>
      <dgm:spPr/>
      <dgm:t>
        <a:bodyPr/>
        <a:lstStyle/>
        <a:p>
          <a:endParaRPr lang="en-US"/>
        </a:p>
      </dgm:t>
    </dgm:pt>
    <dgm:pt modelId="{0349FA3E-F70E-4CB3-AC02-4D4A003C0D45}" type="sibTrans" cxnId="{5CD501BC-6910-491E-8405-45958565BF8D}">
      <dgm:prSet/>
      <dgm:spPr/>
      <dgm:t>
        <a:bodyPr/>
        <a:lstStyle/>
        <a:p>
          <a:endParaRPr lang="en-US"/>
        </a:p>
      </dgm:t>
    </dgm:pt>
    <dgm:pt modelId="{608E9656-BD2D-4D50-9EC1-4A203EC3070A}">
      <dgm:prSet/>
      <dgm:spPr/>
      <dgm:t>
        <a:bodyPr/>
        <a:lstStyle/>
        <a:p>
          <a:r>
            <a:rPr lang="en-US"/>
            <a:t>IT Infrastructure: Existing setup with no new hardware.</a:t>
          </a:r>
        </a:p>
      </dgm:t>
    </dgm:pt>
    <dgm:pt modelId="{D4888216-9860-4E5A-8E3F-44C3699FFBEC}" type="parTrans" cxnId="{F491938E-2300-4DF3-BBFB-AE5D20928B1B}">
      <dgm:prSet/>
      <dgm:spPr/>
      <dgm:t>
        <a:bodyPr/>
        <a:lstStyle/>
        <a:p>
          <a:endParaRPr lang="en-US"/>
        </a:p>
      </dgm:t>
    </dgm:pt>
    <dgm:pt modelId="{B047611B-BBD9-4219-922D-35FFB2FE6E93}" type="sibTrans" cxnId="{F491938E-2300-4DF3-BBFB-AE5D20928B1B}">
      <dgm:prSet/>
      <dgm:spPr/>
      <dgm:t>
        <a:bodyPr/>
        <a:lstStyle/>
        <a:p>
          <a:endParaRPr lang="en-US"/>
        </a:p>
      </dgm:t>
    </dgm:pt>
    <dgm:pt modelId="{481F2FB9-A06F-4C03-A6E8-57E21DB28F6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/>
            <a:t>Constraints</a:t>
          </a:r>
          <a:r>
            <a:rPr lang="en-US"/>
            <a:t>:</a:t>
          </a:r>
        </a:p>
      </dgm:t>
    </dgm:pt>
    <dgm:pt modelId="{DB813657-F501-486A-8A54-BC6DD1A4D3F0}" type="parTrans" cxnId="{C8013B9B-192C-4FDD-A61D-9883F0C5D9DE}">
      <dgm:prSet/>
      <dgm:spPr/>
      <dgm:t>
        <a:bodyPr/>
        <a:lstStyle/>
        <a:p>
          <a:endParaRPr lang="en-US"/>
        </a:p>
      </dgm:t>
    </dgm:pt>
    <dgm:pt modelId="{54DFFD51-4CAE-4895-8ADD-B1FBA581D3A2}" type="sibTrans" cxnId="{C8013B9B-192C-4FDD-A61D-9883F0C5D9DE}">
      <dgm:prSet/>
      <dgm:spPr/>
      <dgm:t>
        <a:bodyPr/>
        <a:lstStyle/>
        <a:p>
          <a:endParaRPr lang="en-US"/>
        </a:p>
      </dgm:t>
    </dgm:pt>
    <dgm:pt modelId="{46D5BF5A-104C-4E95-9295-5498543C99D2}">
      <dgm:prSet/>
      <dgm:spPr/>
      <dgm:t>
        <a:bodyPr/>
        <a:lstStyle/>
        <a:p>
          <a:r>
            <a:rPr lang="en-US"/>
            <a:t>Limited budget for unforeseen costs.</a:t>
          </a:r>
        </a:p>
      </dgm:t>
    </dgm:pt>
    <dgm:pt modelId="{C69F6408-E4B7-4436-A5F2-181345E2AACE}" type="parTrans" cxnId="{3E9B3335-4E9B-4F85-B542-F95B2658696A}">
      <dgm:prSet/>
      <dgm:spPr/>
      <dgm:t>
        <a:bodyPr/>
        <a:lstStyle/>
        <a:p>
          <a:endParaRPr lang="en-US"/>
        </a:p>
      </dgm:t>
    </dgm:pt>
    <dgm:pt modelId="{8B0600C8-6503-4B68-BAC2-CB582F544544}" type="sibTrans" cxnId="{3E9B3335-4E9B-4F85-B542-F95B2658696A}">
      <dgm:prSet/>
      <dgm:spPr/>
      <dgm:t>
        <a:bodyPr/>
        <a:lstStyle/>
        <a:p>
          <a:endParaRPr lang="en-US"/>
        </a:p>
      </dgm:t>
    </dgm:pt>
    <dgm:pt modelId="{AA67D778-1891-4290-9479-BF3E8D302663}">
      <dgm:prSet/>
      <dgm:spPr/>
      <dgm:t>
        <a:bodyPr/>
        <a:lstStyle/>
        <a:p>
          <a:r>
            <a:rPr lang="en-US"/>
            <a:t>Restricted to existing tools and data sources.</a:t>
          </a:r>
        </a:p>
      </dgm:t>
    </dgm:pt>
    <dgm:pt modelId="{ADABB381-CD88-4412-AC3E-DB886DE9FD47}" type="parTrans" cxnId="{620BB247-2A6C-4A3D-9F9E-88F28C621EA7}">
      <dgm:prSet/>
      <dgm:spPr/>
      <dgm:t>
        <a:bodyPr/>
        <a:lstStyle/>
        <a:p>
          <a:endParaRPr lang="en-US"/>
        </a:p>
      </dgm:t>
    </dgm:pt>
    <dgm:pt modelId="{E6F49D35-9738-4195-96D3-0D60CF49090A}" type="sibTrans" cxnId="{620BB247-2A6C-4A3D-9F9E-88F28C621EA7}">
      <dgm:prSet/>
      <dgm:spPr/>
      <dgm:t>
        <a:bodyPr/>
        <a:lstStyle/>
        <a:p>
          <a:endParaRPr lang="en-US"/>
        </a:p>
      </dgm:t>
    </dgm:pt>
    <dgm:pt modelId="{90E5EE81-497F-4266-ACC9-547AAFD35D2A}">
      <dgm:prSet/>
      <dgm:spPr/>
      <dgm:t>
        <a:bodyPr/>
        <a:lstStyle/>
        <a:p>
          <a:r>
            <a:rPr lang="en-US"/>
            <a:t>Dependent on stakeholder engagement.</a:t>
          </a:r>
        </a:p>
      </dgm:t>
    </dgm:pt>
    <dgm:pt modelId="{B56D8F98-55BE-46E0-9A7E-E62516B10CB6}" type="parTrans" cxnId="{26ACBFD6-41A2-4009-A0C1-39D291727EEF}">
      <dgm:prSet/>
      <dgm:spPr/>
      <dgm:t>
        <a:bodyPr/>
        <a:lstStyle/>
        <a:p>
          <a:endParaRPr lang="en-US"/>
        </a:p>
      </dgm:t>
    </dgm:pt>
    <dgm:pt modelId="{22B139D5-0504-4656-B0AD-D02E22AC1A1C}" type="sibTrans" cxnId="{26ACBFD6-41A2-4009-A0C1-39D291727EEF}">
      <dgm:prSet/>
      <dgm:spPr/>
      <dgm:t>
        <a:bodyPr/>
        <a:lstStyle/>
        <a:p>
          <a:endParaRPr lang="en-US"/>
        </a:p>
      </dgm:t>
    </dgm:pt>
    <dgm:pt modelId="{ABDCB128-46BD-6243-B626-0B0EB719DBEE}" type="pres">
      <dgm:prSet presAssocID="{8A997FE3-679B-45DC-BB52-AC768BDD1614}" presName="linear" presStyleCnt="0">
        <dgm:presLayoutVars>
          <dgm:animLvl val="lvl"/>
          <dgm:resizeHandles val="exact"/>
        </dgm:presLayoutVars>
      </dgm:prSet>
      <dgm:spPr/>
    </dgm:pt>
    <dgm:pt modelId="{C4A6AB91-5F68-A44B-9FA4-3B1B9B3D28B2}" type="pres">
      <dgm:prSet presAssocID="{2F798915-D29C-4DE9-9BCA-7429717DB9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B8629D-C4D9-3549-A395-219243B654A9}" type="pres">
      <dgm:prSet presAssocID="{2F798915-D29C-4DE9-9BCA-7429717DB9F0}" presName="childText" presStyleLbl="revTx" presStyleIdx="0" presStyleCnt="2">
        <dgm:presLayoutVars>
          <dgm:bulletEnabled val="1"/>
        </dgm:presLayoutVars>
      </dgm:prSet>
      <dgm:spPr/>
    </dgm:pt>
    <dgm:pt modelId="{DCA2F0A9-0E7F-7548-AC93-E5A043398F03}" type="pres">
      <dgm:prSet presAssocID="{481F2FB9-A06F-4C03-A6E8-57E21DB28F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69BDFF-F3A3-C442-BC60-B006BC981DC7}" type="pres">
      <dgm:prSet presAssocID="{481F2FB9-A06F-4C03-A6E8-57E21DB28F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A11CB04-1C10-6246-B961-77A4051605FA}" type="presOf" srcId="{46D5BF5A-104C-4E95-9295-5498543C99D2}" destId="{AC69BDFF-F3A3-C442-BC60-B006BC981DC7}" srcOrd="0" destOrd="0" presId="urn:microsoft.com/office/officeart/2005/8/layout/vList2"/>
    <dgm:cxn modelId="{9E841405-69B0-4E30-BD95-07C66363BD60}" srcId="{8A997FE3-679B-45DC-BB52-AC768BDD1614}" destId="{2F798915-D29C-4DE9-9BCA-7429717DB9F0}" srcOrd="0" destOrd="0" parTransId="{6BBCBEF8-C793-45A8-AF1C-D3F904374EFA}" sibTransId="{90FE4965-8D37-4ED2-B797-F87CFC8CBB04}"/>
    <dgm:cxn modelId="{4C42D60E-1535-BE49-9889-FAB0FDF64BBD}" type="presOf" srcId="{3CE1835B-B758-4149-A8DC-BF5358916497}" destId="{A4B8629D-C4D9-3549-A395-219243B654A9}" srcOrd="0" destOrd="2" presId="urn:microsoft.com/office/officeart/2005/8/layout/vList2"/>
    <dgm:cxn modelId="{5E3D6F0F-686E-D547-93D6-AC4805DF7022}" type="presOf" srcId="{90E5EE81-497F-4266-ACC9-547AAFD35D2A}" destId="{AC69BDFF-F3A3-C442-BC60-B006BC981DC7}" srcOrd="0" destOrd="2" presId="urn:microsoft.com/office/officeart/2005/8/layout/vList2"/>
    <dgm:cxn modelId="{F26AF91D-6BE5-674A-AF59-2E01E78E30D6}" type="presOf" srcId="{608E9656-BD2D-4D50-9EC1-4A203EC3070A}" destId="{A4B8629D-C4D9-3549-A395-219243B654A9}" srcOrd="0" destOrd="4" presId="urn:microsoft.com/office/officeart/2005/8/layout/vList2"/>
    <dgm:cxn modelId="{3E9B3335-4E9B-4F85-B542-F95B2658696A}" srcId="{481F2FB9-A06F-4C03-A6E8-57E21DB28F68}" destId="{46D5BF5A-104C-4E95-9295-5498543C99D2}" srcOrd="0" destOrd="0" parTransId="{C69F6408-E4B7-4436-A5F2-181345E2AACE}" sibTransId="{8B0600C8-6503-4B68-BAC2-CB582F544544}"/>
    <dgm:cxn modelId="{14756E37-5CD4-274C-8BB7-0EB3294A8F65}" type="presOf" srcId="{481F2FB9-A06F-4C03-A6E8-57E21DB28F68}" destId="{DCA2F0A9-0E7F-7548-AC93-E5A043398F03}" srcOrd="0" destOrd="0" presId="urn:microsoft.com/office/officeart/2005/8/layout/vList2"/>
    <dgm:cxn modelId="{620BB247-2A6C-4A3D-9F9E-88F28C621EA7}" srcId="{481F2FB9-A06F-4C03-A6E8-57E21DB28F68}" destId="{AA67D778-1891-4290-9479-BF3E8D302663}" srcOrd="1" destOrd="0" parTransId="{ADABB381-CD88-4412-AC3E-DB886DE9FD47}" sibTransId="{E6F49D35-9738-4195-96D3-0D60CF49090A}"/>
    <dgm:cxn modelId="{42A6D653-A6C2-B748-9C8B-2127F1D5425F}" type="presOf" srcId="{AA67D778-1891-4290-9479-BF3E8D302663}" destId="{AC69BDFF-F3A3-C442-BC60-B006BC981DC7}" srcOrd="0" destOrd="1" presId="urn:microsoft.com/office/officeart/2005/8/layout/vList2"/>
    <dgm:cxn modelId="{D338B475-5A5D-BF44-B439-4C6341B7FD6C}" type="presOf" srcId="{2F798915-D29C-4DE9-9BCA-7429717DB9F0}" destId="{C4A6AB91-5F68-A44B-9FA4-3B1B9B3D28B2}" srcOrd="0" destOrd="0" presId="urn:microsoft.com/office/officeart/2005/8/layout/vList2"/>
    <dgm:cxn modelId="{2BEC5483-7CAA-4338-B9A5-227E08CFE3AD}" srcId="{2F798915-D29C-4DE9-9BCA-7429717DB9F0}" destId="{CB26E243-CC1B-439B-9C63-B96283EBCF58}" srcOrd="1" destOrd="0" parTransId="{AC4F2796-35C1-45A9-A337-00AE0CF28A18}" sibTransId="{03DA08B4-F584-460D-AB57-8307627472FB}"/>
    <dgm:cxn modelId="{427D7684-EE27-F243-A463-F6648A92D5CA}" type="presOf" srcId="{2C912BE2-3375-42ED-A288-D495478F7168}" destId="{A4B8629D-C4D9-3549-A395-219243B654A9}" srcOrd="0" destOrd="3" presId="urn:microsoft.com/office/officeart/2005/8/layout/vList2"/>
    <dgm:cxn modelId="{F491938E-2300-4DF3-BBFB-AE5D20928B1B}" srcId="{2F798915-D29C-4DE9-9BCA-7429717DB9F0}" destId="{608E9656-BD2D-4D50-9EC1-4A203EC3070A}" srcOrd="4" destOrd="0" parTransId="{D4888216-9860-4E5A-8E3F-44C3699FFBEC}" sibTransId="{B047611B-BBD9-4219-922D-35FFB2FE6E93}"/>
    <dgm:cxn modelId="{C8013B9B-192C-4FDD-A61D-9883F0C5D9DE}" srcId="{8A997FE3-679B-45DC-BB52-AC768BDD1614}" destId="{481F2FB9-A06F-4C03-A6E8-57E21DB28F68}" srcOrd="1" destOrd="0" parTransId="{DB813657-F501-486A-8A54-BC6DD1A4D3F0}" sibTransId="{54DFFD51-4CAE-4895-8ADD-B1FBA581D3A2}"/>
    <dgm:cxn modelId="{5CD501BC-6910-491E-8405-45958565BF8D}" srcId="{2F798915-D29C-4DE9-9BCA-7429717DB9F0}" destId="{2C912BE2-3375-42ED-A288-D495478F7168}" srcOrd="3" destOrd="0" parTransId="{BCD8DFC7-CBDD-4AE2-8EB8-A6B7FE77D05A}" sibTransId="{0349FA3E-F70E-4CB3-AC02-4D4A003C0D45}"/>
    <dgm:cxn modelId="{26ACBFD6-41A2-4009-A0C1-39D291727EEF}" srcId="{481F2FB9-A06F-4C03-A6E8-57E21DB28F68}" destId="{90E5EE81-497F-4266-ACC9-547AAFD35D2A}" srcOrd="2" destOrd="0" parTransId="{B56D8F98-55BE-46E0-9A7E-E62516B10CB6}" sibTransId="{22B139D5-0504-4656-B0AD-D02E22AC1A1C}"/>
    <dgm:cxn modelId="{F90757D8-2457-43EC-9F13-658981FE88D4}" srcId="{2F798915-D29C-4DE9-9BCA-7429717DB9F0}" destId="{3CE1835B-B758-4149-A8DC-BF5358916497}" srcOrd="2" destOrd="0" parTransId="{A1D0299A-205F-4B6E-B88E-B4725DABAAAE}" sibTransId="{69B0F67A-8821-4C2F-85F5-57CBA7B15B15}"/>
    <dgm:cxn modelId="{40BFF9E4-7F62-B14D-954D-18DA91C24E38}" type="presOf" srcId="{CB26E243-CC1B-439B-9C63-B96283EBCF58}" destId="{A4B8629D-C4D9-3549-A395-219243B654A9}" srcOrd="0" destOrd="1" presId="urn:microsoft.com/office/officeart/2005/8/layout/vList2"/>
    <dgm:cxn modelId="{A150A7F2-3A4A-8A4D-ACF4-9D0FF71369CF}" type="presOf" srcId="{FDFD0A72-9EDA-463F-8F6B-5BEB3074DA7F}" destId="{A4B8629D-C4D9-3549-A395-219243B654A9}" srcOrd="0" destOrd="0" presId="urn:microsoft.com/office/officeart/2005/8/layout/vList2"/>
    <dgm:cxn modelId="{9A96BFF7-7FFC-424A-9F89-E57DC03B602F}" srcId="{2F798915-D29C-4DE9-9BCA-7429717DB9F0}" destId="{FDFD0A72-9EDA-463F-8F6B-5BEB3074DA7F}" srcOrd="0" destOrd="0" parTransId="{6342CCDE-3B78-4DEB-ACD5-BB521047BB43}" sibTransId="{F76B5390-FC56-4320-BFE2-A023287B7DA7}"/>
    <dgm:cxn modelId="{8F2A37FE-9D53-7D40-9D91-70E575222B3E}" type="presOf" srcId="{8A997FE3-679B-45DC-BB52-AC768BDD1614}" destId="{ABDCB128-46BD-6243-B626-0B0EB719DBEE}" srcOrd="0" destOrd="0" presId="urn:microsoft.com/office/officeart/2005/8/layout/vList2"/>
    <dgm:cxn modelId="{17860934-BA41-CE4D-8390-CC65D01EA582}" type="presParOf" srcId="{ABDCB128-46BD-6243-B626-0B0EB719DBEE}" destId="{C4A6AB91-5F68-A44B-9FA4-3B1B9B3D28B2}" srcOrd="0" destOrd="0" presId="urn:microsoft.com/office/officeart/2005/8/layout/vList2"/>
    <dgm:cxn modelId="{CB75D187-3F22-9A4A-B783-63872575B382}" type="presParOf" srcId="{ABDCB128-46BD-6243-B626-0B0EB719DBEE}" destId="{A4B8629D-C4D9-3549-A395-219243B654A9}" srcOrd="1" destOrd="0" presId="urn:microsoft.com/office/officeart/2005/8/layout/vList2"/>
    <dgm:cxn modelId="{BC33497B-8418-C341-95DD-964880C310BE}" type="presParOf" srcId="{ABDCB128-46BD-6243-B626-0B0EB719DBEE}" destId="{DCA2F0A9-0E7F-7548-AC93-E5A043398F03}" srcOrd="2" destOrd="0" presId="urn:microsoft.com/office/officeart/2005/8/layout/vList2"/>
    <dgm:cxn modelId="{748780B6-3568-1D40-A981-F8E8421ED5BD}" type="presParOf" srcId="{ABDCB128-46BD-6243-B626-0B0EB719DBEE}" destId="{AC69BDFF-F3A3-C442-BC60-B006BC981DC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483FD-4AF7-4E0A-9D20-F164E493F77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4F8A5-C94E-4EA7-B45F-0417E748D480}">
      <dgm:prSet/>
      <dgm:spPr/>
      <dgm:t>
        <a:bodyPr/>
        <a:lstStyle/>
        <a:p>
          <a:r>
            <a:rPr lang="en-US" b="1" i="0"/>
            <a:t>Key Metrics</a:t>
          </a:r>
          <a:r>
            <a:rPr lang="en-US" b="0" i="0"/>
            <a:t>:</a:t>
          </a:r>
          <a:endParaRPr lang="en-US"/>
        </a:p>
      </dgm:t>
    </dgm:pt>
    <dgm:pt modelId="{2300C881-22CA-41E7-8618-4B2C2DA7EBBB}" type="parTrans" cxnId="{0A0A805B-E86B-40E1-AD17-22B4CA0FD578}">
      <dgm:prSet/>
      <dgm:spPr/>
      <dgm:t>
        <a:bodyPr/>
        <a:lstStyle/>
        <a:p>
          <a:endParaRPr lang="en-US"/>
        </a:p>
      </dgm:t>
    </dgm:pt>
    <dgm:pt modelId="{456518C6-26C1-44C5-82D8-292A97AFABD5}" type="sibTrans" cxnId="{0A0A805B-E86B-40E1-AD17-22B4CA0FD578}">
      <dgm:prSet/>
      <dgm:spPr/>
      <dgm:t>
        <a:bodyPr/>
        <a:lstStyle/>
        <a:p>
          <a:endParaRPr lang="en-US"/>
        </a:p>
      </dgm:t>
    </dgm:pt>
    <dgm:pt modelId="{55848BB2-CF62-4191-AD9A-B3DECEEECB09}">
      <dgm:prSet/>
      <dgm:spPr/>
      <dgm:t>
        <a:bodyPr/>
        <a:lstStyle/>
        <a:p>
          <a:r>
            <a:rPr lang="en-US" b="0" i="0"/>
            <a:t>Reduce manual effort by 30% for career advisors.</a:t>
          </a:r>
          <a:endParaRPr lang="en-US"/>
        </a:p>
      </dgm:t>
    </dgm:pt>
    <dgm:pt modelId="{B0899064-3755-4ABE-8204-57B524CBC1DD}" type="parTrans" cxnId="{43174DDC-FCBD-4D39-A91C-C77BB4D8C9E9}">
      <dgm:prSet/>
      <dgm:spPr/>
      <dgm:t>
        <a:bodyPr/>
        <a:lstStyle/>
        <a:p>
          <a:endParaRPr lang="en-US"/>
        </a:p>
      </dgm:t>
    </dgm:pt>
    <dgm:pt modelId="{C0461732-5375-43D5-922A-509A0903E968}" type="sibTrans" cxnId="{43174DDC-FCBD-4D39-A91C-C77BB4D8C9E9}">
      <dgm:prSet/>
      <dgm:spPr/>
      <dgm:t>
        <a:bodyPr/>
        <a:lstStyle/>
        <a:p>
          <a:endParaRPr lang="en-US"/>
        </a:p>
      </dgm:t>
    </dgm:pt>
    <dgm:pt modelId="{7317707C-FC72-4099-B5AF-ABF4D77EABC0}">
      <dgm:prSet/>
      <dgm:spPr/>
      <dgm:t>
        <a:bodyPr/>
        <a:lstStyle/>
        <a:p>
          <a:r>
            <a:rPr lang="en-US" b="0" i="0"/>
            <a:t>Achieve 95% accuracy in predictive analytics.</a:t>
          </a:r>
          <a:endParaRPr lang="en-US"/>
        </a:p>
      </dgm:t>
    </dgm:pt>
    <dgm:pt modelId="{91530C3A-2974-4ED8-A538-1A6FDB5520E1}" type="parTrans" cxnId="{8779327D-4445-4CCB-82C1-6C1B1F792D69}">
      <dgm:prSet/>
      <dgm:spPr/>
      <dgm:t>
        <a:bodyPr/>
        <a:lstStyle/>
        <a:p>
          <a:endParaRPr lang="en-US"/>
        </a:p>
      </dgm:t>
    </dgm:pt>
    <dgm:pt modelId="{468AF199-DD10-47AC-9C27-379C9A507122}" type="sibTrans" cxnId="{8779327D-4445-4CCB-82C1-6C1B1F792D69}">
      <dgm:prSet/>
      <dgm:spPr/>
      <dgm:t>
        <a:bodyPr/>
        <a:lstStyle/>
        <a:p>
          <a:endParaRPr lang="en-US"/>
        </a:p>
      </dgm:t>
    </dgm:pt>
    <dgm:pt modelId="{F2822818-32C4-4026-B84F-589B3CF6B544}">
      <dgm:prSet/>
      <dgm:spPr/>
      <dgm:t>
        <a:bodyPr/>
        <a:lstStyle/>
        <a:p>
          <a:r>
            <a:rPr lang="en-US" b="0" i="0"/>
            <a:t>Obtain 90% satisfaction ratings from users.</a:t>
          </a:r>
          <a:endParaRPr lang="en-US"/>
        </a:p>
      </dgm:t>
    </dgm:pt>
    <dgm:pt modelId="{BA5A6B1A-D51E-4BF5-89D5-0B940F663B59}" type="parTrans" cxnId="{D3DA4664-5F00-474D-903A-E93A48E2CB6B}">
      <dgm:prSet/>
      <dgm:spPr/>
      <dgm:t>
        <a:bodyPr/>
        <a:lstStyle/>
        <a:p>
          <a:endParaRPr lang="en-US"/>
        </a:p>
      </dgm:t>
    </dgm:pt>
    <dgm:pt modelId="{E9D94D86-CBFF-4030-A201-3C121D0DC458}" type="sibTrans" cxnId="{D3DA4664-5F00-474D-903A-E93A48E2CB6B}">
      <dgm:prSet/>
      <dgm:spPr/>
      <dgm:t>
        <a:bodyPr/>
        <a:lstStyle/>
        <a:p>
          <a:endParaRPr lang="en-US"/>
        </a:p>
      </dgm:t>
    </dgm:pt>
    <dgm:pt modelId="{50D90FCE-9EC9-4E59-965E-099A005D9F88}">
      <dgm:prSet/>
      <dgm:spPr/>
      <dgm:t>
        <a:bodyPr/>
        <a:lstStyle/>
        <a:p>
          <a:r>
            <a:rPr lang="en-US" b="0" i="0"/>
            <a:t>Ensure 80% adoption within the first three months.</a:t>
          </a:r>
          <a:endParaRPr lang="en-US"/>
        </a:p>
      </dgm:t>
    </dgm:pt>
    <dgm:pt modelId="{EC1C5DB8-ED41-489B-A286-CC064CBB3115}" type="parTrans" cxnId="{BBB5C089-4D0C-4C5E-8151-0BDE0CE978C0}">
      <dgm:prSet/>
      <dgm:spPr/>
      <dgm:t>
        <a:bodyPr/>
        <a:lstStyle/>
        <a:p>
          <a:endParaRPr lang="en-US"/>
        </a:p>
      </dgm:t>
    </dgm:pt>
    <dgm:pt modelId="{1C047F76-3801-42D1-9790-E6F69819B9DA}" type="sibTrans" cxnId="{BBB5C089-4D0C-4C5E-8151-0BDE0CE978C0}">
      <dgm:prSet/>
      <dgm:spPr/>
      <dgm:t>
        <a:bodyPr/>
        <a:lstStyle/>
        <a:p>
          <a:endParaRPr lang="en-US"/>
        </a:p>
      </dgm:t>
    </dgm:pt>
    <dgm:pt modelId="{D646BFC0-37C4-4753-A549-E4808CEB804F}">
      <dgm:prSet/>
      <dgm:spPr/>
      <dgm:t>
        <a:bodyPr/>
        <a:lstStyle/>
        <a:p>
          <a:r>
            <a:rPr lang="en-US" b="0" i="0"/>
            <a:t>Deliver 20% cost efficiency through automation.</a:t>
          </a:r>
          <a:endParaRPr lang="en-US"/>
        </a:p>
      </dgm:t>
    </dgm:pt>
    <dgm:pt modelId="{8C17D17A-7345-4D22-A546-824AD61175E9}" type="parTrans" cxnId="{E5310D1F-58E6-4C4E-9EF8-23242C6A43E7}">
      <dgm:prSet/>
      <dgm:spPr/>
      <dgm:t>
        <a:bodyPr/>
        <a:lstStyle/>
        <a:p>
          <a:endParaRPr lang="en-US"/>
        </a:p>
      </dgm:t>
    </dgm:pt>
    <dgm:pt modelId="{EA50C67F-FC7C-4F03-B239-C57911990AD5}" type="sibTrans" cxnId="{E5310D1F-58E6-4C4E-9EF8-23242C6A43E7}">
      <dgm:prSet/>
      <dgm:spPr/>
      <dgm:t>
        <a:bodyPr/>
        <a:lstStyle/>
        <a:p>
          <a:endParaRPr lang="en-US"/>
        </a:p>
      </dgm:t>
    </dgm:pt>
    <dgm:pt modelId="{084641EE-2D2E-0B46-A286-3FCBAAFB01A4}" type="pres">
      <dgm:prSet presAssocID="{606483FD-4AF7-4E0A-9D20-F164E493F772}" presName="Name0" presStyleCnt="0">
        <dgm:presLayoutVars>
          <dgm:dir/>
          <dgm:animLvl val="lvl"/>
          <dgm:resizeHandles val="exact"/>
        </dgm:presLayoutVars>
      </dgm:prSet>
      <dgm:spPr/>
    </dgm:pt>
    <dgm:pt modelId="{7A36A61D-287C-114F-B56C-2C4C21E5E03E}" type="pres">
      <dgm:prSet presAssocID="{DC94F8A5-C94E-4EA7-B45F-0417E748D480}" presName="boxAndChildren" presStyleCnt="0"/>
      <dgm:spPr/>
    </dgm:pt>
    <dgm:pt modelId="{BEB727AC-AFBB-3142-ACC5-5A465587E51E}" type="pres">
      <dgm:prSet presAssocID="{DC94F8A5-C94E-4EA7-B45F-0417E748D480}" presName="parentTextBox" presStyleLbl="node1" presStyleIdx="0" presStyleCnt="1"/>
      <dgm:spPr/>
    </dgm:pt>
    <dgm:pt modelId="{F4612C97-BBCD-AA46-966A-591220389BCA}" type="pres">
      <dgm:prSet presAssocID="{DC94F8A5-C94E-4EA7-B45F-0417E748D480}" presName="entireBox" presStyleLbl="node1" presStyleIdx="0" presStyleCnt="1"/>
      <dgm:spPr/>
    </dgm:pt>
    <dgm:pt modelId="{C0ABE561-FFA1-3845-89F1-5C4E0FFFCC4F}" type="pres">
      <dgm:prSet presAssocID="{DC94F8A5-C94E-4EA7-B45F-0417E748D480}" presName="descendantBox" presStyleCnt="0"/>
      <dgm:spPr/>
    </dgm:pt>
    <dgm:pt modelId="{D9E2428D-3EED-1745-A5C3-7DFAD959048A}" type="pres">
      <dgm:prSet presAssocID="{55848BB2-CF62-4191-AD9A-B3DECEEECB09}" presName="childTextBox" presStyleLbl="fgAccFollowNode1" presStyleIdx="0" presStyleCnt="5">
        <dgm:presLayoutVars>
          <dgm:bulletEnabled val="1"/>
        </dgm:presLayoutVars>
      </dgm:prSet>
      <dgm:spPr/>
    </dgm:pt>
    <dgm:pt modelId="{5A3654D6-C6E9-7947-BA1F-D500C4D242C3}" type="pres">
      <dgm:prSet presAssocID="{7317707C-FC72-4099-B5AF-ABF4D77EABC0}" presName="childTextBox" presStyleLbl="fgAccFollowNode1" presStyleIdx="1" presStyleCnt="5">
        <dgm:presLayoutVars>
          <dgm:bulletEnabled val="1"/>
        </dgm:presLayoutVars>
      </dgm:prSet>
      <dgm:spPr/>
    </dgm:pt>
    <dgm:pt modelId="{F70F9BC8-4F46-D544-AB44-D626A41AFD90}" type="pres">
      <dgm:prSet presAssocID="{F2822818-32C4-4026-B84F-589B3CF6B544}" presName="childTextBox" presStyleLbl="fgAccFollowNode1" presStyleIdx="2" presStyleCnt="5">
        <dgm:presLayoutVars>
          <dgm:bulletEnabled val="1"/>
        </dgm:presLayoutVars>
      </dgm:prSet>
      <dgm:spPr/>
    </dgm:pt>
    <dgm:pt modelId="{FA327E83-6B95-A54D-BCCE-2EEF8D7D9E81}" type="pres">
      <dgm:prSet presAssocID="{50D90FCE-9EC9-4E59-965E-099A005D9F88}" presName="childTextBox" presStyleLbl="fgAccFollowNode1" presStyleIdx="3" presStyleCnt="5">
        <dgm:presLayoutVars>
          <dgm:bulletEnabled val="1"/>
        </dgm:presLayoutVars>
      </dgm:prSet>
      <dgm:spPr/>
    </dgm:pt>
    <dgm:pt modelId="{D1CF3D3B-9F7F-0F4D-B12B-C314A665C04F}" type="pres">
      <dgm:prSet presAssocID="{D646BFC0-37C4-4753-A549-E4808CEB804F}" presName="childTextBox" presStyleLbl="fgAccFollowNode1" presStyleIdx="4" presStyleCnt="5">
        <dgm:presLayoutVars>
          <dgm:bulletEnabled val="1"/>
        </dgm:presLayoutVars>
      </dgm:prSet>
      <dgm:spPr/>
    </dgm:pt>
  </dgm:ptLst>
  <dgm:cxnLst>
    <dgm:cxn modelId="{021C6006-3569-4747-A9E9-8E4570755E96}" type="presOf" srcId="{50D90FCE-9EC9-4E59-965E-099A005D9F88}" destId="{FA327E83-6B95-A54D-BCCE-2EEF8D7D9E81}" srcOrd="0" destOrd="0" presId="urn:microsoft.com/office/officeart/2005/8/layout/process4"/>
    <dgm:cxn modelId="{E5310D1F-58E6-4C4E-9EF8-23242C6A43E7}" srcId="{DC94F8A5-C94E-4EA7-B45F-0417E748D480}" destId="{D646BFC0-37C4-4753-A549-E4808CEB804F}" srcOrd="4" destOrd="0" parTransId="{8C17D17A-7345-4D22-A546-824AD61175E9}" sibTransId="{EA50C67F-FC7C-4F03-B239-C57911990AD5}"/>
    <dgm:cxn modelId="{D27A632C-8E4F-334F-8E11-C65A6F5AEF1D}" type="presOf" srcId="{55848BB2-CF62-4191-AD9A-B3DECEEECB09}" destId="{D9E2428D-3EED-1745-A5C3-7DFAD959048A}" srcOrd="0" destOrd="0" presId="urn:microsoft.com/office/officeart/2005/8/layout/process4"/>
    <dgm:cxn modelId="{600AB648-5129-5B42-90AE-26A1E90CD230}" type="presOf" srcId="{F2822818-32C4-4026-B84F-589B3CF6B544}" destId="{F70F9BC8-4F46-D544-AB44-D626A41AFD90}" srcOrd="0" destOrd="0" presId="urn:microsoft.com/office/officeart/2005/8/layout/process4"/>
    <dgm:cxn modelId="{0A0A805B-E86B-40E1-AD17-22B4CA0FD578}" srcId="{606483FD-4AF7-4E0A-9D20-F164E493F772}" destId="{DC94F8A5-C94E-4EA7-B45F-0417E748D480}" srcOrd="0" destOrd="0" parTransId="{2300C881-22CA-41E7-8618-4B2C2DA7EBBB}" sibTransId="{456518C6-26C1-44C5-82D8-292A97AFABD5}"/>
    <dgm:cxn modelId="{6B52F261-2604-AF4D-B30C-935A33CD0D0B}" type="presOf" srcId="{DC94F8A5-C94E-4EA7-B45F-0417E748D480}" destId="{F4612C97-BBCD-AA46-966A-591220389BCA}" srcOrd="1" destOrd="0" presId="urn:microsoft.com/office/officeart/2005/8/layout/process4"/>
    <dgm:cxn modelId="{D3DA4664-5F00-474D-903A-E93A48E2CB6B}" srcId="{DC94F8A5-C94E-4EA7-B45F-0417E748D480}" destId="{F2822818-32C4-4026-B84F-589B3CF6B544}" srcOrd="2" destOrd="0" parTransId="{BA5A6B1A-D51E-4BF5-89D5-0B940F663B59}" sibTransId="{E9D94D86-CBFF-4030-A201-3C121D0DC458}"/>
    <dgm:cxn modelId="{8779327D-4445-4CCB-82C1-6C1B1F792D69}" srcId="{DC94F8A5-C94E-4EA7-B45F-0417E748D480}" destId="{7317707C-FC72-4099-B5AF-ABF4D77EABC0}" srcOrd="1" destOrd="0" parTransId="{91530C3A-2974-4ED8-A538-1A6FDB5520E1}" sibTransId="{468AF199-DD10-47AC-9C27-379C9A507122}"/>
    <dgm:cxn modelId="{BBB5C089-4D0C-4C5E-8151-0BDE0CE978C0}" srcId="{DC94F8A5-C94E-4EA7-B45F-0417E748D480}" destId="{50D90FCE-9EC9-4E59-965E-099A005D9F88}" srcOrd="3" destOrd="0" parTransId="{EC1C5DB8-ED41-489B-A286-CC064CBB3115}" sibTransId="{1C047F76-3801-42D1-9790-E6F69819B9DA}"/>
    <dgm:cxn modelId="{C8B548A3-F669-A44E-B4AD-23D33B839B2F}" type="presOf" srcId="{7317707C-FC72-4099-B5AF-ABF4D77EABC0}" destId="{5A3654D6-C6E9-7947-BA1F-D500C4D242C3}" srcOrd="0" destOrd="0" presId="urn:microsoft.com/office/officeart/2005/8/layout/process4"/>
    <dgm:cxn modelId="{E8F752C7-B5F3-8C41-8AB0-7C37DDC47D68}" type="presOf" srcId="{606483FD-4AF7-4E0A-9D20-F164E493F772}" destId="{084641EE-2D2E-0B46-A286-3FCBAAFB01A4}" srcOrd="0" destOrd="0" presId="urn:microsoft.com/office/officeart/2005/8/layout/process4"/>
    <dgm:cxn modelId="{79BDDED0-875D-8E43-8C09-063FA950F68D}" type="presOf" srcId="{DC94F8A5-C94E-4EA7-B45F-0417E748D480}" destId="{BEB727AC-AFBB-3142-ACC5-5A465587E51E}" srcOrd="0" destOrd="0" presId="urn:microsoft.com/office/officeart/2005/8/layout/process4"/>
    <dgm:cxn modelId="{43174DDC-FCBD-4D39-A91C-C77BB4D8C9E9}" srcId="{DC94F8A5-C94E-4EA7-B45F-0417E748D480}" destId="{55848BB2-CF62-4191-AD9A-B3DECEEECB09}" srcOrd="0" destOrd="0" parTransId="{B0899064-3755-4ABE-8204-57B524CBC1DD}" sibTransId="{C0461732-5375-43D5-922A-509A0903E968}"/>
    <dgm:cxn modelId="{C897C9FE-4E41-7443-A45B-F267351FE377}" type="presOf" srcId="{D646BFC0-37C4-4753-A549-E4808CEB804F}" destId="{D1CF3D3B-9F7F-0F4D-B12B-C314A665C04F}" srcOrd="0" destOrd="0" presId="urn:microsoft.com/office/officeart/2005/8/layout/process4"/>
    <dgm:cxn modelId="{D3679CF6-32E3-0C46-A15B-AC19BD8E6A55}" type="presParOf" srcId="{084641EE-2D2E-0B46-A286-3FCBAAFB01A4}" destId="{7A36A61D-287C-114F-B56C-2C4C21E5E03E}" srcOrd="0" destOrd="0" presId="urn:microsoft.com/office/officeart/2005/8/layout/process4"/>
    <dgm:cxn modelId="{73D672FE-14B2-4C48-84FB-1C3CC3322BE1}" type="presParOf" srcId="{7A36A61D-287C-114F-B56C-2C4C21E5E03E}" destId="{BEB727AC-AFBB-3142-ACC5-5A465587E51E}" srcOrd="0" destOrd="0" presId="urn:microsoft.com/office/officeart/2005/8/layout/process4"/>
    <dgm:cxn modelId="{9D8605BE-F174-054A-8E93-13D5CE020D72}" type="presParOf" srcId="{7A36A61D-287C-114F-B56C-2C4C21E5E03E}" destId="{F4612C97-BBCD-AA46-966A-591220389BCA}" srcOrd="1" destOrd="0" presId="urn:microsoft.com/office/officeart/2005/8/layout/process4"/>
    <dgm:cxn modelId="{577DF367-F033-2B46-9DB1-ECC68717B506}" type="presParOf" srcId="{7A36A61D-287C-114F-B56C-2C4C21E5E03E}" destId="{C0ABE561-FFA1-3845-89F1-5C4E0FFFCC4F}" srcOrd="2" destOrd="0" presId="urn:microsoft.com/office/officeart/2005/8/layout/process4"/>
    <dgm:cxn modelId="{AD9DC1CA-27FE-8141-ADAC-3EA25D6A3D84}" type="presParOf" srcId="{C0ABE561-FFA1-3845-89F1-5C4E0FFFCC4F}" destId="{D9E2428D-3EED-1745-A5C3-7DFAD959048A}" srcOrd="0" destOrd="0" presId="urn:microsoft.com/office/officeart/2005/8/layout/process4"/>
    <dgm:cxn modelId="{A5BDD36F-B6D1-1846-94EB-D3F2A92BB60C}" type="presParOf" srcId="{C0ABE561-FFA1-3845-89F1-5C4E0FFFCC4F}" destId="{5A3654D6-C6E9-7947-BA1F-D500C4D242C3}" srcOrd="1" destOrd="0" presId="urn:microsoft.com/office/officeart/2005/8/layout/process4"/>
    <dgm:cxn modelId="{D12A34EB-A3A9-F14B-B266-6AF1D36762E8}" type="presParOf" srcId="{C0ABE561-FFA1-3845-89F1-5C4E0FFFCC4F}" destId="{F70F9BC8-4F46-D544-AB44-D626A41AFD90}" srcOrd="2" destOrd="0" presId="urn:microsoft.com/office/officeart/2005/8/layout/process4"/>
    <dgm:cxn modelId="{CEABD8C6-C30C-A348-8330-011E2517DD56}" type="presParOf" srcId="{C0ABE561-FFA1-3845-89F1-5C4E0FFFCC4F}" destId="{FA327E83-6B95-A54D-BCCE-2EEF8D7D9E81}" srcOrd="3" destOrd="0" presId="urn:microsoft.com/office/officeart/2005/8/layout/process4"/>
    <dgm:cxn modelId="{6EF0ACF3-0FE5-DF45-B27A-0BC0D67A4C07}" type="presParOf" srcId="{C0ABE561-FFA1-3845-89F1-5C4E0FFFCC4F}" destId="{D1CF3D3B-9F7F-0F4D-B12B-C314A665C04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3E2E-0668-134E-9C5C-77919D088E52}">
      <dsp:nvSpPr>
        <dsp:cNvPr id="0" name=""/>
        <dsp:cNvSpPr/>
      </dsp:nvSpPr>
      <dsp:spPr>
        <a:xfrm>
          <a:off x="872899" y="1687"/>
          <a:ext cx="3763952" cy="37639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Objective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Empower FutureWorks Solutions with tools for data-driven decision-making.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Deliver real-time labor market insights, predictive analytics, and personalized career recommendations.</a:t>
          </a:r>
        </a:p>
      </dsp:txBody>
      <dsp:txXfrm>
        <a:off x="1424117" y="552905"/>
        <a:ext cx="2661516" cy="2661516"/>
      </dsp:txXfrm>
    </dsp:sp>
    <dsp:sp modelId="{0F7A54E7-FB9F-D04D-976A-63B5B743E67F}">
      <dsp:nvSpPr>
        <dsp:cNvPr id="0" name=""/>
        <dsp:cNvSpPr/>
      </dsp:nvSpPr>
      <dsp:spPr>
        <a:xfrm rot="5400000">
          <a:off x="4947377" y="1384940"/>
          <a:ext cx="1317383" cy="997447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17D54-F194-8C45-86DA-F9377E8E41AF}">
      <dsp:nvSpPr>
        <dsp:cNvPr id="0" name=""/>
        <dsp:cNvSpPr/>
      </dsp:nvSpPr>
      <dsp:spPr>
        <a:xfrm>
          <a:off x="6518828" y="1687"/>
          <a:ext cx="3763952" cy="37639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Expected Outcomes</a:t>
          </a:r>
          <a:r>
            <a:rPr lang="en-US" sz="22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Improved efficiency for career advisors.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Enhanced accuracy in job market predictions.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Tailored career recommendations for job seekers.</a:t>
          </a:r>
        </a:p>
      </dsp:txBody>
      <dsp:txXfrm>
        <a:off x="7070046" y="552905"/>
        <a:ext cx="2661516" cy="2661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B252-BBB0-A949-8399-216245261248}">
      <dsp:nvSpPr>
        <dsp:cNvPr id="0" name=""/>
        <dsp:cNvSpPr/>
      </dsp:nvSpPr>
      <dsp:spPr>
        <a:xfrm>
          <a:off x="0" y="0"/>
          <a:ext cx="7486563" cy="524323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 dirty="0"/>
            <a:t>Key Assumptions</a:t>
          </a:r>
          <a:r>
            <a:rPr lang="en-US" sz="6500" b="0" i="0" kern="1200" dirty="0"/>
            <a:t>:</a:t>
          </a:r>
          <a:endParaRPr lang="en-US" sz="6500" kern="1200" dirty="0"/>
        </a:p>
      </dsp:txBody>
      <dsp:txXfrm>
        <a:off x="0" y="0"/>
        <a:ext cx="7486563" cy="2831348"/>
      </dsp:txXfrm>
    </dsp:sp>
    <dsp:sp modelId="{01C04545-6F44-984E-A918-6353A1DA276F}">
      <dsp:nvSpPr>
        <dsp:cNvPr id="0" name=""/>
        <dsp:cNvSpPr/>
      </dsp:nvSpPr>
      <dsp:spPr>
        <a:xfrm>
          <a:off x="0" y="2726483"/>
          <a:ext cx="1871640" cy="24118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from reliable sources will be accurate and accessible.</a:t>
          </a:r>
          <a:endParaRPr lang="en-US" sz="2000" kern="1200"/>
        </a:p>
      </dsp:txBody>
      <dsp:txXfrm>
        <a:off x="0" y="2726483"/>
        <a:ext cx="1871640" cy="2411889"/>
      </dsp:txXfrm>
    </dsp:sp>
    <dsp:sp modelId="{AD1BB3FF-7984-134A-81EF-8FEB0AAD6F50}">
      <dsp:nvSpPr>
        <dsp:cNvPr id="0" name=""/>
        <dsp:cNvSpPr/>
      </dsp:nvSpPr>
      <dsp:spPr>
        <a:xfrm>
          <a:off x="1871640" y="2726483"/>
          <a:ext cx="1871640" cy="2411889"/>
        </a:xfrm>
        <a:prstGeom prst="rect">
          <a:avLst/>
        </a:prstGeom>
        <a:solidFill>
          <a:schemeClr val="accent5">
            <a:tint val="40000"/>
            <a:alpha val="90000"/>
            <a:hueOff val="2680221"/>
            <a:satOff val="-18300"/>
            <a:lumOff val="-136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Career advisors will actively engage and adopt the platform.</a:t>
          </a:r>
          <a:endParaRPr lang="en-US" sz="2000" kern="1200"/>
        </a:p>
      </dsp:txBody>
      <dsp:txXfrm>
        <a:off x="1871640" y="2726483"/>
        <a:ext cx="1871640" cy="2411889"/>
      </dsp:txXfrm>
    </dsp:sp>
    <dsp:sp modelId="{D2A68DEA-AB6B-C449-B4FB-18C1F79B39B1}">
      <dsp:nvSpPr>
        <dsp:cNvPr id="0" name=""/>
        <dsp:cNvSpPr/>
      </dsp:nvSpPr>
      <dsp:spPr>
        <a:xfrm>
          <a:off x="3743281" y="2726483"/>
          <a:ext cx="1871640" cy="2411889"/>
        </a:xfrm>
        <a:prstGeom prst="rect">
          <a:avLst/>
        </a:prstGeom>
        <a:solidFill>
          <a:schemeClr val="accent5">
            <a:tint val="40000"/>
            <a:alpha val="90000"/>
            <a:hueOff val="5360441"/>
            <a:satOff val="-36601"/>
            <a:lumOff val="-27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Existing IT systems will support integration with minimal modifications.</a:t>
          </a:r>
          <a:endParaRPr lang="en-US" sz="2000" kern="1200"/>
        </a:p>
      </dsp:txBody>
      <dsp:txXfrm>
        <a:off x="3743281" y="2726483"/>
        <a:ext cx="1871640" cy="2411889"/>
      </dsp:txXfrm>
    </dsp:sp>
    <dsp:sp modelId="{1DE9C2D2-A482-5F46-9881-2A715A5406BE}">
      <dsp:nvSpPr>
        <dsp:cNvPr id="0" name=""/>
        <dsp:cNvSpPr/>
      </dsp:nvSpPr>
      <dsp:spPr>
        <a:xfrm>
          <a:off x="5614922" y="2726483"/>
          <a:ext cx="1871640" cy="2411889"/>
        </a:xfrm>
        <a:prstGeom prst="rect">
          <a:avLst/>
        </a:prstGeom>
        <a:solidFill>
          <a:schemeClr val="accent5">
            <a:tint val="40000"/>
            <a:alpha val="90000"/>
            <a:hueOff val="8040662"/>
            <a:satOff val="-54901"/>
            <a:lumOff val="-408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Stable external factors, avoiding disruptions like economic downturns.</a:t>
          </a:r>
          <a:endParaRPr lang="en-US" sz="2000" kern="1200"/>
        </a:p>
      </dsp:txBody>
      <dsp:txXfrm>
        <a:off x="5614922" y="2726483"/>
        <a:ext cx="1871640" cy="2411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87991-9DE1-084A-8D4A-60B6D0D430A7}">
      <dsp:nvSpPr>
        <dsp:cNvPr id="0" name=""/>
        <dsp:cNvSpPr/>
      </dsp:nvSpPr>
      <dsp:spPr>
        <a:xfrm rot="5400000">
          <a:off x="2993567" y="225918"/>
          <a:ext cx="4194590" cy="4791400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Enhanced decision-making for career advisors.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Improved data integration and centralized insights.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Increased accuracy in career guidance processes.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Reduced manual effort through automation.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Scalable and future-proof IT infrastructure.</a:t>
          </a:r>
          <a:endParaRPr lang="en-US" sz="2500" kern="1200"/>
        </a:p>
      </dsp:txBody>
      <dsp:txXfrm rot="-5400000">
        <a:off x="2695163" y="729086"/>
        <a:ext cx="4586637" cy="3785064"/>
      </dsp:txXfrm>
    </dsp:sp>
    <dsp:sp modelId="{5A9DB5B2-B672-8746-B830-0C44F1C9ACFA}">
      <dsp:nvSpPr>
        <dsp:cNvPr id="0" name=""/>
        <dsp:cNvSpPr/>
      </dsp:nvSpPr>
      <dsp:spPr>
        <a:xfrm>
          <a:off x="0" y="0"/>
          <a:ext cx="2695162" cy="5243238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/>
            <a:t>Key Impacts</a:t>
          </a:r>
          <a:r>
            <a:rPr lang="en-US" sz="4100" b="0" i="0" kern="1200"/>
            <a:t>:</a:t>
          </a:r>
          <a:endParaRPr lang="en-US" sz="4100" kern="1200"/>
        </a:p>
      </dsp:txBody>
      <dsp:txXfrm>
        <a:off x="131567" y="131567"/>
        <a:ext cx="2432028" cy="4980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AB91-5F68-A44B-9FA4-3B1B9B3D28B2}">
      <dsp:nvSpPr>
        <dsp:cNvPr id="0" name=""/>
        <dsp:cNvSpPr/>
      </dsp:nvSpPr>
      <dsp:spPr>
        <a:xfrm>
          <a:off x="0" y="116383"/>
          <a:ext cx="6620255" cy="647595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Resources</a:t>
          </a:r>
          <a:r>
            <a:rPr lang="en-US" sz="2700" kern="1200"/>
            <a:t>:</a:t>
          </a:r>
        </a:p>
      </dsp:txBody>
      <dsp:txXfrm>
        <a:off x="31613" y="147996"/>
        <a:ext cx="6557029" cy="584369"/>
      </dsp:txXfrm>
    </dsp:sp>
    <dsp:sp modelId="{A4B8629D-C4D9-3549-A395-219243B654A9}">
      <dsp:nvSpPr>
        <dsp:cNvPr id="0" name=""/>
        <dsp:cNvSpPr/>
      </dsp:nvSpPr>
      <dsp:spPr>
        <a:xfrm>
          <a:off x="0" y="763978"/>
          <a:ext cx="6620255" cy="234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19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Initial funding: $20,000.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Team members: Six with defined roles.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Technology: Python, Power BI, GitHub, and open-source libraries.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Data Sources: LinkedIn, Indeed, Glassdoor.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IT Infrastructure: Existing setup with no new hardware.</a:t>
          </a:r>
        </a:p>
      </dsp:txBody>
      <dsp:txXfrm>
        <a:off x="0" y="763978"/>
        <a:ext cx="6620255" cy="2347379"/>
      </dsp:txXfrm>
    </dsp:sp>
    <dsp:sp modelId="{DCA2F0A9-0E7F-7548-AC93-E5A043398F03}">
      <dsp:nvSpPr>
        <dsp:cNvPr id="0" name=""/>
        <dsp:cNvSpPr/>
      </dsp:nvSpPr>
      <dsp:spPr>
        <a:xfrm>
          <a:off x="0" y="3111358"/>
          <a:ext cx="6620255" cy="64759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Constraints</a:t>
          </a:r>
          <a:r>
            <a:rPr lang="en-US" sz="2700" kern="1200"/>
            <a:t>:</a:t>
          </a:r>
        </a:p>
      </dsp:txBody>
      <dsp:txXfrm>
        <a:off x="31613" y="3142971"/>
        <a:ext cx="6557029" cy="584369"/>
      </dsp:txXfrm>
    </dsp:sp>
    <dsp:sp modelId="{AC69BDFF-F3A3-C442-BC60-B006BC981DC7}">
      <dsp:nvSpPr>
        <dsp:cNvPr id="0" name=""/>
        <dsp:cNvSpPr/>
      </dsp:nvSpPr>
      <dsp:spPr>
        <a:xfrm>
          <a:off x="0" y="3758953"/>
          <a:ext cx="6620255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19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Limited budget for unforeseen costs.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Restricted to existing tools and data sources.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Dependent on stakeholder engagement.</a:t>
          </a:r>
        </a:p>
      </dsp:txBody>
      <dsp:txXfrm>
        <a:off x="0" y="3758953"/>
        <a:ext cx="6620255" cy="1089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12C97-BBCD-AA46-966A-591220389BCA}">
      <dsp:nvSpPr>
        <dsp:cNvPr id="0" name=""/>
        <dsp:cNvSpPr/>
      </dsp:nvSpPr>
      <dsp:spPr>
        <a:xfrm>
          <a:off x="0" y="0"/>
          <a:ext cx="6620255" cy="4965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/>
            <a:t>Key Metrics</a:t>
          </a:r>
          <a:r>
            <a:rPr lang="en-US" sz="6500" b="0" i="0" kern="1200"/>
            <a:t>:</a:t>
          </a:r>
          <a:endParaRPr lang="en-US" sz="6500" kern="1200"/>
        </a:p>
      </dsp:txBody>
      <dsp:txXfrm>
        <a:off x="0" y="0"/>
        <a:ext cx="6620255" cy="2681203"/>
      </dsp:txXfrm>
    </dsp:sp>
    <dsp:sp modelId="{D9E2428D-3EED-1745-A5C3-7DFAD959048A}">
      <dsp:nvSpPr>
        <dsp:cNvPr id="0" name=""/>
        <dsp:cNvSpPr/>
      </dsp:nvSpPr>
      <dsp:spPr>
        <a:xfrm>
          <a:off x="808" y="2581899"/>
          <a:ext cx="1323727" cy="22839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Reduce manual effort by 30% for career advisors.</a:t>
          </a:r>
          <a:endParaRPr lang="en-US" sz="1600" kern="1200"/>
        </a:p>
      </dsp:txBody>
      <dsp:txXfrm>
        <a:off x="808" y="2581899"/>
        <a:ext cx="1323727" cy="2283988"/>
      </dsp:txXfrm>
    </dsp:sp>
    <dsp:sp modelId="{5A3654D6-C6E9-7947-BA1F-D500C4D242C3}">
      <dsp:nvSpPr>
        <dsp:cNvPr id="0" name=""/>
        <dsp:cNvSpPr/>
      </dsp:nvSpPr>
      <dsp:spPr>
        <a:xfrm>
          <a:off x="1324536" y="2581899"/>
          <a:ext cx="1323727" cy="228398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Achieve 95% accuracy in predictive analytics.</a:t>
          </a:r>
          <a:endParaRPr lang="en-US" sz="1600" kern="1200"/>
        </a:p>
      </dsp:txBody>
      <dsp:txXfrm>
        <a:off x="1324536" y="2581899"/>
        <a:ext cx="1323727" cy="2283988"/>
      </dsp:txXfrm>
    </dsp:sp>
    <dsp:sp modelId="{F70F9BC8-4F46-D544-AB44-D626A41AFD90}">
      <dsp:nvSpPr>
        <dsp:cNvPr id="0" name=""/>
        <dsp:cNvSpPr/>
      </dsp:nvSpPr>
      <dsp:spPr>
        <a:xfrm>
          <a:off x="2648264" y="2581899"/>
          <a:ext cx="1323727" cy="228398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Obtain 90% satisfaction ratings from users.</a:t>
          </a:r>
          <a:endParaRPr lang="en-US" sz="1600" kern="1200"/>
        </a:p>
      </dsp:txBody>
      <dsp:txXfrm>
        <a:off x="2648264" y="2581899"/>
        <a:ext cx="1323727" cy="2283988"/>
      </dsp:txXfrm>
    </dsp:sp>
    <dsp:sp modelId="{FA327E83-6B95-A54D-BCCE-2EEF8D7D9E81}">
      <dsp:nvSpPr>
        <dsp:cNvPr id="0" name=""/>
        <dsp:cNvSpPr/>
      </dsp:nvSpPr>
      <dsp:spPr>
        <a:xfrm>
          <a:off x="3971991" y="2581899"/>
          <a:ext cx="1323727" cy="22839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Ensure 80% adoption within the first three months.</a:t>
          </a:r>
          <a:endParaRPr lang="en-US" sz="1600" kern="1200"/>
        </a:p>
      </dsp:txBody>
      <dsp:txXfrm>
        <a:off x="3971991" y="2581899"/>
        <a:ext cx="1323727" cy="2283988"/>
      </dsp:txXfrm>
    </dsp:sp>
    <dsp:sp modelId="{D1CF3D3B-9F7F-0F4D-B12B-C314A665C04F}">
      <dsp:nvSpPr>
        <dsp:cNvPr id="0" name=""/>
        <dsp:cNvSpPr/>
      </dsp:nvSpPr>
      <dsp:spPr>
        <a:xfrm>
          <a:off x="5295719" y="2581899"/>
          <a:ext cx="1323727" cy="228398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Deliver 20% cost efficiency through automation.</a:t>
          </a:r>
          <a:endParaRPr lang="en-US" sz="1600" kern="1200"/>
        </a:p>
      </dsp:txBody>
      <dsp:txXfrm>
        <a:off x="5295719" y="2581899"/>
        <a:ext cx="1323727" cy="228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Cloudy oil paint art">
            <a:extLst>
              <a:ext uri="{FF2B5EF4-FFF2-40B4-BE49-F238E27FC236}">
                <a16:creationId xmlns:a16="http://schemas.microsoft.com/office/drawing/2014/main" id="{4348A9AE-EF97-41B1-AACE-D62CC0F8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402" b="1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55B9B-8352-6DA6-470A-E812E03A8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6159"/>
            <a:ext cx="6301185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i="1" dirty="0"/>
              <a:t>Employability Analytics Project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B654-A91A-0E7B-AF4D-017E04889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913" y="2757989"/>
            <a:ext cx="3973287" cy="3587211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By: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Team 16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Group Members: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Ananya Chowdary </a:t>
            </a:r>
            <a:r>
              <a:rPr lang="en-US" sz="1800" dirty="0" err="1"/>
              <a:t>Bheemaneni</a:t>
            </a:r>
            <a:endParaRPr lang="en-US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Maneesha Kakarla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Bala Krishna </a:t>
            </a:r>
            <a:r>
              <a:rPr lang="en-US" sz="1800" dirty="0" err="1"/>
              <a:t>Kalavakunta</a:t>
            </a:r>
            <a:endParaRPr lang="en-US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Laya </a:t>
            </a:r>
            <a:r>
              <a:rPr lang="en-US" sz="1800" dirty="0" err="1"/>
              <a:t>Kalva</a:t>
            </a:r>
            <a:endParaRPr lang="en-US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Manohar </a:t>
            </a:r>
            <a:r>
              <a:rPr lang="en-US" sz="1800" dirty="0" err="1"/>
              <a:t>Kancharla</a:t>
            </a:r>
            <a:endParaRPr lang="en-US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Sai Venkata Sriram Chowdary </a:t>
            </a:r>
            <a:r>
              <a:rPr lang="en-US" sz="1800" dirty="0" err="1"/>
              <a:t>Karicheti</a:t>
            </a:r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12F6-D93E-96E0-69C7-AAEEB2AB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C7F2D02-4D7A-7E19-4ECC-147ACE63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3015F-5883-E6E4-09FE-87F988CE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US" sz="4400" b="0" i="0" u="none" strike="noStrike">
                <a:effectLst/>
                <a:latin typeface="-webkit-standard"/>
              </a:rPr>
              <a:t>Project Objective</a:t>
            </a:r>
            <a:endParaRPr lang="en-US" sz="4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48DA315-C7B6-4684-E31C-2F36BB46A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71791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54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CA99-47A7-F67E-3392-5A9F3B42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b="0" i="0" u="none" strike="noStrike">
                <a:effectLst/>
                <a:latin typeface="-webkit-standard"/>
              </a:rPr>
              <a:t>Project Scope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A586-3A3E-84C7-20A7-7D334635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525" y="1088204"/>
            <a:ext cx="5181219" cy="5257800"/>
          </a:xfrm>
        </p:spPr>
        <p:txBody>
          <a:bodyPr>
            <a:normAutofit/>
          </a:bodyPr>
          <a:lstStyle/>
          <a:p>
            <a:r>
              <a:rPr lang="en-US" b="1" dirty="0"/>
              <a:t>In Scope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integration from job portals and industry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analytics for market trends and skill gaps.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 of interactive dashboards.</a:t>
            </a:r>
          </a:p>
          <a:p>
            <a:r>
              <a:rPr lang="en-US" b="1" dirty="0"/>
              <a:t>Out of Scope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placement services or long-term platform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non-recruitment-related systems.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D9CD8B9-6E42-68CE-40D9-FCB64111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8524E-0C9B-0CE1-3B5A-456E7AA1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6159"/>
            <a:ext cx="3154680" cy="4069973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Assumptions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1A6CB-BD9F-CD5F-1314-DC393BBFE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711531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7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B01-D869-39AC-F1E0-D4A0F5E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Project Milestones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CE3564E-0114-BB3A-E677-2E3F0EE80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93905"/>
              </p:ext>
            </p:extLst>
          </p:nvPr>
        </p:nvGraphicFramePr>
        <p:xfrm>
          <a:off x="5083629" y="969963"/>
          <a:ext cx="6600372" cy="501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124">
                  <a:extLst>
                    <a:ext uri="{9D8B030D-6E8A-4147-A177-3AD203B41FA5}">
                      <a16:colId xmlns:a16="http://schemas.microsoft.com/office/drawing/2014/main" val="3519290795"/>
                    </a:ext>
                  </a:extLst>
                </a:gridCol>
                <a:gridCol w="2200124">
                  <a:extLst>
                    <a:ext uri="{9D8B030D-6E8A-4147-A177-3AD203B41FA5}">
                      <a16:colId xmlns:a16="http://schemas.microsoft.com/office/drawing/2014/main" val="578337803"/>
                    </a:ext>
                  </a:extLst>
                </a:gridCol>
                <a:gridCol w="2200124">
                  <a:extLst>
                    <a:ext uri="{9D8B030D-6E8A-4147-A177-3AD203B41FA5}">
                      <a16:colId xmlns:a16="http://schemas.microsoft.com/office/drawing/2014/main" val="2445599346"/>
                    </a:ext>
                  </a:extLst>
                </a:gridCol>
              </a:tblGrid>
              <a:tr h="294682">
                <a:tc>
                  <a:txBody>
                    <a:bodyPr/>
                    <a:lstStyle/>
                    <a:p>
                      <a:r>
                        <a:rPr lang="en-US" sz="1600" b="1" dirty="0"/>
                        <a:t>Milestone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Deliverable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7195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r>
                        <a:rPr lang="en-US" sz="1600" b="1" dirty="0"/>
                        <a:t>Kickoff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 project plan and team roles finalized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72527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Integration Plan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Plan for consolidating data sources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75054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 Development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Completed predictive analytics models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20828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r>
                        <a:rPr lang="en-US" sz="1600" b="1" dirty="0"/>
                        <a:t>Dashboard Prototype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Interactive dashboard prototype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9490"/>
                  </a:ext>
                </a:extLst>
              </a:tr>
              <a:tr h="515693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Testing &amp; Feedback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Advisor feedback on platform usability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61890"/>
                  </a:ext>
                </a:extLst>
              </a:tr>
              <a:tr h="515693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Final Deployment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Fully functional analytics platform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39863"/>
                  </a:ext>
                </a:extLst>
              </a:tr>
              <a:tr h="515693"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Closure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report and presentation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 15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5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9A71-AA46-13C4-70FC-210D83D2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6159"/>
            <a:ext cx="3154680" cy="4069973"/>
          </a:xfrm>
        </p:spPr>
        <p:txBody>
          <a:bodyPr>
            <a:normAutofit/>
          </a:bodyPr>
          <a:lstStyle/>
          <a:p>
            <a:r>
              <a:rPr lang="en-US" sz="4800" b="0" i="0" u="none" strike="noStrike" dirty="0">
                <a:effectLst/>
                <a:latin typeface="-webkit-standard"/>
              </a:rPr>
              <a:t>Impact Statement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E03BEC-27FF-D86B-7656-65D8EB4A8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39885"/>
              </p:ext>
            </p:extLst>
          </p:nvPr>
        </p:nvGraphicFramePr>
        <p:xfrm>
          <a:off x="4184228" y="981887"/>
          <a:ext cx="7486563" cy="524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D866F-7D72-B33A-922A-2A7C401F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Resources and Constraints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BE6F0-AE3F-848A-E0CC-43821831A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7392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A4D24-BD1C-D4C5-1281-4AA6ED0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b="0" i="0" u="none" strike="noStrike" dirty="0">
                <a:effectLst/>
                <a:latin typeface="-webkit-standard"/>
              </a:rPr>
              <a:t>Risks and Mitigation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9AB103-AF5B-D848-7B35-F4C7B669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1088204"/>
            <a:ext cx="4811485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/>
              <a:t>High-Level Risks</a:t>
            </a:r>
            <a:r>
              <a:rPr lang="en-US" sz="150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 integration challenges.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Predictive model inaccuracies.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Stakeholder engagement issues.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Budget constraints.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Technology limitations.</a:t>
            </a:r>
          </a:p>
          <a:p>
            <a:pPr>
              <a:lnSpc>
                <a:spcPct val="100000"/>
              </a:lnSpc>
            </a:pPr>
            <a:r>
              <a:rPr lang="en-US" sz="1500" b="1" dirty="0"/>
              <a:t>Mitigation Strategies</a:t>
            </a:r>
            <a:r>
              <a:rPr lang="en-US" sz="1500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Use standardized APIs and validate data quality early.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Train predictive models on diverse datasets.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Schedule regular feedback sessions with stakeholders.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Monitor expenses closely and prioritize deliverables.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Conduct early compatibility testing with IT systems.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256D15D1-FAAD-3019-8128-E91B6EE7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CAD3B-DC99-882A-0CA8-B2B2B31C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Success Measurements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10841-ACAF-1C20-211E-9C758E110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81361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5038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457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-webkit-standard</vt:lpstr>
      <vt:lpstr>Arial</vt:lpstr>
      <vt:lpstr>Bierstadt</vt:lpstr>
      <vt:lpstr>GestaltVTI</vt:lpstr>
      <vt:lpstr>Employability Analytics Project</vt:lpstr>
      <vt:lpstr>Project Objective</vt:lpstr>
      <vt:lpstr>Project Scope</vt:lpstr>
      <vt:lpstr>Assumptions</vt:lpstr>
      <vt:lpstr>Project Milestones</vt:lpstr>
      <vt:lpstr>Impact Statement</vt:lpstr>
      <vt:lpstr>Resources and Constraints</vt:lpstr>
      <vt:lpstr>Risks and Mitigation</vt:lpstr>
      <vt:lpstr>Success Measurements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Srikrupa Rachakonda</dc:creator>
  <cp:lastModifiedBy>Srikrupa Rachakonda</cp:lastModifiedBy>
  <cp:revision>1</cp:revision>
  <dcterms:created xsi:type="dcterms:W3CDTF">2025-01-26T00:45:45Z</dcterms:created>
  <dcterms:modified xsi:type="dcterms:W3CDTF">2025-01-26T01:07:01Z</dcterms:modified>
</cp:coreProperties>
</file>