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251450"/>
            <a:ext cx="9144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50129"/>
            <a:ext cx="9144000" cy="6090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6A8-9468-F84E-9138-F18A5D20EB88}" type="datetimeFigureOut">
              <a:rPr lang="en-US" smtClean="0"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34D-0E43-8341-A563-5EDD669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3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6A8-9468-F84E-9138-F18A5D20EB88}" type="datetimeFigureOut">
              <a:rPr lang="en-US" smtClean="0"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34D-0E43-8341-A563-5EDD669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6A8-9468-F84E-9138-F18A5D20EB88}" type="datetimeFigureOut">
              <a:rPr lang="en-US" smtClean="0"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34D-0E43-8341-A563-5EDD669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6A8-9468-F84E-9138-F18A5D20EB88}" type="datetimeFigureOut">
              <a:rPr lang="en-US" smtClean="0"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34D-0E43-8341-A563-5EDD669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2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6A8-9468-F84E-9138-F18A5D20EB88}" type="datetimeFigureOut">
              <a:rPr lang="en-US" smtClean="0"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34D-0E43-8341-A563-5EDD669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6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6A8-9468-F84E-9138-F18A5D20EB88}" type="datetimeFigureOut">
              <a:rPr lang="en-US" smtClean="0"/>
              <a:t>7/17/13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34D-0E43-8341-A563-5EDD669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6A8-9468-F84E-9138-F18A5D20EB88}" type="datetimeFigureOut">
              <a:rPr lang="en-US" smtClean="0"/>
              <a:t>7/17/13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34D-0E43-8341-A563-5EDD669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3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6A8-9468-F84E-9138-F18A5D20EB88}" type="datetimeFigureOut">
              <a:rPr lang="en-US" smtClean="0"/>
              <a:t>7/17/13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34D-0E43-8341-A563-5EDD669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6A8-9468-F84E-9138-F18A5D20EB88}" type="datetimeFigureOut">
              <a:rPr lang="en-US" smtClean="0"/>
              <a:t>7/17/13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34D-0E43-8341-A563-5EDD669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6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6A8-9468-F84E-9138-F18A5D20EB88}" type="datetimeFigureOut">
              <a:rPr lang="en-US" smtClean="0"/>
              <a:t>7/17/13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34D-0E43-8341-A563-5EDD669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6A8-9468-F84E-9138-F18A5D20EB88}" type="datetimeFigureOut">
              <a:rPr lang="en-US" smtClean="0"/>
              <a:t>7/17/13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34D-0E43-8341-A563-5EDD669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1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86091"/>
            <a:ext cx="9144000" cy="933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4751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96A8-9468-F84E-9138-F18A5D20EB88}" type="datetimeFigureOut">
              <a:rPr lang="en-US" smtClean="0"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C34D-0E43-8341-A563-5EDD669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1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u="sng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Ratification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Gotta</a:t>
            </a:r>
            <a:r>
              <a:rPr lang="en-US" dirty="0" smtClean="0"/>
              <a:t> Pay the Cost to be the Boss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31" y="0"/>
            <a:ext cx="8782759" cy="577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9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0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Ponder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what extent were the compromises reached the result of 18</a:t>
            </a:r>
            <a:r>
              <a:rPr lang="en-US" baseline="30000" dirty="0" smtClean="0"/>
              <a:t>th</a:t>
            </a:r>
            <a:r>
              <a:rPr lang="en-US" dirty="0" smtClean="0"/>
              <a:t> century Republican ideals held by the delegates and to what extent were they the result of deep-rooted economic and political interests of the regions the represented?</a:t>
            </a:r>
          </a:p>
          <a:p>
            <a:r>
              <a:rPr lang="en-US" dirty="0" smtClean="0"/>
              <a:t>Double standard for slaves?</a:t>
            </a:r>
          </a:p>
          <a:p>
            <a:r>
              <a:rPr lang="en-US" dirty="0" smtClean="0"/>
              <a:t>Difference in status, military service, region, experience for Fed/Anti-Fed? Why?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0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Federalists vs. Anti-Federalists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Federalists</a:t>
            </a:r>
            <a:r>
              <a:rPr lang="en-US" dirty="0" smtClean="0"/>
              <a:t> – Northerners Jay, Madison, Hamilton</a:t>
            </a:r>
          </a:p>
          <a:p>
            <a:pPr lvl="1"/>
            <a:r>
              <a:rPr lang="en-US" dirty="0" smtClean="0"/>
              <a:t>Upper class, </a:t>
            </a:r>
            <a:r>
              <a:rPr lang="en-US" dirty="0" err="1" smtClean="0"/>
              <a:t>gov.</a:t>
            </a:r>
            <a:r>
              <a:rPr lang="en-US" dirty="0" smtClean="0"/>
              <a:t> should regulate commerce, taxes</a:t>
            </a:r>
          </a:p>
          <a:p>
            <a:pPr lvl="1"/>
            <a:r>
              <a:rPr lang="en-US" dirty="0" smtClean="0"/>
              <a:t>Madison argues for big </a:t>
            </a:r>
            <a:r>
              <a:rPr lang="en-US" dirty="0" err="1" smtClean="0"/>
              <a:t>gov.</a:t>
            </a:r>
            <a:r>
              <a:rPr lang="en-US" dirty="0" smtClean="0"/>
              <a:t> to be more successful w/ </a:t>
            </a:r>
            <a:r>
              <a:rPr lang="en-US" b="1" dirty="0" smtClean="0"/>
              <a:t>checks and balances</a:t>
            </a:r>
          </a:p>
          <a:p>
            <a:pPr lvl="1"/>
            <a:r>
              <a:rPr lang="en-US" dirty="0" smtClean="0"/>
              <a:t>Small States – Happy w/ Senate compromise</a:t>
            </a:r>
          </a:p>
          <a:p>
            <a:pPr lvl="1"/>
            <a:r>
              <a:rPr lang="en-US" dirty="0" smtClean="0"/>
              <a:t>More political experience; high ranks in </a:t>
            </a:r>
            <a:r>
              <a:rPr lang="en-US" dirty="0" err="1" smtClean="0"/>
              <a:t>AmRev</a:t>
            </a:r>
            <a:endParaRPr lang="en-US" dirty="0" smtClean="0"/>
          </a:p>
          <a:p>
            <a:r>
              <a:rPr lang="en-US" b="1" u="sng" dirty="0" smtClean="0"/>
              <a:t>Anti-Federalists</a:t>
            </a:r>
            <a:r>
              <a:rPr lang="en-US" b="1" dirty="0" smtClean="0"/>
              <a:t> </a:t>
            </a:r>
            <a:r>
              <a:rPr lang="en-US" dirty="0" smtClean="0"/>
              <a:t>– Southerners who feared a legislature filled by rich, high-born Northerners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abuse </a:t>
            </a:r>
            <a:r>
              <a:rPr lang="en-US" dirty="0" err="1" smtClean="0"/>
              <a:t>ind.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ights</a:t>
            </a:r>
          </a:p>
          <a:p>
            <a:pPr lvl="1"/>
            <a:r>
              <a:rPr lang="en-US" dirty="0" smtClean="0"/>
              <a:t>Less political experience; lower ranks in </a:t>
            </a:r>
            <a:r>
              <a:rPr lang="en-US" dirty="0" err="1" smtClean="0"/>
              <a:t>AmRev</a:t>
            </a:r>
            <a:endParaRPr lang="en-US" dirty="0" smtClean="0"/>
          </a:p>
          <a:p>
            <a:pPr lvl="1"/>
            <a:r>
              <a:rPr lang="en-US" dirty="0" smtClean="0"/>
              <a:t>Fought for freedom, so don’t want to lose it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Bill of Rights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44" y="5026512"/>
            <a:ext cx="2280452" cy="1831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26" y="5000796"/>
            <a:ext cx="1131818" cy="1831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810" y="4987938"/>
            <a:ext cx="3121966" cy="18443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28344" y="5531170"/>
            <a:ext cx="812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Vs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9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Virginia Plan </a:t>
            </a:r>
            <a:r>
              <a:rPr lang="en-US" dirty="0" smtClean="0"/>
              <a:t>– Representation in legislature based on population</a:t>
            </a:r>
          </a:p>
          <a:p>
            <a:r>
              <a:rPr lang="en-US" b="1" u="sng" dirty="0" smtClean="0"/>
              <a:t>New Jersey Plan </a:t>
            </a:r>
            <a:r>
              <a:rPr lang="en-US" dirty="0" smtClean="0"/>
              <a:t>– = Rep for each state</a:t>
            </a:r>
          </a:p>
          <a:p>
            <a:r>
              <a:rPr lang="en-US" b="1" u="sng" dirty="0" smtClean="0"/>
              <a:t>Connecticut </a:t>
            </a:r>
            <a:r>
              <a:rPr lang="en-US" b="1" u="sng" dirty="0"/>
              <a:t>Compromise</a:t>
            </a:r>
            <a:r>
              <a:rPr lang="en-US" dirty="0"/>
              <a:t> – </a:t>
            </a:r>
            <a:r>
              <a:rPr lang="en-US" dirty="0" smtClean="0"/>
              <a:t>Bicameral legislature with one of each (= in upper house)</a:t>
            </a:r>
          </a:p>
          <a:p>
            <a:r>
              <a:rPr lang="en-US" b="1" u="sng" dirty="0" smtClean="0"/>
              <a:t>3/5 Compromise</a:t>
            </a:r>
            <a:r>
              <a:rPr lang="en-US" b="1" dirty="0" smtClean="0"/>
              <a:t> </a:t>
            </a:r>
            <a:r>
              <a:rPr lang="en-US" dirty="0" smtClean="0"/>
              <a:t>– How do we count slaves?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1370"/>
            <a:ext cx="2348730" cy="28366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02137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Paterson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198" y="4021370"/>
            <a:ext cx="2401268" cy="2844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9198" y="4021370"/>
            <a:ext cx="142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E. Randolph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412" y="4021370"/>
            <a:ext cx="1944108" cy="28366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62110" y="4988807"/>
            <a:ext cx="108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Sherman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39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6092"/>
            <a:ext cx="9144000" cy="1455965"/>
          </a:xfrm>
        </p:spPr>
        <p:txBody>
          <a:bodyPr>
            <a:normAutofit/>
          </a:bodyPr>
          <a:lstStyle/>
          <a:p>
            <a:r>
              <a:rPr lang="en-US" dirty="0" smtClean="0"/>
              <a:t>Better than the Articles of Confederation? Yes.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383"/>
            <a:ext cx="9144000" cy="4525963"/>
          </a:xfrm>
        </p:spPr>
        <p:txBody>
          <a:bodyPr/>
          <a:lstStyle/>
          <a:p>
            <a:r>
              <a:rPr lang="en-US" dirty="0" smtClean="0"/>
              <a:t>State </a:t>
            </a:r>
            <a:r>
              <a:rPr lang="en-US" dirty="0" err="1" smtClean="0"/>
              <a:t>gov.</a:t>
            </a:r>
            <a:r>
              <a:rPr lang="en-US" dirty="0" smtClean="0"/>
              <a:t> w/ no relation to citizens</a:t>
            </a:r>
            <a:r>
              <a:rPr lang="en-US" dirty="0" smtClean="0">
                <a:sym typeface="Wingdings"/>
              </a:rPr>
              <a:t> Senate/House w/ = power and responsibility to people</a:t>
            </a:r>
          </a:p>
          <a:p>
            <a:r>
              <a:rPr lang="en-US" dirty="0" smtClean="0">
                <a:sym typeface="Wingdings"/>
              </a:rPr>
              <a:t>No court hierarchy Fed Courts regulate congress</a:t>
            </a:r>
          </a:p>
          <a:p>
            <a:r>
              <a:rPr lang="en-US" dirty="0" smtClean="0">
                <a:sym typeface="Wingdings"/>
              </a:rPr>
              <a:t>Single congress of delegates 3 distinct branches with checks, balances, and well-defined roles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538" y="3946166"/>
            <a:ext cx="1899412" cy="29118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1581" y="4328494"/>
            <a:ext cx="1342303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0" dirty="0" smtClean="0">
                <a:solidFill>
                  <a:srgbClr val="FF0000"/>
                </a:solidFill>
              </a:rPr>
              <a:t>X</a:t>
            </a:r>
            <a:endParaRPr lang="en-US" sz="1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4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Ratification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7510"/>
            <a:ext cx="5308600" cy="62104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Nine needed to ratify</a:t>
            </a:r>
          </a:p>
          <a:p>
            <a:r>
              <a:rPr lang="en-US" dirty="0" smtClean="0"/>
              <a:t>State conventions to ratify. Why?</a:t>
            </a:r>
            <a:r>
              <a:rPr lang="en-US" dirty="0" smtClean="0">
                <a:sym typeface="Wingdings"/>
              </a:rPr>
              <a:t> evades political machines, authorization comes from people</a:t>
            </a:r>
          </a:p>
          <a:p>
            <a:r>
              <a:rPr lang="en-US" dirty="0" smtClean="0">
                <a:sym typeface="Wingdings"/>
              </a:rPr>
              <a:t>Needed PA (</a:t>
            </a:r>
            <a:r>
              <a:rPr lang="en-US" dirty="0">
                <a:sym typeface="Wingdings"/>
              </a:rPr>
              <a:t>12/</a:t>
            </a:r>
            <a:r>
              <a:rPr lang="en-US" dirty="0" smtClean="0">
                <a:sym typeface="Wingdings"/>
              </a:rPr>
              <a:t>1787), MA (2</a:t>
            </a:r>
            <a:r>
              <a:rPr lang="en-US" dirty="0">
                <a:sym typeface="Wingdings"/>
              </a:rPr>
              <a:t>/</a:t>
            </a:r>
            <a:r>
              <a:rPr lang="en-US" dirty="0" smtClean="0">
                <a:sym typeface="Wingdings"/>
              </a:rPr>
              <a:t>1788), VA (6/1788), NY (7/1788) to be valid/trusted</a:t>
            </a:r>
          </a:p>
          <a:p>
            <a:r>
              <a:rPr lang="en-US" dirty="0" smtClean="0">
                <a:sym typeface="Wingdings"/>
              </a:rPr>
              <a:t>After ratification, Washington elected President</a:t>
            </a:r>
          </a:p>
          <a:p>
            <a:r>
              <a:rPr lang="en-US" dirty="0" smtClean="0">
                <a:sym typeface="Wingdings"/>
              </a:rPr>
              <a:t>NC (11/1789) and RI (5/1790) last holdouts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00" y="1136235"/>
            <a:ext cx="38354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3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of Rights?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Argument For</a:t>
            </a:r>
            <a:r>
              <a:rPr lang="en-US" dirty="0" smtClean="0"/>
              <a:t> – Protect and enumerate the rights of the people; English did it.</a:t>
            </a:r>
          </a:p>
          <a:p>
            <a:r>
              <a:rPr lang="en-US" b="1" u="sng" dirty="0" smtClean="0"/>
              <a:t>Argument Against </a:t>
            </a:r>
            <a:r>
              <a:rPr lang="en-US" dirty="0" smtClean="0"/>
              <a:t>– Constitution is strong enough without it. Ineffective against Republican </a:t>
            </a:r>
            <a:r>
              <a:rPr lang="en-US" dirty="0" err="1" smtClean="0"/>
              <a:t>gov.</a:t>
            </a:r>
            <a:r>
              <a:rPr lang="en-US" dirty="0" smtClean="0"/>
              <a:t> b/c it’s too narrow and could serve the exact opposite purpose for which it was designed.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39" y="3864239"/>
            <a:ext cx="4179005" cy="299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63204"/>
      </p:ext>
    </p:extLst>
  </p:cSld>
  <p:clrMapOvr>
    <a:masterClrMapping/>
  </p:clrMapOvr>
</p:sld>
</file>

<file path=ppt/theme/theme1.xml><?xml version="1.0" encoding="utf-8"?>
<a:theme xmlns:a="http://schemas.openxmlformats.org/drawingml/2006/main" name="Edwards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415</Words>
  <Application>Microsoft Macintosh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EdwardsPPT</vt:lpstr>
      <vt:lpstr>Ratification</vt:lpstr>
      <vt:lpstr>Targets</vt:lpstr>
      <vt:lpstr>Questions to Ponder</vt:lpstr>
      <vt:lpstr>Federalists vs. Anti-Federalists</vt:lpstr>
      <vt:lpstr>Compromises</vt:lpstr>
      <vt:lpstr>Better than the Articles of Confederation? Yes.</vt:lpstr>
      <vt:lpstr>Ratification Timeline</vt:lpstr>
      <vt:lpstr>Bill of Rights?</vt:lpstr>
    </vt:vector>
  </TitlesOfParts>
  <Company>Upper St. Clair School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Technology Department</dc:creator>
  <cp:lastModifiedBy>Technology Department</cp:lastModifiedBy>
  <cp:revision>10</cp:revision>
  <dcterms:created xsi:type="dcterms:W3CDTF">2013-07-02T01:42:20Z</dcterms:created>
  <dcterms:modified xsi:type="dcterms:W3CDTF">2013-07-18T02:46:07Z</dcterms:modified>
</cp:coreProperties>
</file>