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251450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250129"/>
            <a:ext cx="9144000" cy="6090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3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2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6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3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6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5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86091"/>
            <a:ext cx="9144000" cy="93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4751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896A8-9468-F84E-9138-F18A5D20EB88}" type="datetimeFigureOut">
              <a:rPr lang="en-US" smtClean="0"/>
              <a:t>7/16/13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C34D-0E43-8341-A563-5EDD669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They </a:t>
            </a:r>
            <a:r>
              <a:rPr lang="en-US" smtClean="0"/>
              <a:t>Call Him… </a:t>
            </a:r>
            <a:r>
              <a:rPr lang="en-US" dirty="0" smtClean="0"/>
              <a:t>TJ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Jefferson Presidency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208" y="0"/>
            <a:ext cx="4820357" cy="57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9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0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Goal</a:t>
            </a:r>
            <a:r>
              <a:rPr lang="en-US" dirty="0" smtClean="0"/>
              <a:t>: Peaceful transfer of power between parties</a:t>
            </a:r>
          </a:p>
          <a:p>
            <a:r>
              <a:rPr lang="en-US" b="1" u="sng" dirty="0" smtClean="0"/>
              <a:t>Dream</a:t>
            </a:r>
            <a:r>
              <a:rPr lang="en-US" dirty="0" smtClean="0"/>
              <a:t>: Reunite two parties through “liberal democratic philosophy”</a:t>
            </a:r>
          </a:p>
          <a:p>
            <a:r>
              <a:rPr lang="en-US" b="1" u="sng" dirty="0" smtClean="0"/>
              <a:t>Goal</a:t>
            </a:r>
            <a:r>
              <a:rPr lang="en-US" dirty="0" smtClean="0"/>
              <a:t>: Majority rule, minority rights</a:t>
            </a:r>
          </a:p>
          <a:p>
            <a:r>
              <a:rPr lang="en-US" b="1" u="sng" dirty="0" smtClean="0"/>
              <a:t>Dream</a:t>
            </a:r>
            <a:r>
              <a:rPr lang="en-US" dirty="0" smtClean="0"/>
              <a:t>: Plato’s rule of “</a:t>
            </a:r>
            <a:r>
              <a:rPr lang="en-US" b="1" dirty="0" smtClean="0"/>
              <a:t>Philosopher Kings</a:t>
            </a:r>
            <a:r>
              <a:rPr lang="en-US" dirty="0" smtClean="0"/>
              <a:t>”</a:t>
            </a:r>
            <a:r>
              <a:rPr lang="en-US" dirty="0" smtClean="0">
                <a:sym typeface="Wingdings"/>
              </a:rPr>
              <a:t> appointed upper-class, highly educated men</a:t>
            </a:r>
          </a:p>
          <a:p>
            <a:r>
              <a:rPr lang="en-US" b="1" u="sng" dirty="0" smtClean="0">
                <a:sym typeface="Wingdings"/>
              </a:rPr>
              <a:t>Goal</a:t>
            </a:r>
            <a:r>
              <a:rPr lang="en-US" dirty="0" smtClean="0">
                <a:sym typeface="Wingdings"/>
              </a:rPr>
              <a:t>: Laissez-Faire in federal government</a:t>
            </a:r>
          </a:p>
          <a:p>
            <a:r>
              <a:rPr lang="en-US" b="1" u="sng" dirty="0"/>
              <a:t>Style</a:t>
            </a:r>
            <a:r>
              <a:rPr lang="en-US" dirty="0"/>
              <a:t>: down-to-earth, simple, didn’t want to seem </a:t>
            </a:r>
            <a:r>
              <a:rPr lang="en-US" dirty="0" smtClean="0"/>
              <a:t>elitist</a:t>
            </a:r>
            <a:endParaRPr lang="en-US" dirty="0" smtClean="0">
              <a:sym typeface="Wingdings"/>
            </a:endParaRPr>
          </a:p>
          <a:p>
            <a:r>
              <a:rPr lang="en-US" b="1" u="sng" dirty="0" smtClean="0">
                <a:sym typeface="Wingdings"/>
              </a:rPr>
              <a:t>Practice</a:t>
            </a:r>
            <a:r>
              <a:rPr lang="en-US" dirty="0" smtClean="0">
                <a:sym typeface="Wingdings"/>
              </a:rPr>
              <a:t>: Moderate, doesn’t vary much from Hamilton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886" y="4915640"/>
            <a:ext cx="1804754" cy="19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1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Presidency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1801</a:t>
            </a:r>
            <a:r>
              <a:rPr lang="en-US" dirty="0" smtClean="0"/>
              <a:t> – Revoked Alien &amp; Sedition Acts</a:t>
            </a:r>
            <a:r>
              <a:rPr lang="en-US" dirty="0" smtClean="0">
                <a:sym typeface="Wingdings"/>
              </a:rPr>
              <a:t> naturalization to 5yrs.</a:t>
            </a:r>
          </a:p>
          <a:p>
            <a:r>
              <a:rPr lang="en-US" dirty="0" smtClean="0">
                <a:sym typeface="Wingdings"/>
              </a:rPr>
              <a:t>Repealed </a:t>
            </a:r>
            <a:r>
              <a:rPr lang="en-US" b="1" dirty="0" smtClean="0">
                <a:sym typeface="Wingdings"/>
              </a:rPr>
              <a:t>Judiciary Act</a:t>
            </a:r>
            <a:r>
              <a:rPr lang="en-US" dirty="0" smtClean="0">
                <a:sym typeface="Wingdings"/>
              </a:rPr>
              <a:t> “Midnight Judges” lost positions </a:t>
            </a:r>
            <a:r>
              <a:rPr lang="en-US" i="1" dirty="0" smtClean="0">
                <a:sym typeface="Wingdings"/>
              </a:rPr>
              <a:t>Marbury v. Madison </a:t>
            </a:r>
            <a:r>
              <a:rPr lang="en-US" dirty="0" smtClean="0">
                <a:sym typeface="Wingdings"/>
              </a:rPr>
              <a:t>(1803)</a:t>
            </a:r>
          </a:p>
          <a:p>
            <a:pPr lvl="1"/>
            <a:r>
              <a:rPr lang="en-US" dirty="0" smtClean="0">
                <a:sym typeface="Wingdings"/>
              </a:rPr>
              <a:t>Impeached corrupt federal judges</a:t>
            </a:r>
          </a:p>
          <a:p>
            <a:r>
              <a:rPr lang="en-US" dirty="0" smtClean="0">
                <a:sym typeface="Wingdings"/>
              </a:rPr>
              <a:t>Tried to retire public debt ($83M in 16yrs)</a:t>
            </a:r>
          </a:p>
          <a:p>
            <a:pPr lvl="1"/>
            <a:r>
              <a:rPr lang="en-US" dirty="0" smtClean="0">
                <a:sym typeface="Wingdings"/>
              </a:rPr>
              <a:t>Cut bureaucracy, defense </a:t>
            </a:r>
          </a:p>
          <a:p>
            <a:pPr lvl="1"/>
            <a:r>
              <a:rPr lang="en-US" dirty="0" smtClean="0">
                <a:sym typeface="Wingdings"/>
              </a:rPr>
              <a:t>Grew state militias &amp; est. West 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73" y="3874439"/>
            <a:ext cx="2398230" cy="29759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223" y="4858484"/>
            <a:ext cx="3536750" cy="1999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30" y="4858483"/>
            <a:ext cx="2635493" cy="19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584713"/>
          </a:xfrm>
        </p:spPr>
        <p:txBody>
          <a:bodyPr>
            <a:normAutofit/>
          </a:bodyPr>
          <a:lstStyle/>
          <a:p>
            <a:r>
              <a:rPr lang="en-US" dirty="0" smtClean="0"/>
              <a:t>Did NOT address racial divide</a:t>
            </a:r>
          </a:p>
          <a:p>
            <a:pPr lvl="1"/>
            <a:r>
              <a:rPr lang="en-US" dirty="0" smtClean="0">
                <a:sym typeface="Wingdings"/>
              </a:rPr>
              <a:t>Indian lands not protected in </a:t>
            </a:r>
            <a:r>
              <a:rPr lang="en-US" dirty="0">
                <a:sym typeface="Wingdings"/>
              </a:rPr>
              <a:t>w</a:t>
            </a:r>
            <a:r>
              <a:rPr lang="en-US" dirty="0" smtClean="0">
                <a:sym typeface="Wingdings"/>
              </a:rPr>
              <a:t>estward expansion</a:t>
            </a:r>
          </a:p>
          <a:p>
            <a:pPr lvl="1"/>
            <a:r>
              <a:rPr lang="en-US" dirty="0" smtClean="0">
                <a:sym typeface="Wingdings"/>
              </a:rPr>
              <a:t>Importation of slaves ends (1808) but still smuggled in</a:t>
            </a:r>
          </a:p>
          <a:p>
            <a:r>
              <a:rPr lang="en-US" dirty="0" smtClean="0">
                <a:sym typeface="Wingdings"/>
              </a:rPr>
              <a:t>Constructed </a:t>
            </a:r>
            <a:r>
              <a:rPr lang="en-US" b="1" dirty="0" smtClean="0">
                <a:sym typeface="Wingdings"/>
              </a:rPr>
              <a:t>National Road</a:t>
            </a:r>
            <a:r>
              <a:rPr lang="en-US" dirty="0" smtClean="0">
                <a:sym typeface="Wingdings"/>
              </a:rPr>
              <a:t> (1806) stretched congressional power mindset 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44565"/>
            <a:ext cx="3619822" cy="4113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94" y="2706283"/>
            <a:ext cx="3599906" cy="41517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6317" y="3318057"/>
            <a:ext cx="157383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>
                <a:solidFill>
                  <a:srgbClr val="FF0000"/>
                </a:solidFill>
              </a:rPr>
              <a:t>X</a:t>
            </a:r>
            <a:endParaRPr lang="en-US" sz="15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9823" y="3877894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Lewis, </a:t>
            </a:r>
          </a:p>
          <a:p>
            <a:r>
              <a:rPr lang="en-US" b="1" dirty="0" smtClean="0"/>
              <a:t>Clark, </a:t>
            </a:r>
          </a:p>
          <a:p>
            <a:r>
              <a:rPr lang="en-US" b="1" dirty="0" smtClean="0"/>
              <a:t>Sacajawea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529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b="1" u="sng" dirty="0">
                <a:sym typeface="Wingdings"/>
              </a:rPr>
              <a:t>Louisiana Purchase </a:t>
            </a:r>
            <a:r>
              <a:rPr lang="en-US" dirty="0">
                <a:sym typeface="Wingdings"/>
              </a:rPr>
              <a:t>(1803)</a:t>
            </a:r>
          </a:p>
          <a:p>
            <a:pPr lvl="1"/>
            <a:r>
              <a:rPr lang="en-US" dirty="0">
                <a:sym typeface="Wingdings"/>
              </a:rPr>
              <a:t>Napoleon gets LA from ESP in 1800</a:t>
            </a:r>
          </a:p>
          <a:p>
            <a:pPr lvl="1"/>
            <a:r>
              <a:rPr lang="en-US" dirty="0">
                <a:sym typeface="Wingdings"/>
              </a:rPr>
              <a:t>Sent Livingstone to Paris to buy N.O. &amp; FLA, </a:t>
            </a:r>
            <a:r>
              <a:rPr lang="en-US" dirty="0" err="1">
                <a:sym typeface="Wingdings"/>
              </a:rPr>
              <a:t>Tallyrand</a:t>
            </a:r>
            <a:r>
              <a:rPr lang="en-US" dirty="0">
                <a:sym typeface="Wingdings"/>
              </a:rPr>
              <a:t> offered ALL of LA b/c FRA didn’t want to defend &amp; needed $ now</a:t>
            </a:r>
          </a:p>
          <a:p>
            <a:pPr lvl="1"/>
            <a:r>
              <a:rPr lang="en-US" dirty="0">
                <a:sym typeface="Wingdings"/>
              </a:rPr>
              <a:t>$15M &amp; promise of Catholic freedom</a:t>
            </a:r>
            <a:endParaRPr lang="en-US" dirty="0"/>
          </a:p>
          <a:p>
            <a:r>
              <a:rPr lang="en-US" b="1" u="sng" dirty="0" smtClean="0"/>
              <a:t>Embargo Act </a:t>
            </a:r>
            <a:r>
              <a:rPr lang="en-US" dirty="0" smtClean="0"/>
              <a:t>(1807) – Forbade all US exports</a:t>
            </a:r>
            <a:r>
              <a:rPr lang="en-US" dirty="0" smtClean="0">
                <a:sym typeface="Wingdings"/>
              </a:rPr>
              <a:t> lifted in 1809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5403"/>
            <a:ext cx="4104141" cy="2802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10" y="3563839"/>
            <a:ext cx="5058890" cy="329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66956"/>
      </p:ext>
    </p:extLst>
  </p:cSld>
  <p:clrMapOvr>
    <a:masterClrMapping/>
  </p:clrMapOvr>
</p:sld>
</file>

<file path=ppt/theme/theme1.xml><?xml version="1.0" encoding="utf-8"?>
<a:theme xmlns:a="http://schemas.openxmlformats.org/drawingml/2006/main" name="Edwards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248</Words>
  <Application>Microsoft Macintosh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EdwardsPPT</vt:lpstr>
      <vt:lpstr>They Call Him… TJ</vt:lpstr>
      <vt:lpstr>Targets</vt:lpstr>
      <vt:lpstr>Personal Philosophies</vt:lpstr>
      <vt:lpstr>Presidency</vt:lpstr>
      <vt:lpstr>PowerPoint Presentation</vt:lpstr>
      <vt:lpstr>PowerPoint Presentation</vt:lpstr>
    </vt:vector>
  </TitlesOfParts>
  <Company>Upper St. Clair School District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Technology Department</dc:creator>
  <cp:lastModifiedBy>Technology Department</cp:lastModifiedBy>
  <cp:revision>9</cp:revision>
  <dcterms:created xsi:type="dcterms:W3CDTF">2013-07-02T01:42:20Z</dcterms:created>
  <dcterms:modified xsi:type="dcterms:W3CDTF">2013-07-17T01:37:51Z</dcterms:modified>
</cp:coreProperties>
</file>