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9A7BEDA-8D36-4ABD-9507-9E853688F32E}">
  <a:tblStyle styleId="{F9A7BEDA-8D36-4ABD-9507-9E853688F3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5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4.xml"/><Relationship Id="rId21" Type="http://schemas.openxmlformats.org/officeDocument/2006/relationships/font" Target="fonts/Nuni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809fb946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809fb946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809fb946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809fb946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681a039d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681a039d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7dd6ee67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7dd6ee67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dd6ee67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7dd6ee67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7dd6ee67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7dd6ee67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7dd6ee67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7dd6ee67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7dd6ee67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7dd6ee67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7dd6ee67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7dd6ee67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672f988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672f988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65e3ae2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65e3ae2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617325" y="1315075"/>
            <a:ext cx="62154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Module for Social Media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47"/>
            <a:ext cx="5361300" cy="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Ananya Gupta, Jada Morrison, Stephone Jeffcoat, Jalena Jones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Date: 04/15/19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612275" y="375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Code/Algorithm:</a:t>
            </a:r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500" y="1170200"/>
            <a:ext cx="8481600" cy="331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19150" y="535300"/>
            <a:ext cx="75057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graphicFrame>
        <p:nvGraphicFramePr>
          <p:cNvPr id="192" name="Google Shape;192;p23"/>
          <p:cNvGraphicFramePr/>
          <p:nvPr/>
        </p:nvGraphicFramePr>
        <p:xfrm>
          <a:off x="952500" y="18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{F9A7BEDA-8D36-4ABD-9507-9E853688F32E}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Outgoing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Athletics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Reading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Animal Lovers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Cosmetics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Outgoing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Athletics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Reading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Animal Lover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Cosmetics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efficiency of our prediction was 50% whereas it should be of at least more than 80% for highly efficient prediction module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Selection: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Personal interest/hobbies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Athletics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Cosmetics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Animal Lovers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Reading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Outgoing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it interesting?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Best way to find friends with similar interests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To know more about new friend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Interest has several sub-groups which help to make better prediction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Includes varieties of Facebook users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345700" y="1669775"/>
            <a:ext cx="4159500" cy="30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Gender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Male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Female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Ethnicity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Caucasian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Asian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Minority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Relative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Yes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No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Age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18-25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26-35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36-55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8" name="Google Shape;148;p16"/>
          <p:cNvSpPr txBox="1"/>
          <p:nvPr>
            <p:ph idx="2" type="body"/>
          </p:nvPr>
        </p:nvSpPr>
        <p:spPr>
          <a:xfrm>
            <a:off x="4638675" y="1669775"/>
            <a:ext cx="3686100" cy="30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Interests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Athletics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Cosmetics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Animal Lovers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Reading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Outgoing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Relationship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Yes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No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Post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Text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Image 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it important?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of the features provide enough information if we want to be friend or not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178625" y="195375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table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dataset: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346" y="0"/>
            <a:ext cx="652765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126175" y="1857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</a:t>
            </a:r>
            <a:endParaRPr/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760" y="-38825"/>
            <a:ext cx="655223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738050" y="202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Sample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With the use of the Random Tree Classifier a Decision Tree is showcasing that most people tend to be outgoing over any other Hobbies that were provided within our dataset from Facebook.</a:t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00" y="804875"/>
            <a:ext cx="4202050" cy="39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560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Decision Tree’s rules are based on the Age, Gender, Hobbies, Post frequency and relation to new friends.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most frequent hobbies from the decision tree were Outgoing and Athletics.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