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5" r:id="rId5"/>
    <p:sldId id="268" r:id="rId6"/>
    <p:sldId id="267" r:id="rId7"/>
    <p:sldId id="270" r:id="rId8"/>
    <p:sldId id="258" r:id="rId9"/>
    <p:sldId id="259" r:id="rId10"/>
    <p:sldId id="264" r:id="rId11"/>
    <p:sldId id="262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here/api-client-c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p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Terminal Based API client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Submitted by </a:t>
            </a:r>
            <a:r>
              <a:rPr lang="en-IN" sz="1800" dirty="0" err="1" smtClean="0"/>
              <a:t>Ananya</a:t>
            </a:r>
            <a:r>
              <a:rPr lang="en-IN" sz="1800" dirty="0" err="1" smtClean="0"/>
              <a:t>s</a:t>
            </a: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We</a:t>
            </a:r>
            <a:r>
              <a:rPr lang="en-IN" sz="2200" dirty="0" smtClean="0"/>
              <a:t> </a:t>
            </a:r>
            <a:r>
              <a:rPr lang="en-IN" sz="2200" dirty="0" smtClean="0"/>
              <a:t>made use of </a:t>
            </a:r>
            <a:r>
              <a:rPr lang="en-IN" sz="2200" dirty="0" err="1" smtClean="0">
                <a:solidFill>
                  <a:srgbClr val="00B0F0"/>
                </a:solidFill>
              </a:rPr>
              <a:t>yargs</a:t>
            </a:r>
            <a:r>
              <a:rPr lang="en-IN" sz="2200" dirty="0" smtClean="0"/>
              <a:t>, which is an </a:t>
            </a:r>
            <a:r>
              <a:rPr lang="en-IN" sz="2200" dirty="0" err="1" smtClean="0"/>
              <a:t>npm</a:t>
            </a:r>
            <a:r>
              <a:rPr lang="en-IN" sz="2200" dirty="0" smtClean="0"/>
              <a:t> module that helped me set up various commands such as post, put, delete, etc</a:t>
            </a:r>
          </a:p>
          <a:p>
            <a:r>
              <a:rPr lang="en-IN" sz="2200" dirty="0" smtClean="0"/>
              <a:t>We</a:t>
            </a:r>
            <a:r>
              <a:rPr lang="en-IN" sz="2200" dirty="0" smtClean="0"/>
              <a:t> </a:t>
            </a:r>
            <a:r>
              <a:rPr lang="en-IN" sz="2200" dirty="0" smtClean="0"/>
              <a:t>have also used </a:t>
            </a:r>
            <a:r>
              <a:rPr lang="en-IN" sz="2200" dirty="0" smtClean="0">
                <a:solidFill>
                  <a:srgbClr val="00B0F0"/>
                </a:solidFill>
              </a:rPr>
              <a:t>chalks</a:t>
            </a:r>
            <a:r>
              <a:rPr lang="en-IN" sz="2200" dirty="0" smtClean="0"/>
              <a:t> module for aesthetic appeal as well as to increase readability of the response sent</a:t>
            </a:r>
          </a:p>
          <a:p>
            <a:r>
              <a:rPr lang="en-IN" sz="2200" dirty="0" smtClean="0"/>
              <a:t>Lastly, the project has been coded in </a:t>
            </a:r>
            <a:r>
              <a:rPr lang="en-IN" sz="2200" dirty="0" smtClean="0">
                <a:solidFill>
                  <a:srgbClr val="00B0F0"/>
                </a:solidFill>
              </a:rPr>
              <a:t>vanilla JavaScript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 will be using JSONplaceholder for the demo, you can use whichever API you what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Ideas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We can modify the code to add a filter feature to the response sent by server.</a:t>
            </a:r>
          </a:p>
          <a:p>
            <a:r>
              <a:rPr lang="en-IN" sz="2200" dirty="0" smtClean="0"/>
              <a:t>Add delete features for previous requests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find it?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Feel free to suggest new features. You can find the code to this project here – </a:t>
            </a:r>
            <a:endParaRPr lang="en-IN" sz="2000" dirty="0" smtClean="0"/>
          </a:p>
          <a:p>
            <a:pPr lvl="1"/>
            <a:r>
              <a:rPr lang="en-IN" sz="2000" dirty="0" smtClean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github.com/ananyahere/api-client-cli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project was made by </a:t>
            </a:r>
            <a:r>
              <a:rPr lang="en-IN" sz="2000" dirty="0" smtClean="0">
                <a:solidFill>
                  <a:srgbClr val="0070C0"/>
                </a:solidFill>
              </a:rPr>
              <a:t>Ananya Sharma </a:t>
            </a:r>
            <a:r>
              <a:rPr lang="en-IN" sz="2000" dirty="0" smtClean="0"/>
              <a:t>and</a:t>
            </a:r>
            <a:r>
              <a:rPr lang="en-IN" sz="2000" dirty="0" smtClean="0">
                <a:solidFill>
                  <a:srgbClr val="0070C0"/>
                </a:solidFill>
              </a:rPr>
              <a:t> Ananya Prasad</a:t>
            </a:r>
            <a:r>
              <a:rPr lang="en-IN" sz="2000" dirty="0" smtClean="0"/>
              <a:t> under </a:t>
            </a:r>
            <a:r>
              <a:rPr lang="en-IN" sz="2000" dirty="0" smtClean="0"/>
              <a:t>Hack-the-terminal </a:t>
            </a:r>
            <a:r>
              <a:rPr lang="en-IN" sz="2000" dirty="0" smtClean="0"/>
              <a:t>Hackathon conduced by Geeks for Geeks VIT Bhopal </a:t>
            </a:r>
            <a:r>
              <a:rPr lang="en-IN" sz="2000" dirty="0" smtClean="0"/>
              <a:t>Chapter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Contact us </a:t>
            </a:r>
          </a:p>
          <a:p>
            <a:pPr lvl="1"/>
            <a:r>
              <a:rPr lang="en-IN" sz="2000" dirty="0" smtClean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github.com/ananyap18</a:t>
            </a:r>
            <a:endParaRPr lang="en-IN" sz="2000" dirty="0" smtClean="0"/>
          </a:p>
          <a:p>
            <a:pPr lvl="1"/>
            <a:r>
              <a:rPr lang="en-IN" sz="2000" dirty="0" smtClean="0"/>
              <a:t>https://github.com/ananyahere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What is an API?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Stands for Application Programming Interface</a:t>
            </a:r>
          </a:p>
          <a:p>
            <a:r>
              <a:rPr lang="en-IN" sz="2200" dirty="0" smtClean="0"/>
              <a:t>Software that allows two applications to talk to each other</a:t>
            </a:r>
          </a:p>
          <a:p>
            <a:r>
              <a:rPr lang="en-IN" sz="2200" dirty="0" smtClean="0"/>
              <a:t>Client make request  from web application to a </a:t>
            </a:r>
            <a:r>
              <a:rPr lang="en-IN" sz="2200" dirty="0" smtClean="0"/>
              <a:t>server</a:t>
            </a:r>
            <a:endParaRPr lang="en-IN" sz="2200" dirty="0" smtClean="0"/>
          </a:p>
          <a:p>
            <a:r>
              <a:rPr lang="en-IN" sz="2200" dirty="0" smtClean="0"/>
              <a:t>Developer can make request to either remote server or own server</a:t>
            </a:r>
          </a:p>
          <a:p>
            <a:r>
              <a:rPr lang="en-IN" sz="2200" dirty="0" smtClean="0"/>
              <a:t>Here is basically what happens, </a:t>
            </a:r>
          </a:p>
          <a:p>
            <a:pPr lvl="2"/>
            <a:r>
              <a:rPr lang="en-IN" sz="1800" dirty="0" smtClean="0"/>
              <a:t>Client makes a specific http request (designed according to his/her requirements) to server  </a:t>
            </a:r>
          </a:p>
          <a:p>
            <a:pPr lvl="2"/>
            <a:r>
              <a:rPr lang="en-IN" sz="1800" dirty="0" smtClean="0"/>
              <a:t>Server goes through the process of fulfilling the </a:t>
            </a:r>
            <a:r>
              <a:rPr lang="en-IN" sz="1800" dirty="0" smtClean="0"/>
              <a:t>request</a:t>
            </a:r>
            <a:endParaRPr lang="en-IN" sz="1800" dirty="0" smtClean="0"/>
          </a:p>
          <a:p>
            <a:pPr lvl="2"/>
            <a:r>
              <a:rPr lang="en-IN" sz="1800" dirty="0" smtClean="0"/>
              <a:t>Server sends back the response  along with a status code </a:t>
            </a:r>
          </a:p>
          <a:p>
            <a:pPr>
              <a:buNone/>
            </a:pPr>
            <a:endParaRPr lang="en-IN" sz="2000" dirty="0" smtClean="0"/>
          </a:p>
          <a:p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Breakdown of Http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 based structure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727868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36136"/>
          </a:xfrm>
        </p:spPr>
        <p:txBody>
          <a:bodyPr/>
          <a:lstStyle/>
          <a:p>
            <a:r>
              <a:rPr lang="en-IN" dirty="0" smtClean="0"/>
              <a:t>3 main pieces – </a:t>
            </a:r>
          </a:p>
          <a:p>
            <a:pPr lvl="2"/>
            <a:r>
              <a:rPr lang="en-IN" sz="2000" b="1" dirty="0" smtClean="0"/>
              <a:t>Request line -</a:t>
            </a:r>
            <a:r>
              <a:rPr lang="en-IN" sz="2000" dirty="0" smtClean="0"/>
              <a:t> contains http method which is being </a:t>
            </a:r>
            <a:r>
              <a:rPr lang="en-IN" sz="2000" dirty="0" smtClean="0"/>
              <a:t>used, </a:t>
            </a:r>
            <a:r>
              <a:rPr lang="en-IN" sz="2000" dirty="0" smtClean="0"/>
              <a:t>the path to which request is being made &amp; lastly, the http protocol</a:t>
            </a:r>
          </a:p>
          <a:p>
            <a:pPr lvl="2"/>
            <a:r>
              <a:rPr lang="en-IN" sz="2000" b="1" dirty="0" smtClean="0"/>
              <a:t>Request Headers -  </a:t>
            </a:r>
            <a:r>
              <a:rPr lang="en-IN" sz="2000" dirty="0" smtClean="0"/>
              <a:t>Customizable key value pair which contains meta information about the request</a:t>
            </a:r>
            <a:endParaRPr lang="en-IN" sz="2000" b="1" dirty="0" smtClean="0"/>
          </a:p>
          <a:p>
            <a:pPr lvl="2"/>
            <a:r>
              <a:rPr lang="en-IN" sz="2000" b="1" dirty="0" smtClean="0"/>
              <a:t>Request Body – </a:t>
            </a:r>
            <a:r>
              <a:rPr lang="en-IN" sz="2000" dirty="0" smtClean="0"/>
              <a:t>JSON data provided to the server. (optional) </a:t>
            </a:r>
            <a:endParaRPr lang="en-IN" sz="2000" b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Breakdown of Http Respond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Text based Structure</a:t>
            </a:r>
          </a:p>
          <a:p>
            <a:r>
              <a:rPr lang="en-IN" sz="2400" dirty="0" smtClean="0"/>
              <a:t>Looks quite similar to request 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26916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 main pieces – </a:t>
            </a:r>
          </a:p>
          <a:p>
            <a:pPr lvl="2"/>
            <a:r>
              <a:rPr lang="en-IN" sz="2000" b="1" dirty="0" smtClean="0"/>
              <a:t>Response line –</a:t>
            </a:r>
            <a:r>
              <a:rPr lang="en-IN" sz="2000" dirty="0" smtClean="0"/>
              <a:t> Contains the http path followed by http status code followed by text representation of status code</a:t>
            </a:r>
            <a:endParaRPr lang="en-IN" sz="2000" b="1" dirty="0" smtClean="0"/>
          </a:p>
          <a:p>
            <a:pPr lvl="2"/>
            <a:r>
              <a:rPr lang="en-IN" sz="2000" b="1" dirty="0" smtClean="0"/>
              <a:t>Response Header </a:t>
            </a:r>
          </a:p>
          <a:p>
            <a:pPr lvl="2"/>
            <a:r>
              <a:rPr lang="en-IN" sz="2000" b="1" dirty="0" smtClean="0"/>
              <a:t>Response Body -  </a:t>
            </a:r>
            <a:r>
              <a:rPr lang="en-IN" sz="2000" dirty="0" smtClean="0"/>
              <a:t>Contains the information client asked for, usually in JSON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API Client?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Client is nothing but the application which makes the request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the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This project acts as an API </a:t>
            </a:r>
            <a:r>
              <a:rPr lang="en-IN" sz="2200" dirty="0" smtClean="0"/>
              <a:t>client, helping developers, </a:t>
            </a:r>
            <a:r>
              <a:rPr lang="en-IN" sz="2200" dirty="0" smtClean="0"/>
              <a:t>make http request with customizable headers to either a remote server or to their own database</a:t>
            </a:r>
          </a:p>
          <a:p>
            <a:r>
              <a:rPr lang="en-IN" sz="2200" dirty="0" smtClean="0"/>
              <a:t>User can get nicely formatted response showing up in their terminal only</a:t>
            </a:r>
          </a:p>
          <a:p>
            <a:r>
              <a:rPr lang="en-IN" sz="2200" dirty="0" smtClean="0"/>
              <a:t>One can also use this project as a playground to understand the how to send http request and how to read the response sent back by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293</TotalTime>
  <Words>440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Terminal Based API client</vt:lpstr>
      <vt:lpstr>About Team</vt:lpstr>
      <vt:lpstr> What is an API?</vt:lpstr>
      <vt:lpstr>Breakdown of Http Request</vt:lpstr>
      <vt:lpstr>Slide 5</vt:lpstr>
      <vt:lpstr>Breakdown of Http Respond</vt:lpstr>
      <vt:lpstr>Slide 7</vt:lpstr>
      <vt:lpstr>What is an API Client? </vt:lpstr>
      <vt:lpstr>What is the Project?</vt:lpstr>
      <vt:lpstr>Tech used</vt:lpstr>
      <vt:lpstr>Demo</vt:lpstr>
      <vt:lpstr>Future Ideas</vt:lpstr>
      <vt:lpstr>Where to find it?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2006-08-16T00:00:00Z</dcterms:created>
  <dcterms:modified xsi:type="dcterms:W3CDTF">2021-07-04T10:31:29Z</dcterms:modified>
</cp:coreProperties>
</file>