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Inria Serif"/>
      <p:regular r:id="rId17"/>
      <p:bold r:id="rId18"/>
      <p:italic r:id="rId19"/>
      <p:boldItalic r:id="rId20"/>
    </p:embeddedFont>
    <p:embeddedFont>
      <p:font typeface="Inria Sans"/>
      <p:regular r:id="rId21"/>
      <p:bold r:id="rId22"/>
      <p:italic r:id="rId23"/>
      <p:boldItalic r:id="rId24"/>
    </p:embeddedFont>
    <p:embeddedFont>
      <p:font typeface="Inria Sans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riaSerif-boldItalic.fntdata"/><Relationship Id="rId22" Type="http://schemas.openxmlformats.org/officeDocument/2006/relationships/font" Target="fonts/InriaSans-bold.fntdata"/><Relationship Id="rId21" Type="http://schemas.openxmlformats.org/officeDocument/2006/relationships/font" Target="fonts/InriaSans-regular.fntdata"/><Relationship Id="rId24" Type="http://schemas.openxmlformats.org/officeDocument/2006/relationships/font" Target="fonts/InriaSans-boldItalic.fntdata"/><Relationship Id="rId23" Type="http://schemas.openxmlformats.org/officeDocument/2006/relationships/font" Target="fonts/Inria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riaSansLight-bold.fntdata"/><Relationship Id="rId25" Type="http://schemas.openxmlformats.org/officeDocument/2006/relationships/font" Target="fonts/InriaSansLight-regular.fntdata"/><Relationship Id="rId28" Type="http://schemas.openxmlformats.org/officeDocument/2006/relationships/font" Target="fonts/InriaSansLight-boldItalic.fntdata"/><Relationship Id="rId27" Type="http://schemas.openxmlformats.org/officeDocument/2006/relationships/font" Target="fonts/InriaSans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riaSerif-regular.fntdata"/><Relationship Id="rId16" Type="http://schemas.openxmlformats.org/officeDocument/2006/relationships/slide" Target="slides/slide12.xml"/><Relationship Id="rId19" Type="http://schemas.openxmlformats.org/officeDocument/2006/relationships/font" Target="fonts/InriaSerif-italic.fntdata"/><Relationship Id="rId18" Type="http://schemas.openxmlformats.org/officeDocument/2006/relationships/font" Target="fonts/InriaSerif-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seconds (5)</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768312db1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768312d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6217507e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6621750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456cfe0d4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456cfe0d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768312db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768312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456cfe0d4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456cfe0d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768312db1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768312db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70c401a3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70c401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768312db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768312d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66217507e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6621750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768312db1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768312d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seconds (25)</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855300" y="1756525"/>
            <a:ext cx="7433400" cy="16305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r medium background colors">
  <p:cSld name="BLANK_1">
    <p:bg>
      <p:bgPr>
        <a:gradFill>
          <a:gsLst>
            <a:gs pos="0">
              <a:schemeClr val="accent3"/>
            </a:gs>
            <a:gs pos="50000">
              <a:schemeClr val="accent1"/>
            </a:gs>
            <a:gs pos="100000">
              <a:schemeClr val="dk2"/>
            </a:gs>
          </a:gsLst>
          <a:lin ang="13500032" scaled="0"/>
        </a:gradFill>
      </p:bgPr>
    </p:bg>
    <p:spTree>
      <p:nvGrpSpPr>
        <p:cNvPr id="51" name="Shape 51"/>
        <p:cNvGrpSpPr/>
        <p:nvPr/>
      </p:nvGrpSpPr>
      <p:grpSpPr>
        <a:xfrm>
          <a:off x="0" y="0"/>
          <a:ext cx="0" cy="0"/>
          <a:chOff x="0" y="0"/>
          <a:chExt cx="0" cy="0"/>
        </a:xfrm>
      </p:grpSpPr>
      <p:sp>
        <p:nvSpPr>
          <p:cNvPr id="52" name="Google Shape;52;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r dark background colors">
  <p:cSld name="BLANK_1_1">
    <p:bg>
      <p:bgPr>
        <a:gradFill>
          <a:gsLst>
            <a:gs pos="0">
              <a:schemeClr val="accent1"/>
            </a:gs>
            <a:gs pos="50000">
              <a:schemeClr val="dk2"/>
            </a:gs>
            <a:gs pos="100000">
              <a:schemeClr val="dk1"/>
            </a:gs>
          </a:gsLst>
          <a:lin ang="13500032" scaled="0"/>
        </a:gradFill>
      </p:bgPr>
    </p:bg>
    <p:spTree>
      <p:nvGrpSpPr>
        <p:cNvPr id="54" name="Shape 54"/>
        <p:cNvGrpSpPr/>
        <p:nvPr/>
      </p:nvGrpSpPr>
      <p:grpSpPr>
        <a:xfrm>
          <a:off x="0" y="0"/>
          <a:ext cx="0" cy="0"/>
          <a:chOff x="0" y="0"/>
          <a:chExt cx="0" cy="0"/>
        </a:xfrm>
      </p:grpSpPr>
      <p:pic>
        <p:nvPicPr>
          <p:cNvPr id="55" name="Google Shape;55;p12"/>
          <p:cNvPicPr preferRelativeResize="0"/>
          <p:nvPr/>
        </p:nvPicPr>
        <p:blipFill>
          <a:blip r:embed="rId2">
            <a:alphaModFix/>
          </a:blip>
          <a:stretch>
            <a:fillRect/>
          </a:stretch>
        </p:blipFill>
        <p:spPr>
          <a:xfrm>
            <a:off x="0" y="0"/>
            <a:ext cx="9143995" cy="5143500"/>
          </a:xfrm>
          <a:prstGeom prst="rect">
            <a:avLst/>
          </a:prstGeom>
          <a:noFill/>
          <a:ln>
            <a:noFill/>
          </a:ln>
        </p:spPr>
      </p:pic>
      <p:sp>
        <p:nvSpPr>
          <p:cNvPr id="56" name="Google Shape;56;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50000">
              <a:schemeClr val="accent1"/>
            </a:gs>
            <a:gs pos="100000">
              <a:schemeClr val="dk2"/>
            </a:gs>
          </a:gsLst>
          <a:lin ang="13500032" scaled="0"/>
        </a:gra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855300" y="2004250"/>
            <a:ext cx="7433400" cy="6468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800"/>
              <a:buNone/>
              <a:defRPr sz="4800">
                <a:solidFill>
                  <a:schemeClr val="dk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p:txBody>
      </p:sp>
      <p:sp>
        <p:nvSpPr>
          <p:cNvPr id="15" name="Google Shape;15;p3"/>
          <p:cNvSpPr txBox="1"/>
          <p:nvPr>
            <p:ph idx="1" type="subTitle"/>
          </p:nvPr>
        </p:nvSpPr>
        <p:spPr>
          <a:xfrm>
            <a:off x="855300" y="2748052"/>
            <a:ext cx="7433400" cy="391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600"/>
              </a:spcBef>
              <a:spcAft>
                <a:spcPts val="0"/>
              </a:spcAft>
              <a:buClr>
                <a:schemeClr val="lt1"/>
              </a:buClr>
              <a:buSzPts val="3000"/>
              <a:buNone/>
              <a:defRPr sz="3000">
                <a:solidFill>
                  <a:schemeClr val="lt1"/>
                </a:solidFill>
              </a:defRPr>
            </a:lvl2pPr>
            <a:lvl3pPr lvl="2" rtl="0">
              <a:spcBef>
                <a:spcPts val="600"/>
              </a:spcBef>
              <a:spcAft>
                <a:spcPts val="0"/>
              </a:spcAft>
              <a:buClr>
                <a:schemeClr val="lt1"/>
              </a:buClr>
              <a:buSzPts val="3000"/>
              <a:buNone/>
              <a:defRPr sz="3000">
                <a:solidFill>
                  <a:schemeClr val="lt1"/>
                </a:solidFill>
              </a:defRPr>
            </a:lvl3pPr>
            <a:lvl4pPr lvl="3" rtl="0">
              <a:spcBef>
                <a:spcPts val="600"/>
              </a:spcBef>
              <a:spcAft>
                <a:spcPts val="0"/>
              </a:spcAft>
              <a:buClr>
                <a:schemeClr val="lt1"/>
              </a:buClr>
              <a:buSzPts val="3000"/>
              <a:buNone/>
              <a:defRPr sz="3000">
                <a:solidFill>
                  <a:schemeClr val="lt1"/>
                </a:solidFill>
              </a:defRPr>
            </a:lvl4pPr>
            <a:lvl5pPr lvl="4" rtl="0">
              <a:spcBef>
                <a:spcPts val="600"/>
              </a:spcBef>
              <a:spcAft>
                <a:spcPts val="0"/>
              </a:spcAft>
              <a:buClr>
                <a:schemeClr val="lt1"/>
              </a:buClr>
              <a:buSzPts val="3000"/>
              <a:buNone/>
              <a:defRPr sz="3000">
                <a:solidFill>
                  <a:schemeClr val="lt1"/>
                </a:solidFill>
              </a:defRPr>
            </a:lvl5pPr>
            <a:lvl6pPr lvl="5" rtl="0">
              <a:spcBef>
                <a:spcPts val="600"/>
              </a:spcBef>
              <a:spcAft>
                <a:spcPts val="0"/>
              </a:spcAft>
              <a:buClr>
                <a:schemeClr val="lt1"/>
              </a:buClr>
              <a:buSzPts val="3000"/>
              <a:buNone/>
              <a:defRPr sz="3000">
                <a:solidFill>
                  <a:schemeClr val="lt1"/>
                </a:solidFill>
              </a:defRPr>
            </a:lvl6pPr>
            <a:lvl7pPr lvl="6" rtl="0">
              <a:spcBef>
                <a:spcPts val="600"/>
              </a:spcBef>
              <a:spcAft>
                <a:spcPts val="0"/>
              </a:spcAft>
              <a:buClr>
                <a:schemeClr val="lt1"/>
              </a:buClr>
              <a:buSzPts val="3000"/>
              <a:buNone/>
              <a:defRPr sz="3000">
                <a:solidFill>
                  <a:schemeClr val="lt1"/>
                </a:solidFill>
              </a:defRPr>
            </a:lvl7pPr>
            <a:lvl8pPr lvl="7" rtl="0">
              <a:spcBef>
                <a:spcPts val="600"/>
              </a:spcBef>
              <a:spcAft>
                <a:spcPts val="0"/>
              </a:spcAft>
              <a:buClr>
                <a:schemeClr val="lt1"/>
              </a:buClr>
              <a:buSzPts val="3000"/>
              <a:buNone/>
              <a:defRPr sz="3000">
                <a:solidFill>
                  <a:schemeClr val="lt1"/>
                </a:solidFill>
              </a:defRPr>
            </a:lvl8pPr>
            <a:lvl9pPr lvl="8" rtl="0">
              <a:spcBef>
                <a:spcPts val="600"/>
              </a:spcBef>
              <a:spcAft>
                <a:spcPts val="60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dk2"/>
            </a:gs>
            <a:gs pos="100000">
              <a:schemeClr val="dk1"/>
            </a:gs>
          </a:gsLst>
          <a:lin ang="13500032" scaled="0"/>
        </a:gradFill>
      </p:bgPr>
    </p:bg>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3995" cy="5143500"/>
          </a:xfrm>
          <a:prstGeom prst="rect">
            <a:avLst/>
          </a:prstGeom>
          <a:noFill/>
          <a:ln>
            <a:noFill/>
          </a:ln>
        </p:spPr>
      </p:pic>
      <p:sp>
        <p:nvSpPr>
          <p:cNvPr id="18" name="Google Shape;18;p4"/>
          <p:cNvSpPr txBox="1"/>
          <p:nvPr>
            <p:ph idx="1" type="body"/>
          </p:nvPr>
        </p:nvSpPr>
        <p:spPr>
          <a:xfrm>
            <a:off x="855300" y="2161800"/>
            <a:ext cx="7433400" cy="819900"/>
          </a:xfrm>
          <a:prstGeom prst="rect">
            <a:avLst/>
          </a:prstGeom>
        </p:spPr>
        <p:txBody>
          <a:bodyPr anchorCtr="0" anchor="ctr" bIns="0" lIns="0" spcFirstLastPara="1" rIns="0" wrap="square" tIns="0">
            <a:noAutofit/>
          </a:bodyPr>
          <a:lstStyle>
            <a:lvl1pPr indent="-419100" lvl="0" marL="457200" rtl="0" algn="ctr">
              <a:spcBef>
                <a:spcPts val="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1pPr>
            <a:lvl2pPr indent="-419100" lvl="1" marL="914400" rtl="0" algn="ctr">
              <a:spcBef>
                <a:spcPts val="60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2pPr>
            <a:lvl3pPr indent="-419100" lvl="2" marL="1371600" rtl="0" algn="ctr">
              <a:spcBef>
                <a:spcPts val="60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3pPr>
            <a:lvl4pPr indent="-419100" lvl="3" marL="1828800" rtl="0" algn="ctr">
              <a:spcBef>
                <a:spcPts val="60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4pPr>
            <a:lvl5pPr indent="-419100" lvl="4" marL="2286000" rtl="0" algn="ctr">
              <a:spcBef>
                <a:spcPts val="60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5pPr>
            <a:lvl6pPr indent="-419100" lvl="5" marL="2743200" rtl="0" algn="ctr">
              <a:spcBef>
                <a:spcPts val="60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6pPr>
            <a:lvl7pPr indent="-419100" lvl="6" marL="3200400" rtl="0" algn="ctr">
              <a:spcBef>
                <a:spcPts val="60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7pPr>
            <a:lvl8pPr indent="-419100" lvl="7" marL="3657600" rtl="0" algn="ctr">
              <a:spcBef>
                <a:spcPts val="600"/>
              </a:spcBef>
              <a:spcAft>
                <a:spcPts val="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8pPr>
            <a:lvl9pPr indent="-419100" lvl="8" marL="4114800" rtl="0" algn="ctr">
              <a:spcBef>
                <a:spcPts val="600"/>
              </a:spcBef>
              <a:spcAft>
                <a:spcPts val="600"/>
              </a:spcAft>
              <a:buClr>
                <a:schemeClr val="accent3"/>
              </a:buClr>
              <a:buSzPts val="3000"/>
              <a:buFont typeface="Inria Serif"/>
              <a:buChar char="■"/>
              <a:defRPr b="1" i="1" sz="3000">
                <a:solidFill>
                  <a:schemeClr val="accent3"/>
                </a:solidFill>
                <a:latin typeface="Inria Serif"/>
                <a:ea typeface="Inria Serif"/>
                <a:cs typeface="Inria Serif"/>
                <a:sym typeface="Inria Serif"/>
              </a:defRPr>
            </a:lvl9pPr>
          </a:lstStyle>
          <a:p/>
        </p:txBody>
      </p:sp>
      <p:sp>
        <p:nvSpPr>
          <p:cNvPr id="19" name="Google Shape;19;p4"/>
          <p:cNvSpPr txBox="1"/>
          <p:nvPr/>
        </p:nvSpPr>
        <p:spPr>
          <a:xfrm>
            <a:off x="3593400" y="380994"/>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7200">
                <a:solidFill>
                  <a:schemeClr val="lt1"/>
                </a:solidFill>
                <a:latin typeface="Inria Serif"/>
                <a:ea typeface="Inria Serif"/>
                <a:cs typeface="Inria Serif"/>
                <a:sym typeface="Inria Serif"/>
              </a:rPr>
              <a:t>“</a:t>
            </a:r>
            <a:endParaRPr b="1" sz="7200">
              <a:solidFill>
                <a:schemeClr val="lt1"/>
              </a:solidFill>
              <a:latin typeface="Inria Serif"/>
              <a:ea typeface="Inria Serif"/>
              <a:cs typeface="Inria Serif"/>
              <a:sym typeface="Inria Serif"/>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nvSpPr>
        <p:spPr>
          <a:xfrm>
            <a:off x="3593400" y="4108794"/>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7200">
                <a:solidFill>
                  <a:schemeClr val="lt1"/>
                </a:solidFill>
                <a:latin typeface="Inria Serif"/>
                <a:ea typeface="Inria Serif"/>
                <a:cs typeface="Inria Serif"/>
                <a:sym typeface="Inria Serif"/>
              </a:rPr>
              <a:t>”</a:t>
            </a:r>
            <a:endParaRPr b="1" sz="7200">
              <a:solidFill>
                <a:schemeClr val="lt1"/>
              </a:solidFill>
              <a:latin typeface="Inria Serif"/>
              <a:ea typeface="Inria Serif"/>
              <a:cs typeface="Inria Serif"/>
              <a:sym typeface="Inria Serif"/>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855300" y="15063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26" name="Google Shape;26;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6"/>
          <p:cNvSpPr txBox="1"/>
          <p:nvPr>
            <p:ph idx="1" type="body"/>
          </p:nvPr>
        </p:nvSpPr>
        <p:spPr>
          <a:xfrm>
            <a:off x="855275" y="1506350"/>
            <a:ext cx="3473100" cy="2791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31" name="Google Shape;31;p6"/>
          <p:cNvSpPr txBox="1"/>
          <p:nvPr>
            <p:ph idx="2" type="body"/>
          </p:nvPr>
        </p:nvSpPr>
        <p:spPr>
          <a:xfrm>
            <a:off x="4815599" y="1506350"/>
            <a:ext cx="3473100" cy="2791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32" name="Google Shape;32;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855300" y="1506350"/>
            <a:ext cx="2315700" cy="29937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7" name="Google Shape;37;p7"/>
          <p:cNvSpPr txBox="1"/>
          <p:nvPr>
            <p:ph idx="2" type="body"/>
          </p:nvPr>
        </p:nvSpPr>
        <p:spPr>
          <a:xfrm>
            <a:off x="3414199" y="1506350"/>
            <a:ext cx="2315700" cy="29937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8" name="Google Shape;38;p7"/>
          <p:cNvSpPr txBox="1"/>
          <p:nvPr>
            <p:ph idx="3" type="body"/>
          </p:nvPr>
        </p:nvSpPr>
        <p:spPr>
          <a:xfrm>
            <a:off x="5973097" y="1506350"/>
            <a:ext cx="2315700" cy="29937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9" name="Google Shape;39;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855300" y="4406300"/>
            <a:ext cx="7433400" cy="519600"/>
          </a:xfrm>
          <a:prstGeom prst="rect">
            <a:avLst/>
          </a:prstGeom>
        </p:spPr>
        <p:txBody>
          <a:bodyPr anchorCtr="0" anchor="t" bIns="0" lIns="0" spcFirstLastPara="1" rIns="0" wrap="square" tIns="0">
            <a:noAutofit/>
          </a:bodyPr>
          <a:lstStyle>
            <a:lvl1pPr indent="-228600" lvl="0" marL="457200" rtl="0">
              <a:spcBef>
                <a:spcPts val="0"/>
              </a:spcBef>
              <a:spcAft>
                <a:spcPts val="600"/>
              </a:spcAft>
              <a:buSzPts val="1600"/>
              <a:buNone/>
              <a:defRPr sz="1600"/>
            </a:lvl1pPr>
          </a:lstStyle>
          <a:p/>
        </p:txBody>
      </p:sp>
      <p:sp>
        <p:nvSpPr>
          <p:cNvPr id="47" name="Google Shape;47;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r light background colors" type="blank">
  <p:cSld name="BLANK">
    <p:spTree>
      <p:nvGrpSpPr>
        <p:cNvPr id="48" name="Shape 48"/>
        <p:cNvGrpSpPr/>
        <p:nvPr/>
      </p:nvGrpSpPr>
      <p:grpSpPr>
        <a:xfrm>
          <a:off x="0" y="0"/>
          <a:ext cx="0" cy="0"/>
          <a:chOff x="0" y="0"/>
          <a:chExt cx="0" cy="0"/>
        </a:xfrm>
      </p:grpSpPr>
      <p:sp>
        <p:nvSpPr>
          <p:cNvPr id="49" name="Google Shape;49;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1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2"/>
            </a:gs>
            <a:gs pos="100000">
              <a:schemeClr val="accent3"/>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1pPr>
            <a:lvl2pPr lvl="1"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2pPr>
            <a:lvl3pPr lvl="2"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3pPr>
            <a:lvl4pPr lvl="3"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4pPr>
            <a:lvl5pPr lvl="4"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5pPr>
            <a:lvl6pPr lvl="5"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6pPr>
            <a:lvl7pPr lvl="6"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7pPr>
            <a:lvl8pPr lvl="7"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8pPr>
            <a:lvl9pPr lvl="8" rtl="0">
              <a:lnSpc>
                <a:spcPct val="90000"/>
              </a:lnSpc>
              <a:spcBef>
                <a:spcPts val="0"/>
              </a:spcBef>
              <a:spcAft>
                <a:spcPts val="0"/>
              </a:spcAft>
              <a:buClr>
                <a:schemeClr val="dk2"/>
              </a:buClr>
              <a:buSzPts val="3200"/>
              <a:buFont typeface="Inria Serif"/>
              <a:buNone/>
              <a:defRPr b="1" sz="3200">
                <a:solidFill>
                  <a:schemeClr val="dk2"/>
                </a:solidFill>
                <a:latin typeface="Inria Serif"/>
                <a:ea typeface="Inria Serif"/>
                <a:cs typeface="Inria Serif"/>
                <a:sym typeface="Inria Serif"/>
              </a:defRPr>
            </a:lvl9pPr>
          </a:lstStyle>
          <a:p/>
        </p:txBody>
      </p:sp>
      <p:sp>
        <p:nvSpPr>
          <p:cNvPr id="7" name="Google Shape;7;p1"/>
          <p:cNvSpPr txBox="1"/>
          <p:nvPr>
            <p:ph idx="1" type="body"/>
          </p:nvPr>
        </p:nvSpPr>
        <p:spPr>
          <a:xfrm>
            <a:off x="855300" y="15063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1pPr>
            <a:lvl2pPr indent="-381000" lvl="1" marL="9144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lnSpc>
                <a:spcPct val="115000"/>
              </a:lnSpc>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2"/>
                </a:solidFill>
                <a:latin typeface="Inria Sans Light"/>
                <a:ea typeface="Inria Sans Light"/>
                <a:cs typeface="Inria Sans Light"/>
                <a:sym typeface="Inria Sans Light"/>
              </a:defRPr>
            </a:lvl1pPr>
            <a:lvl2pPr lvl="1" rtl="0" algn="r">
              <a:buNone/>
              <a:defRPr sz="1300">
                <a:solidFill>
                  <a:schemeClr val="dk2"/>
                </a:solidFill>
                <a:latin typeface="Inria Sans Light"/>
                <a:ea typeface="Inria Sans Light"/>
                <a:cs typeface="Inria Sans Light"/>
                <a:sym typeface="Inria Sans Light"/>
              </a:defRPr>
            </a:lvl2pPr>
            <a:lvl3pPr lvl="2" rtl="0" algn="r">
              <a:buNone/>
              <a:defRPr sz="1300">
                <a:solidFill>
                  <a:schemeClr val="dk2"/>
                </a:solidFill>
                <a:latin typeface="Inria Sans Light"/>
                <a:ea typeface="Inria Sans Light"/>
                <a:cs typeface="Inria Sans Light"/>
                <a:sym typeface="Inria Sans Light"/>
              </a:defRPr>
            </a:lvl3pPr>
            <a:lvl4pPr lvl="3" rtl="0" algn="r">
              <a:buNone/>
              <a:defRPr sz="1300">
                <a:solidFill>
                  <a:schemeClr val="dk2"/>
                </a:solidFill>
                <a:latin typeface="Inria Sans Light"/>
                <a:ea typeface="Inria Sans Light"/>
                <a:cs typeface="Inria Sans Light"/>
                <a:sym typeface="Inria Sans Light"/>
              </a:defRPr>
            </a:lvl4pPr>
            <a:lvl5pPr lvl="4" rtl="0" algn="r">
              <a:buNone/>
              <a:defRPr sz="1300">
                <a:solidFill>
                  <a:schemeClr val="dk2"/>
                </a:solidFill>
                <a:latin typeface="Inria Sans Light"/>
                <a:ea typeface="Inria Sans Light"/>
                <a:cs typeface="Inria Sans Light"/>
                <a:sym typeface="Inria Sans Light"/>
              </a:defRPr>
            </a:lvl5pPr>
            <a:lvl6pPr lvl="5" rtl="0" algn="r">
              <a:buNone/>
              <a:defRPr sz="1300">
                <a:solidFill>
                  <a:schemeClr val="dk2"/>
                </a:solidFill>
                <a:latin typeface="Inria Sans Light"/>
                <a:ea typeface="Inria Sans Light"/>
                <a:cs typeface="Inria Sans Light"/>
                <a:sym typeface="Inria Sans Light"/>
              </a:defRPr>
            </a:lvl6pPr>
            <a:lvl7pPr lvl="6" rtl="0" algn="r">
              <a:buNone/>
              <a:defRPr sz="1300">
                <a:solidFill>
                  <a:schemeClr val="dk2"/>
                </a:solidFill>
                <a:latin typeface="Inria Sans Light"/>
                <a:ea typeface="Inria Sans Light"/>
                <a:cs typeface="Inria Sans Light"/>
                <a:sym typeface="Inria Sans Light"/>
              </a:defRPr>
            </a:lvl7pPr>
            <a:lvl8pPr lvl="7" rtl="0" algn="r">
              <a:buNone/>
              <a:defRPr sz="1300">
                <a:solidFill>
                  <a:schemeClr val="dk2"/>
                </a:solidFill>
                <a:latin typeface="Inria Sans Light"/>
                <a:ea typeface="Inria Sans Light"/>
                <a:cs typeface="Inria Sans Light"/>
                <a:sym typeface="Inria Sans Light"/>
              </a:defRPr>
            </a:lvl8pPr>
            <a:lvl9pPr lvl="8" rtl="0" algn="r">
              <a:buNone/>
              <a:defRPr sz="1300">
                <a:solidFill>
                  <a:schemeClr val="dk2"/>
                </a:solidFill>
                <a:latin typeface="Inria Sans Light"/>
                <a:ea typeface="Inria Sans Light"/>
                <a:cs typeface="Inria Sans Light"/>
                <a:sym typeface="Inria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PHMpfXvz8EQ"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dev.fitbit.com/build/reference/web-api/developer-guide/application-design/" TargetMode="External"/><Relationship Id="rId4" Type="http://schemas.openxmlformats.org/officeDocument/2006/relationships/hyperlink" Target="https://dev.fitbit.com/getting-started/#" TargetMode="External"/><Relationship Id="rId5" Type="http://schemas.openxmlformats.org/officeDocument/2006/relationships/hyperlink" Target="https://www.cdc.gov/chronicdisease/resources/publications/factsheets/physical-activity.htm#" TargetMode="External"/><Relationship Id="rId6" Type="http://schemas.openxmlformats.org/officeDocument/2006/relationships/hyperlink" Target="https://techjury.net/blog/video-game-demographics/" TargetMode="External"/><Relationship Id="rId7" Type="http://schemas.openxmlformats.org/officeDocument/2006/relationships/hyperlink" Target="https://www.consumersadvocate.org/parental-control-apps/a/best-parental-control-apps?pd=true&amp;keyword=app+that+tracks+screen+time&amp;bca_campaignid=333739434&amp;bca_adgroupid=1207264130537424&amp;bca_matchtype=e&amp;bca_network=o&amp;bca_device=c&amp;msclkid=7436c5f7f8301a59d944a4a742550e5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ctrTitle"/>
          </p:nvPr>
        </p:nvSpPr>
        <p:spPr>
          <a:xfrm>
            <a:off x="855300" y="1426225"/>
            <a:ext cx="7433400" cy="1630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Screen Time to Green Time</a:t>
            </a:r>
            <a:endParaRPr/>
          </a:p>
        </p:txBody>
      </p:sp>
      <p:sp>
        <p:nvSpPr>
          <p:cNvPr id="62" name="Google Shape;62;p13"/>
          <p:cNvSpPr txBox="1"/>
          <p:nvPr>
            <p:ph type="ctrTitle"/>
          </p:nvPr>
        </p:nvSpPr>
        <p:spPr>
          <a:xfrm>
            <a:off x="855300" y="3162825"/>
            <a:ext cx="7433400" cy="1452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000"/>
              <a:t>By: Ananya Mehta</a:t>
            </a:r>
            <a:endParaRPr sz="2000"/>
          </a:p>
          <a:p>
            <a:pPr indent="0" lvl="0" marL="0" rtl="0" algn="l">
              <a:spcBef>
                <a:spcPts val="0"/>
              </a:spcBef>
              <a:spcAft>
                <a:spcPts val="0"/>
              </a:spcAft>
              <a:buNone/>
            </a:pPr>
            <a:r>
              <a:rPr b="0" lang="en" sz="2000"/>
              <a:t>Grade 7</a:t>
            </a:r>
            <a:br>
              <a:rPr b="0" lang="en" sz="2000"/>
            </a:br>
            <a:r>
              <a:rPr b="0" lang="en" sz="2000"/>
              <a:t>Non RRI</a:t>
            </a:r>
            <a:endParaRPr b="0" sz="2000"/>
          </a:p>
          <a:p>
            <a:pPr indent="0" lvl="0" marL="0" rtl="0" algn="l">
              <a:spcBef>
                <a:spcPts val="0"/>
              </a:spcBef>
              <a:spcAft>
                <a:spcPts val="0"/>
              </a:spcAft>
              <a:buNone/>
            </a:pPr>
            <a:r>
              <a:rPr b="0" lang="en" sz="2000">
                <a:solidFill>
                  <a:schemeClr val="accent1"/>
                </a:solidFill>
              </a:rPr>
              <a:t>A34</a:t>
            </a:r>
            <a:endParaRPr b="0" sz="2000">
              <a:solidFill>
                <a:schemeClr val="accent1"/>
              </a:solidFill>
            </a:endParaRPr>
          </a:p>
          <a:p>
            <a:pPr indent="0" lvl="0" marL="0" rtl="0" algn="l">
              <a:spcBef>
                <a:spcPts val="0"/>
              </a:spcBef>
              <a:spcAft>
                <a:spcPts val="0"/>
              </a:spcAft>
              <a:buNone/>
            </a:pPr>
            <a:r>
              <a:rPr b="0" lang="en" sz="2000" u="sng">
                <a:solidFill>
                  <a:schemeClr val="hlink"/>
                </a:solidFill>
                <a:hlinkClick r:id="rId3"/>
              </a:rPr>
              <a:t>https://youtu.be/PHMpfXvz8EQ</a:t>
            </a:r>
            <a:r>
              <a:rPr b="0" lang="en" sz="2000">
                <a:solidFill>
                  <a:schemeClr val="accent1"/>
                </a:solidFill>
              </a:rPr>
              <a:t> </a:t>
            </a:r>
            <a:endParaRPr b="0" sz="20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643509" y="321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Retest </a:t>
            </a:r>
            <a:r>
              <a:rPr lang="en" sz="3400">
                <a:solidFill>
                  <a:srgbClr val="6B6B6B"/>
                </a:solidFill>
              </a:rPr>
              <a:t>Results</a:t>
            </a:r>
            <a:endParaRPr sz="3400">
              <a:solidFill>
                <a:srgbClr val="6B6B6B"/>
              </a:solidFill>
            </a:endParaRPr>
          </a:p>
        </p:txBody>
      </p:sp>
      <p:sp>
        <p:nvSpPr>
          <p:cNvPr id="140" name="Google Shape;140;p22"/>
          <p:cNvSpPr txBox="1"/>
          <p:nvPr>
            <p:ph idx="1" type="body"/>
          </p:nvPr>
        </p:nvSpPr>
        <p:spPr>
          <a:xfrm>
            <a:off x="643500" y="915800"/>
            <a:ext cx="7937700" cy="3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dk2"/>
                </a:solidFill>
                <a:latin typeface="Inria Sans"/>
                <a:ea typeface="Inria Sans"/>
                <a:cs typeface="Inria Sans"/>
                <a:sym typeface="Inria Sans"/>
              </a:rPr>
              <a:t>The second round of testing was successful for all of the success criteria 100% of the time.</a:t>
            </a:r>
            <a:endParaRPr sz="13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b="1" sz="1600">
              <a:solidFill>
                <a:schemeClr val="dk2"/>
              </a:solidFill>
              <a:latin typeface="Inria Sans"/>
              <a:ea typeface="Inria Sans"/>
              <a:cs typeface="Inria Sans"/>
              <a:sym typeface="Inria Sans"/>
            </a:endParaRPr>
          </a:p>
        </p:txBody>
      </p:sp>
      <p:sp>
        <p:nvSpPr>
          <p:cNvPr id="141" name="Google Shape;141;p2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2"/>
          <p:cNvSpPr txBox="1"/>
          <p:nvPr/>
        </p:nvSpPr>
        <p:spPr>
          <a:xfrm>
            <a:off x="6400700" y="1439450"/>
            <a:ext cx="2367300" cy="3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B6B6B"/>
                </a:solidFill>
                <a:latin typeface="Inria Sans Light"/>
                <a:ea typeface="Inria Sans Light"/>
                <a:cs typeface="Inria Sans Light"/>
                <a:sym typeface="Inria Sans Light"/>
              </a:rPr>
              <a:t>Criteria #3 - </a:t>
            </a:r>
            <a:r>
              <a:rPr lang="en" sz="1800">
                <a:solidFill>
                  <a:srgbClr val="6B6B6B"/>
                </a:solidFill>
                <a:latin typeface="Inria Sans Light"/>
                <a:ea typeface="Inria Sans Light"/>
                <a:cs typeface="Inria Sans Light"/>
                <a:sym typeface="Inria Sans Light"/>
              </a:rPr>
              <a:t>The expected time until the unblock and how much time was actually there until the unblock were the same after retesting.</a:t>
            </a:r>
            <a:endParaRPr sz="1800">
              <a:solidFill>
                <a:srgbClr val="6B6B6B"/>
              </a:solidFill>
              <a:latin typeface="Inria Sans Light"/>
              <a:ea typeface="Inria Sans Light"/>
              <a:cs typeface="Inria Sans Light"/>
              <a:sym typeface="Inria Sans Light"/>
            </a:endParaRPr>
          </a:p>
        </p:txBody>
      </p:sp>
      <p:pic>
        <p:nvPicPr>
          <p:cNvPr id="143" name="Google Shape;143;p22" title="Chart"/>
          <p:cNvPicPr preferRelativeResize="0"/>
          <p:nvPr/>
        </p:nvPicPr>
        <p:blipFill>
          <a:blip r:embed="rId3">
            <a:alphaModFix/>
          </a:blip>
          <a:stretch>
            <a:fillRect/>
          </a:stretch>
        </p:blipFill>
        <p:spPr>
          <a:xfrm>
            <a:off x="643498" y="1439450"/>
            <a:ext cx="5550393" cy="343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43509" y="321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Conclusion</a:t>
            </a:r>
            <a:endParaRPr sz="3400">
              <a:solidFill>
                <a:srgbClr val="6B6B6B"/>
              </a:solidFill>
            </a:endParaRPr>
          </a:p>
        </p:txBody>
      </p:sp>
      <p:sp>
        <p:nvSpPr>
          <p:cNvPr id="149" name="Google Shape;149;p23"/>
          <p:cNvSpPr txBox="1"/>
          <p:nvPr>
            <p:ph idx="1" type="body"/>
          </p:nvPr>
        </p:nvSpPr>
        <p:spPr>
          <a:xfrm>
            <a:off x="643509" y="915800"/>
            <a:ext cx="79377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dk2"/>
                </a:solidFill>
                <a:latin typeface="Inria Sans"/>
                <a:ea typeface="Inria Sans"/>
                <a:cs typeface="Inria Sans"/>
                <a:sym typeface="Inria Sans"/>
              </a:rPr>
              <a:t>Initially, the results were not as expected, but after fixing the database </a:t>
            </a:r>
            <a:r>
              <a:rPr lang="en" sz="1600">
                <a:solidFill>
                  <a:schemeClr val="dk2"/>
                </a:solidFill>
                <a:latin typeface="Inria Sans"/>
                <a:ea typeface="Inria Sans"/>
                <a:cs typeface="Inria Sans"/>
                <a:sym typeface="Inria Sans"/>
              </a:rPr>
              <a:t>issue</a:t>
            </a:r>
            <a:r>
              <a:rPr lang="en" sz="1600">
                <a:solidFill>
                  <a:schemeClr val="dk2"/>
                </a:solidFill>
                <a:latin typeface="Inria Sans"/>
                <a:ea typeface="Inria Sans"/>
                <a:cs typeface="Inria Sans"/>
                <a:sym typeface="Inria Sans"/>
              </a:rPr>
              <a:t>, all of the tests passed 100% of the time.</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rPr lang="en" sz="1600">
                <a:solidFill>
                  <a:schemeClr val="dk2"/>
                </a:solidFill>
                <a:latin typeface="Inria Sans"/>
                <a:ea typeface="Inria Sans"/>
                <a:cs typeface="Inria Sans"/>
                <a:sym typeface="Inria Sans"/>
              </a:rPr>
              <a:t>The </a:t>
            </a:r>
            <a:r>
              <a:rPr lang="en" sz="1600">
                <a:solidFill>
                  <a:schemeClr val="dk2"/>
                </a:solidFill>
                <a:latin typeface="Inria Sans"/>
                <a:ea typeface="Inria Sans"/>
                <a:cs typeface="Inria Sans"/>
                <a:sym typeface="Inria Sans"/>
              </a:rPr>
              <a:t>proposed</a:t>
            </a:r>
            <a:r>
              <a:rPr lang="en" sz="1600">
                <a:solidFill>
                  <a:schemeClr val="dk2"/>
                </a:solidFill>
                <a:latin typeface="Inria Sans"/>
                <a:ea typeface="Inria Sans"/>
                <a:cs typeface="Inria Sans"/>
                <a:sym typeface="Inria Sans"/>
              </a:rPr>
              <a:t> solution is autonomous, and can be used by </a:t>
            </a:r>
            <a:r>
              <a:rPr lang="en" sz="1600">
                <a:solidFill>
                  <a:schemeClr val="dk2"/>
                </a:solidFill>
                <a:latin typeface="Inria Sans"/>
                <a:ea typeface="Inria Sans"/>
                <a:cs typeface="Inria Sans"/>
                <a:sym typeface="Inria Sans"/>
              </a:rPr>
              <a:t>people</a:t>
            </a:r>
            <a:r>
              <a:rPr lang="en" sz="1600">
                <a:solidFill>
                  <a:schemeClr val="dk2"/>
                </a:solidFill>
                <a:latin typeface="Inria Sans"/>
                <a:ea typeface="Inria Sans"/>
                <a:cs typeface="Inria Sans"/>
                <a:sym typeface="Inria Sans"/>
              </a:rPr>
              <a:t> of all ages, without any </a:t>
            </a:r>
            <a:r>
              <a:rPr lang="en" sz="1600">
                <a:solidFill>
                  <a:schemeClr val="dk2"/>
                </a:solidFill>
                <a:latin typeface="Inria Sans"/>
                <a:ea typeface="Inria Sans"/>
                <a:cs typeface="Inria Sans"/>
                <a:sym typeface="Inria Sans"/>
              </a:rPr>
              <a:t>technical</a:t>
            </a:r>
            <a:r>
              <a:rPr lang="en" sz="1600">
                <a:solidFill>
                  <a:schemeClr val="dk2"/>
                </a:solidFill>
                <a:latin typeface="Inria Sans"/>
                <a:ea typeface="Inria Sans"/>
                <a:cs typeface="Inria Sans"/>
                <a:sym typeface="Inria Sans"/>
              </a:rPr>
              <a:t> background. </a:t>
            </a:r>
            <a:r>
              <a:rPr lang="en" sz="1600">
                <a:solidFill>
                  <a:schemeClr val="dk2"/>
                </a:solidFill>
                <a:latin typeface="Inria Sans"/>
                <a:ea typeface="Inria Sans"/>
                <a:cs typeface="Inria Sans"/>
                <a:sym typeface="Inria Sans"/>
              </a:rPr>
              <a:t>Current solutions rely on personal motivation, and can be easily bypassed without any consequence, and therefore are not very effective. My solution</a:t>
            </a:r>
            <a:r>
              <a:rPr lang="en" sz="1600">
                <a:solidFill>
                  <a:schemeClr val="dk2"/>
                </a:solidFill>
                <a:latin typeface="Inria Sans"/>
                <a:ea typeface="Inria Sans"/>
                <a:cs typeface="Inria Sans"/>
                <a:sym typeface="Inria Sans"/>
              </a:rPr>
              <a:t> is better, since it manages a user’s internet connectivity, which is something that people need in their daily lives - especially during the pandemic, based on physical activity.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rPr lang="en" sz="1600">
                <a:solidFill>
                  <a:schemeClr val="dk2"/>
                </a:solidFill>
                <a:latin typeface="Inria Sans"/>
                <a:ea typeface="Inria Sans"/>
                <a:cs typeface="Inria Sans"/>
                <a:sym typeface="Inria Sans"/>
              </a:rPr>
              <a:t>In the future, I would make the countdown until the user’s internet access is blocked based on how much screen time the user actually uses, instead of just counting down from when the user logs activity data. I would also make the system more user friendly, by creating an easier way to “add” devices to the list of devices to block and unblock - currently, to add devices, a user has to edit the actual script being run on the virtual router.</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22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22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20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b="1" sz="2000">
              <a:solidFill>
                <a:schemeClr val="dk2"/>
              </a:solidFill>
              <a:latin typeface="Inria Sans"/>
              <a:ea typeface="Inria Sans"/>
              <a:cs typeface="Inria Sans"/>
              <a:sym typeface="Inria Sans"/>
            </a:endParaRPr>
          </a:p>
        </p:txBody>
      </p:sp>
      <p:sp>
        <p:nvSpPr>
          <p:cNvPr id="150" name="Google Shape;150;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79100" y="3788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6B6B6B"/>
                </a:solidFill>
              </a:rPr>
              <a:t>References</a:t>
            </a:r>
            <a:endParaRPr>
              <a:solidFill>
                <a:srgbClr val="6B6B6B"/>
              </a:solidFill>
            </a:endParaRPr>
          </a:p>
        </p:txBody>
      </p:sp>
      <p:sp>
        <p:nvSpPr>
          <p:cNvPr id="156" name="Google Shape;156;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4"/>
          <p:cNvSpPr txBox="1"/>
          <p:nvPr/>
        </p:nvSpPr>
        <p:spPr>
          <a:xfrm>
            <a:off x="708300" y="915925"/>
            <a:ext cx="8190900" cy="3000000"/>
          </a:xfrm>
          <a:prstGeom prst="rect">
            <a:avLst/>
          </a:prstGeom>
          <a:noFill/>
          <a:ln>
            <a:noFill/>
          </a:ln>
        </p:spPr>
        <p:txBody>
          <a:bodyPr anchorCtr="0" anchor="t" bIns="91425" lIns="91425" spcFirstLastPara="1" rIns="91425" wrap="square" tIns="91425">
            <a:noAutofit/>
          </a:bodyPr>
          <a:lstStyle/>
          <a:p>
            <a:pPr indent="-307975" lvl="0" marL="457200" rtl="0" algn="l">
              <a:lnSpc>
                <a:spcPct val="115000"/>
              </a:lnSpc>
              <a:spcBef>
                <a:spcPts val="1200"/>
              </a:spcBef>
              <a:spcAft>
                <a:spcPts val="0"/>
              </a:spcAft>
              <a:buClr>
                <a:schemeClr val="dk2"/>
              </a:buClr>
              <a:buSzPts val="1250"/>
              <a:buFont typeface="Inria Sans"/>
              <a:buChar char="●"/>
            </a:pPr>
            <a:r>
              <a:rPr lang="en" sz="1250">
                <a:solidFill>
                  <a:schemeClr val="dk2"/>
                </a:solidFill>
                <a:latin typeface="Inria Sans"/>
                <a:ea typeface="Inria Sans"/>
                <a:cs typeface="Inria Sans"/>
                <a:sym typeface="Inria Sans"/>
              </a:rPr>
              <a:t>“Fitbit Development: Application Design.” </a:t>
            </a:r>
            <a:r>
              <a:rPr i="1" lang="en" sz="1250">
                <a:solidFill>
                  <a:schemeClr val="dk2"/>
                </a:solidFill>
                <a:latin typeface="Inria Sans"/>
                <a:ea typeface="Inria Sans"/>
                <a:cs typeface="Inria Sans"/>
                <a:sym typeface="Inria Sans"/>
              </a:rPr>
              <a:t>Fitbit</a:t>
            </a:r>
            <a:r>
              <a:rPr lang="en" sz="1250">
                <a:solidFill>
                  <a:schemeClr val="dk2"/>
                </a:solidFill>
                <a:latin typeface="Inria Sans"/>
                <a:ea typeface="Inria Sans"/>
                <a:cs typeface="Inria Sans"/>
                <a:sym typeface="Inria Sans"/>
              </a:rPr>
              <a:t>, Viewed September 26, 2021. </a:t>
            </a:r>
            <a:r>
              <a:rPr lang="en" sz="1250" u="sng">
                <a:solidFill>
                  <a:srgbClr val="20124D"/>
                </a:solidFill>
                <a:latin typeface="Inria Sans"/>
                <a:ea typeface="Inria Sans"/>
                <a:cs typeface="Inria Sans"/>
                <a:sym typeface="Inria Sans"/>
                <a:hlinkClick r:id="rId3">
                  <a:extLst>
                    <a:ext uri="{A12FA001-AC4F-418D-AE19-62706E023703}">
                      <ahyp:hlinkClr val="tx"/>
                    </a:ext>
                  </a:extLst>
                </a:hlinkClick>
              </a:rPr>
              <a:t>https://dev.fitbit.com/build/reference/web-api/developer-guide/application-design/</a:t>
            </a:r>
            <a:r>
              <a:rPr lang="en" sz="1250">
                <a:solidFill>
                  <a:srgbClr val="20124D"/>
                </a:solidFill>
                <a:latin typeface="Inria Sans"/>
                <a:ea typeface="Inria Sans"/>
                <a:cs typeface="Inria Sans"/>
                <a:sym typeface="Inria Sans"/>
              </a:rPr>
              <a:t>.  </a:t>
            </a:r>
            <a:br>
              <a:rPr lang="en" sz="1250">
                <a:solidFill>
                  <a:schemeClr val="dk2"/>
                </a:solidFill>
                <a:latin typeface="Inria Sans"/>
                <a:ea typeface="Inria Sans"/>
                <a:cs typeface="Inria Sans"/>
                <a:sym typeface="Inria Sans"/>
              </a:rPr>
            </a:br>
            <a:endParaRPr sz="1250">
              <a:solidFill>
                <a:schemeClr val="dk2"/>
              </a:solidFill>
              <a:latin typeface="Inria Sans"/>
              <a:ea typeface="Inria Sans"/>
              <a:cs typeface="Inria Sans"/>
              <a:sym typeface="Inria Sans"/>
            </a:endParaRPr>
          </a:p>
          <a:p>
            <a:pPr indent="-307975" lvl="0" marL="457200" rtl="0" algn="l">
              <a:lnSpc>
                <a:spcPct val="115000"/>
              </a:lnSpc>
              <a:spcBef>
                <a:spcPts val="0"/>
              </a:spcBef>
              <a:spcAft>
                <a:spcPts val="0"/>
              </a:spcAft>
              <a:buClr>
                <a:schemeClr val="dk2"/>
              </a:buClr>
              <a:buSzPts val="1250"/>
              <a:buFont typeface="Inria Sans"/>
              <a:buChar char="●"/>
            </a:pPr>
            <a:r>
              <a:rPr lang="en" sz="1250">
                <a:solidFill>
                  <a:schemeClr val="dk2"/>
                </a:solidFill>
                <a:latin typeface="Inria Sans"/>
                <a:ea typeface="Inria Sans"/>
                <a:cs typeface="Inria Sans"/>
                <a:sym typeface="Inria Sans"/>
              </a:rPr>
              <a:t>“Fitbit Development: Getting Started.” </a:t>
            </a:r>
            <a:r>
              <a:rPr i="1" lang="en" sz="1250">
                <a:solidFill>
                  <a:schemeClr val="dk2"/>
                </a:solidFill>
                <a:latin typeface="Inria Sans"/>
                <a:ea typeface="Inria Sans"/>
                <a:cs typeface="Inria Sans"/>
                <a:sym typeface="Inria Sans"/>
              </a:rPr>
              <a:t>Fitbit</a:t>
            </a:r>
            <a:r>
              <a:rPr lang="en" sz="1250">
                <a:solidFill>
                  <a:schemeClr val="dk2"/>
                </a:solidFill>
                <a:latin typeface="Inria Sans"/>
                <a:ea typeface="Inria Sans"/>
                <a:cs typeface="Inria Sans"/>
                <a:sym typeface="Inria Sans"/>
              </a:rPr>
              <a:t>, Viewed September 26, 2021. </a:t>
            </a:r>
            <a:r>
              <a:rPr lang="en" sz="1250" u="sng">
                <a:solidFill>
                  <a:srgbClr val="20124D"/>
                </a:solidFill>
                <a:latin typeface="Inria Sans"/>
                <a:ea typeface="Inria Sans"/>
                <a:cs typeface="Inria Sans"/>
                <a:sym typeface="Inria Sans"/>
                <a:hlinkClick r:id="rId4">
                  <a:extLst>
                    <a:ext uri="{A12FA001-AC4F-418D-AE19-62706E023703}">
                      <ahyp:hlinkClr val="tx"/>
                    </a:ext>
                  </a:extLst>
                </a:hlinkClick>
              </a:rPr>
              <a:t>https://dev.fitbit.com/getting-started/#</a:t>
            </a:r>
            <a:r>
              <a:rPr lang="en" sz="1250">
                <a:solidFill>
                  <a:srgbClr val="20124D"/>
                </a:solidFill>
                <a:latin typeface="Inria Sans"/>
                <a:ea typeface="Inria Sans"/>
                <a:cs typeface="Inria Sans"/>
                <a:sym typeface="Inria Sans"/>
              </a:rPr>
              <a:t>. </a:t>
            </a:r>
            <a:br>
              <a:rPr lang="en" sz="1250">
                <a:solidFill>
                  <a:srgbClr val="20124D"/>
                </a:solidFill>
                <a:latin typeface="Inria Sans"/>
                <a:ea typeface="Inria Sans"/>
                <a:cs typeface="Inria Sans"/>
                <a:sym typeface="Inria Sans"/>
              </a:rPr>
            </a:br>
            <a:endParaRPr sz="1250">
              <a:solidFill>
                <a:srgbClr val="20124D"/>
              </a:solidFill>
              <a:latin typeface="Inria Sans"/>
              <a:ea typeface="Inria Sans"/>
              <a:cs typeface="Inria Sans"/>
              <a:sym typeface="Inria Sans"/>
            </a:endParaRPr>
          </a:p>
          <a:p>
            <a:pPr indent="-307975" lvl="0" marL="457200" rtl="0" algn="l">
              <a:lnSpc>
                <a:spcPct val="115000"/>
              </a:lnSpc>
              <a:spcBef>
                <a:spcPts val="0"/>
              </a:spcBef>
              <a:spcAft>
                <a:spcPts val="0"/>
              </a:spcAft>
              <a:buClr>
                <a:schemeClr val="dk2"/>
              </a:buClr>
              <a:buSzPts val="1250"/>
              <a:buFont typeface="Inria Sans"/>
              <a:buChar char="●"/>
            </a:pPr>
            <a:r>
              <a:rPr lang="en" sz="1250">
                <a:solidFill>
                  <a:schemeClr val="dk2"/>
                </a:solidFill>
                <a:latin typeface="Inria Sans"/>
                <a:ea typeface="Inria Sans"/>
                <a:cs typeface="Inria Sans"/>
                <a:sym typeface="Inria Sans"/>
              </a:rPr>
              <a:t>“Lack of Physical Activity.” </a:t>
            </a:r>
            <a:r>
              <a:rPr i="1" lang="en" sz="1250">
                <a:solidFill>
                  <a:schemeClr val="dk2"/>
                </a:solidFill>
                <a:latin typeface="Inria Sans"/>
                <a:ea typeface="Inria Sans"/>
                <a:cs typeface="Inria Sans"/>
                <a:sym typeface="Inria Sans"/>
              </a:rPr>
              <a:t>Centers for Disease Control and Prevention</a:t>
            </a:r>
            <a:r>
              <a:rPr lang="en" sz="1250">
                <a:solidFill>
                  <a:schemeClr val="dk2"/>
                </a:solidFill>
                <a:latin typeface="Inria Sans"/>
                <a:ea typeface="Inria Sans"/>
                <a:cs typeface="Inria Sans"/>
                <a:sym typeface="Inria Sans"/>
              </a:rPr>
              <a:t>, Centers for Disease Control and Prevention, 25 Sept. 2019, Viewed September 25th, 2021. </a:t>
            </a:r>
            <a:r>
              <a:rPr lang="en" sz="1250" u="sng">
                <a:solidFill>
                  <a:srgbClr val="20124D"/>
                </a:solidFill>
                <a:latin typeface="Inria Sans"/>
                <a:ea typeface="Inria Sans"/>
                <a:cs typeface="Inria Sans"/>
                <a:sym typeface="Inria Sans"/>
                <a:hlinkClick r:id="rId5">
                  <a:extLst>
                    <a:ext uri="{A12FA001-AC4F-418D-AE19-62706E023703}">
                      <ahyp:hlinkClr val="tx"/>
                    </a:ext>
                  </a:extLst>
                </a:hlinkClick>
              </a:rPr>
              <a:t>https://www.cdc.gov/chronicdisease/resources/publications/factsheets/physical-activity.htm#</a:t>
            </a:r>
            <a:r>
              <a:rPr lang="en" sz="1250">
                <a:solidFill>
                  <a:srgbClr val="20124D"/>
                </a:solidFill>
                <a:latin typeface="Inria Sans"/>
                <a:ea typeface="Inria Sans"/>
                <a:cs typeface="Inria Sans"/>
                <a:sym typeface="Inria Sans"/>
              </a:rPr>
              <a:t>. </a:t>
            </a:r>
            <a:br>
              <a:rPr lang="en" sz="1250">
                <a:solidFill>
                  <a:schemeClr val="dk2"/>
                </a:solidFill>
                <a:latin typeface="Inria Sans"/>
                <a:ea typeface="Inria Sans"/>
                <a:cs typeface="Inria Sans"/>
                <a:sym typeface="Inria Sans"/>
              </a:rPr>
            </a:br>
            <a:endParaRPr sz="1250">
              <a:solidFill>
                <a:schemeClr val="dk2"/>
              </a:solidFill>
              <a:latin typeface="Inria Sans"/>
              <a:ea typeface="Inria Sans"/>
              <a:cs typeface="Inria Sans"/>
              <a:sym typeface="Inria Sans"/>
            </a:endParaRPr>
          </a:p>
          <a:p>
            <a:pPr indent="-307975" lvl="0" marL="457200" rtl="0" algn="l">
              <a:lnSpc>
                <a:spcPct val="115000"/>
              </a:lnSpc>
              <a:spcBef>
                <a:spcPts val="0"/>
              </a:spcBef>
              <a:spcAft>
                <a:spcPts val="0"/>
              </a:spcAft>
              <a:buClr>
                <a:schemeClr val="dk2"/>
              </a:buClr>
              <a:buSzPts val="1250"/>
              <a:buFont typeface="Inria Sans"/>
              <a:buChar char="●"/>
            </a:pPr>
            <a:r>
              <a:rPr lang="en" sz="1250">
                <a:solidFill>
                  <a:schemeClr val="dk2"/>
                </a:solidFill>
                <a:latin typeface="Inria Sans"/>
                <a:ea typeface="Inria Sans"/>
                <a:cs typeface="Inria Sans"/>
                <a:sym typeface="Inria Sans"/>
              </a:rPr>
              <a:t>“Video Game Demographics - 27 Powerful Stats for 2021.” </a:t>
            </a:r>
            <a:r>
              <a:rPr i="1" lang="en" sz="1250">
                <a:solidFill>
                  <a:schemeClr val="dk2"/>
                </a:solidFill>
                <a:latin typeface="Inria Sans"/>
                <a:ea typeface="Inria Sans"/>
                <a:cs typeface="Inria Sans"/>
                <a:sym typeface="Inria Sans"/>
              </a:rPr>
              <a:t>TechJury</a:t>
            </a:r>
            <a:r>
              <a:rPr lang="en" sz="1250">
                <a:solidFill>
                  <a:schemeClr val="dk2"/>
                </a:solidFill>
                <a:latin typeface="Inria Sans"/>
                <a:ea typeface="Inria Sans"/>
                <a:cs typeface="Inria Sans"/>
                <a:sym typeface="Inria Sans"/>
              </a:rPr>
              <a:t>, 9 Sept. 2021, Viewed September 25th, 2021. </a:t>
            </a:r>
            <a:r>
              <a:rPr lang="en" sz="1250" u="sng">
                <a:solidFill>
                  <a:srgbClr val="20124D"/>
                </a:solidFill>
                <a:latin typeface="Inria Sans"/>
                <a:ea typeface="Inria Sans"/>
                <a:cs typeface="Inria Sans"/>
                <a:sym typeface="Inria Sans"/>
                <a:hlinkClick r:id="rId6">
                  <a:extLst>
                    <a:ext uri="{A12FA001-AC4F-418D-AE19-62706E023703}">
                      <ahyp:hlinkClr val="tx"/>
                    </a:ext>
                  </a:extLst>
                </a:hlinkClick>
              </a:rPr>
              <a:t>https://techjury.net/blog/video-game-demographics/</a:t>
            </a:r>
            <a:r>
              <a:rPr lang="en" sz="1250">
                <a:solidFill>
                  <a:srgbClr val="20124D"/>
                </a:solidFill>
                <a:latin typeface="Inria Sans"/>
                <a:ea typeface="Inria Sans"/>
                <a:cs typeface="Inria Sans"/>
                <a:sym typeface="Inria Sans"/>
              </a:rPr>
              <a:t>. </a:t>
            </a:r>
            <a:br>
              <a:rPr lang="en" sz="1250">
                <a:solidFill>
                  <a:schemeClr val="dk2"/>
                </a:solidFill>
                <a:latin typeface="Inria Sans"/>
                <a:ea typeface="Inria Sans"/>
                <a:cs typeface="Inria Sans"/>
                <a:sym typeface="Inria Sans"/>
              </a:rPr>
            </a:br>
            <a:endParaRPr sz="1250">
              <a:solidFill>
                <a:schemeClr val="dk2"/>
              </a:solidFill>
              <a:latin typeface="Inria Sans"/>
              <a:ea typeface="Inria Sans"/>
              <a:cs typeface="Inria Sans"/>
              <a:sym typeface="Inria Sans"/>
            </a:endParaRPr>
          </a:p>
          <a:p>
            <a:pPr indent="-307975" lvl="0" marL="457200" rtl="0" algn="l">
              <a:lnSpc>
                <a:spcPct val="115000"/>
              </a:lnSpc>
              <a:spcBef>
                <a:spcPts val="0"/>
              </a:spcBef>
              <a:spcAft>
                <a:spcPts val="0"/>
              </a:spcAft>
              <a:buClr>
                <a:schemeClr val="dk2"/>
              </a:buClr>
              <a:buSzPts val="1250"/>
              <a:buFont typeface="Inria Sans"/>
              <a:buChar char="●"/>
            </a:pPr>
            <a:r>
              <a:rPr lang="en" sz="1250">
                <a:solidFill>
                  <a:schemeClr val="dk2"/>
                </a:solidFill>
                <a:latin typeface="Inria Sans"/>
                <a:ea typeface="Inria Sans"/>
                <a:cs typeface="Inria Sans"/>
                <a:sym typeface="Inria Sans"/>
              </a:rPr>
              <a:t>“Top 10 Parental Control Apps of 2021.” </a:t>
            </a:r>
            <a:r>
              <a:rPr i="1" lang="en" sz="1250">
                <a:solidFill>
                  <a:schemeClr val="dk2"/>
                </a:solidFill>
                <a:latin typeface="Inria Sans"/>
                <a:ea typeface="Inria Sans"/>
                <a:cs typeface="Inria Sans"/>
                <a:sym typeface="Inria Sans"/>
              </a:rPr>
              <a:t>Top 10 Parental Control Apps of 2021</a:t>
            </a:r>
            <a:r>
              <a:rPr lang="en" sz="1250">
                <a:solidFill>
                  <a:schemeClr val="dk2"/>
                </a:solidFill>
                <a:latin typeface="Inria Sans"/>
                <a:ea typeface="Inria Sans"/>
                <a:cs typeface="Inria Sans"/>
                <a:sym typeface="Inria Sans"/>
              </a:rPr>
              <a:t>, 10 Apr. 2018, Viewed September 26, 2021. </a:t>
            </a:r>
            <a:r>
              <a:rPr lang="en" sz="1250" u="sng">
                <a:solidFill>
                  <a:srgbClr val="20124D"/>
                </a:solidFill>
                <a:latin typeface="Inria Sans"/>
                <a:ea typeface="Inria Sans"/>
                <a:cs typeface="Inria Sans"/>
                <a:sym typeface="Inria Sans"/>
                <a:hlinkClick r:id="rId7">
                  <a:extLst>
                    <a:ext uri="{A12FA001-AC4F-418D-AE19-62706E023703}">
                      <ahyp:hlinkClr val="tx"/>
                    </a:ext>
                  </a:extLst>
                </a:hlinkClick>
              </a:rPr>
              <a:t>https://www.consumersadvocate.org/parental-control-apps/a/best-parental-control-apps?pd=true&amp;keyword=app+that+tracks+screen+time&amp;bca_campaignid=333739434&amp;bca_adgroupid=1207264130537424&amp;bca_matchtype=e&amp;bca_network=o&amp;bca_device=c&amp;msclkid=7436c5f7f8301a59d944a4a742550e5d</a:t>
            </a:r>
            <a:r>
              <a:rPr lang="en" sz="1250">
                <a:solidFill>
                  <a:srgbClr val="20124D"/>
                </a:solidFill>
                <a:latin typeface="Inria Sans"/>
                <a:ea typeface="Inria Sans"/>
                <a:cs typeface="Inria Sans"/>
                <a:sym typeface="Inria Sans"/>
              </a:rPr>
              <a:t>.</a:t>
            </a:r>
            <a:endParaRPr sz="1300">
              <a:solidFill>
                <a:srgbClr val="20124D"/>
              </a:solidFill>
              <a:latin typeface="Inria Sans"/>
              <a:ea typeface="Inria Sans"/>
              <a:cs typeface="Inria Sans"/>
              <a:sym typeface="Inri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643509" y="321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Introduction</a:t>
            </a:r>
            <a:endParaRPr sz="3400">
              <a:solidFill>
                <a:srgbClr val="6B6B6B"/>
              </a:solidFill>
            </a:endParaRPr>
          </a:p>
        </p:txBody>
      </p:sp>
      <p:sp>
        <p:nvSpPr>
          <p:cNvPr id="68" name="Google Shape;68;p14"/>
          <p:cNvSpPr txBox="1"/>
          <p:nvPr>
            <p:ph idx="1" type="body"/>
          </p:nvPr>
        </p:nvSpPr>
        <p:spPr>
          <a:xfrm>
            <a:off x="643509" y="915800"/>
            <a:ext cx="79377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chemeClr val="dk2"/>
                </a:solidFill>
                <a:latin typeface="Inria Sans"/>
                <a:ea typeface="Inria Sans"/>
                <a:cs typeface="Inria Sans"/>
                <a:sym typeface="Inria Sans"/>
              </a:rPr>
              <a:t>Engineering Goal: </a:t>
            </a:r>
            <a:r>
              <a:rPr lang="en" sz="1800">
                <a:solidFill>
                  <a:schemeClr val="dk2"/>
                </a:solidFill>
                <a:latin typeface="Inria Sans"/>
                <a:ea typeface="Inria Sans"/>
                <a:cs typeface="Inria Sans"/>
                <a:sym typeface="Inria Sans"/>
              </a:rPr>
              <a:t>The design and construction of a desktop application that can process data from a fitness tracker and use it to control access to the WiFi router, to help balance screen time and physical activity.</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800">
              <a:solidFill>
                <a:schemeClr val="dk2"/>
              </a:solidFill>
              <a:latin typeface="Inria Sans"/>
              <a:ea typeface="Inria Sans"/>
              <a:cs typeface="Inria Sans"/>
              <a:sym typeface="Inria Sans"/>
            </a:endParaRPr>
          </a:p>
          <a:p>
            <a:pPr indent="-342900" lvl="0" marL="457200" rtl="0" algn="l">
              <a:spcBef>
                <a:spcPts val="0"/>
              </a:spcBef>
              <a:spcAft>
                <a:spcPts val="0"/>
              </a:spcAft>
              <a:buClr>
                <a:schemeClr val="dk2"/>
              </a:buClr>
              <a:buSzPts val="1800"/>
              <a:buFont typeface="Inria Sans"/>
              <a:buChar char="▸"/>
            </a:pPr>
            <a:r>
              <a:rPr lang="en" sz="1800">
                <a:solidFill>
                  <a:schemeClr val="dk2"/>
                </a:solidFill>
                <a:latin typeface="Inria Sans"/>
                <a:ea typeface="Inria Sans"/>
                <a:cs typeface="Inria Sans"/>
                <a:sym typeface="Inria Sans"/>
              </a:rPr>
              <a:t>Based on the recent data from the US 2020 Census Bureau, people spend an average of only 2 hours per week being physically active, which is half of the 4 hours recommended by the CDC. On the other hand, the average American spends over 7 hours on screen daily</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800">
              <a:solidFill>
                <a:schemeClr val="dk2"/>
              </a:solidFill>
              <a:latin typeface="Inria Sans"/>
              <a:ea typeface="Inria Sans"/>
              <a:cs typeface="Inria Sans"/>
              <a:sym typeface="Inria Sans"/>
            </a:endParaRPr>
          </a:p>
          <a:p>
            <a:pPr indent="-342900" lvl="0" marL="457200" rtl="0" algn="l">
              <a:spcBef>
                <a:spcPts val="0"/>
              </a:spcBef>
              <a:spcAft>
                <a:spcPts val="0"/>
              </a:spcAft>
              <a:buClr>
                <a:schemeClr val="dk2"/>
              </a:buClr>
              <a:buSzPts val="1800"/>
              <a:buFont typeface="Inria Sans"/>
              <a:buChar char="▸"/>
            </a:pPr>
            <a:r>
              <a:rPr lang="en" sz="1800">
                <a:solidFill>
                  <a:schemeClr val="dk2"/>
                </a:solidFill>
                <a:latin typeface="Inria Sans"/>
                <a:ea typeface="Inria Sans"/>
                <a:cs typeface="Inria Sans"/>
                <a:sym typeface="Inria Sans"/>
              </a:rPr>
              <a:t>A research report by NCHS (National Center for Health Statistics) shows that only 23% of Americans exercise on a daily basis</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800">
              <a:solidFill>
                <a:schemeClr val="dk2"/>
              </a:solidFill>
              <a:latin typeface="Inria Sans"/>
              <a:ea typeface="Inria Sans"/>
              <a:cs typeface="Inria Sans"/>
              <a:sym typeface="Inria Sans"/>
            </a:endParaRPr>
          </a:p>
          <a:p>
            <a:pPr indent="-342900" lvl="0" marL="457200" rtl="0" algn="l">
              <a:spcBef>
                <a:spcPts val="0"/>
              </a:spcBef>
              <a:spcAft>
                <a:spcPts val="0"/>
              </a:spcAft>
              <a:buClr>
                <a:schemeClr val="dk2"/>
              </a:buClr>
              <a:buSzPts val="1800"/>
              <a:buFont typeface="Inria Sans"/>
              <a:buChar char="▸"/>
            </a:pPr>
            <a:r>
              <a:rPr lang="en" sz="1800">
                <a:solidFill>
                  <a:schemeClr val="dk2"/>
                </a:solidFill>
                <a:latin typeface="Inria Sans"/>
                <a:ea typeface="Inria Sans"/>
                <a:cs typeface="Inria Sans"/>
                <a:sym typeface="Inria Sans"/>
              </a:rPr>
              <a:t>Current solutions to increase physical activity depend on personal motivation, which is not reliable</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b="1" sz="1600">
              <a:solidFill>
                <a:schemeClr val="dk2"/>
              </a:solidFill>
              <a:latin typeface="Inria Sans"/>
              <a:ea typeface="Inria Sans"/>
              <a:cs typeface="Inria Sans"/>
              <a:sym typeface="Inria Sans"/>
            </a:endParaRPr>
          </a:p>
        </p:txBody>
      </p:sp>
      <p:sp>
        <p:nvSpPr>
          <p:cNvPr id="69" name="Google Shape;69;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643500" y="321650"/>
            <a:ext cx="7761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Success Criteria &amp; Design Constraints</a:t>
            </a:r>
            <a:endParaRPr sz="3400">
              <a:solidFill>
                <a:srgbClr val="6B6B6B"/>
              </a:solidFill>
            </a:endParaRPr>
          </a:p>
        </p:txBody>
      </p:sp>
      <p:sp>
        <p:nvSpPr>
          <p:cNvPr id="75" name="Google Shape;75;p15"/>
          <p:cNvSpPr txBox="1"/>
          <p:nvPr>
            <p:ph idx="1" type="body"/>
          </p:nvPr>
        </p:nvSpPr>
        <p:spPr>
          <a:xfrm>
            <a:off x="643500" y="915800"/>
            <a:ext cx="7937700" cy="192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chemeClr val="dk2"/>
                </a:solidFill>
                <a:latin typeface="Inria Sans"/>
                <a:ea typeface="Inria Sans"/>
                <a:cs typeface="Inria Sans"/>
                <a:sym typeface="Inria Sans"/>
              </a:rPr>
              <a:t>Success Criteria:</a:t>
            </a:r>
            <a:endParaRPr b="1" sz="1700">
              <a:solidFill>
                <a:schemeClr val="dk2"/>
              </a:solidFill>
              <a:latin typeface="Inria Sans"/>
              <a:ea typeface="Inria Sans"/>
              <a:cs typeface="Inria Sans"/>
              <a:sym typeface="Inria Sans"/>
            </a:endParaRPr>
          </a:p>
          <a:p>
            <a:pPr indent="-323850" lvl="0" marL="457200" rtl="0" algn="l">
              <a:spcBef>
                <a:spcPts val="0"/>
              </a:spcBef>
              <a:spcAft>
                <a:spcPts val="0"/>
              </a:spcAft>
              <a:buClr>
                <a:schemeClr val="dk2"/>
              </a:buClr>
              <a:buSzPts val="1500"/>
              <a:buFont typeface="Inria Sans"/>
              <a:buChar char="▸"/>
            </a:pPr>
            <a:r>
              <a:rPr lang="en" sz="1500">
                <a:solidFill>
                  <a:schemeClr val="dk2"/>
                </a:solidFill>
                <a:latin typeface="Inria Sans"/>
                <a:ea typeface="Inria Sans"/>
                <a:cs typeface="Inria Sans"/>
                <a:sym typeface="Inria Sans"/>
              </a:rPr>
              <a:t>Should be able to retrieve the correct steps data for the users at least 90% of the time, with a margin of 2 steps</a:t>
            </a:r>
            <a:endParaRPr sz="15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500">
              <a:solidFill>
                <a:schemeClr val="dk2"/>
              </a:solidFill>
              <a:latin typeface="Inria Sans"/>
              <a:ea typeface="Inria Sans"/>
              <a:cs typeface="Inria Sans"/>
              <a:sym typeface="Inria Sans"/>
            </a:endParaRPr>
          </a:p>
          <a:p>
            <a:pPr indent="-323850" lvl="0" marL="457200" rtl="0" algn="l">
              <a:spcBef>
                <a:spcPts val="0"/>
              </a:spcBef>
              <a:spcAft>
                <a:spcPts val="0"/>
              </a:spcAft>
              <a:buClr>
                <a:schemeClr val="dk2"/>
              </a:buClr>
              <a:buSzPts val="1500"/>
              <a:buFont typeface="Inria Sans"/>
              <a:buChar char="▸"/>
            </a:pPr>
            <a:r>
              <a:rPr lang="en" sz="1500">
                <a:solidFill>
                  <a:schemeClr val="dk2"/>
                </a:solidFill>
                <a:latin typeface="Inria Sans"/>
                <a:ea typeface="Inria Sans"/>
                <a:cs typeface="Inria Sans"/>
                <a:sym typeface="Inria Sans"/>
              </a:rPr>
              <a:t>Should be able to disable the internet access for the correct user at the correct time with 90% accuracy, with a margin of 2 seconds</a:t>
            </a:r>
            <a:endParaRPr sz="15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500">
              <a:solidFill>
                <a:schemeClr val="dk2"/>
              </a:solidFill>
              <a:latin typeface="Inria Sans"/>
              <a:ea typeface="Inria Sans"/>
              <a:cs typeface="Inria Sans"/>
              <a:sym typeface="Inria Sans"/>
            </a:endParaRPr>
          </a:p>
          <a:p>
            <a:pPr indent="-323850" lvl="0" marL="457200" rtl="0" algn="l">
              <a:spcBef>
                <a:spcPts val="0"/>
              </a:spcBef>
              <a:spcAft>
                <a:spcPts val="0"/>
              </a:spcAft>
              <a:buClr>
                <a:schemeClr val="dk2"/>
              </a:buClr>
              <a:buSzPts val="1500"/>
              <a:buFont typeface="Inria Sans"/>
              <a:buChar char="▸"/>
            </a:pPr>
            <a:r>
              <a:rPr lang="en" sz="1500">
                <a:solidFill>
                  <a:schemeClr val="dk2"/>
                </a:solidFill>
                <a:latin typeface="Inria Sans"/>
                <a:ea typeface="Inria Sans"/>
                <a:cs typeface="Inria Sans"/>
                <a:sym typeface="Inria Sans"/>
              </a:rPr>
              <a:t>Should be able to detect additional physical activity and allocate time accordingly at least 90% of the time, with a margin of 2 seconds</a:t>
            </a:r>
            <a:endParaRPr b="1" sz="1700">
              <a:solidFill>
                <a:schemeClr val="dk2"/>
              </a:solidFill>
              <a:latin typeface="Inria Sans"/>
              <a:ea typeface="Inria Sans"/>
              <a:cs typeface="Inria Sans"/>
              <a:sym typeface="Inria Sans"/>
            </a:endParaRPr>
          </a:p>
        </p:txBody>
      </p:sp>
      <p:sp>
        <p:nvSpPr>
          <p:cNvPr id="76" name="Google Shape;76;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5"/>
          <p:cNvSpPr txBox="1"/>
          <p:nvPr>
            <p:ph idx="1" type="body"/>
          </p:nvPr>
        </p:nvSpPr>
        <p:spPr>
          <a:xfrm>
            <a:off x="643500" y="3201800"/>
            <a:ext cx="7937700" cy="192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solidFill>
                  <a:schemeClr val="dk2"/>
                </a:solidFill>
                <a:latin typeface="Inria Sans"/>
                <a:ea typeface="Inria Sans"/>
                <a:cs typeface="Inria Sans"/>
                <a:sym typeface="Inria Sans"/>
              </a:rPr>
              <a:t>Design Constraints:</a:t>
            </a:r>
            <a:endParaRPr b="1" sz="1700">
              <a:solidFill>
                <a:schemeClr val="dk2"/>
              </a:solidFill>
              <a:latin typeface="Inria Sans"/>
              <a:ea typeface="Inria Sans"/>
              <a:cs typeface="Inria Sans"/>
              <a:sym typeface="Inria Sans"/>
            </a:endParaRPr>
          </a:p>
          <a:p>
            <a:pPr indent="-323850" lvl="0" marL="457200" rtl="0" algn="l">
              <a:spcBef>
                <a:spcPts val="0"/>
              </a:spcBef>
              <a:spcAft>
                <a:spcPts val="0"/>
              </a:spcAft>
              <a:buClr>
                <a:schemeClr val="dk2"/>
              </a:buClr>
              <a:buSzPts val="1500"/>
              <a:buFont typeface="Inria Sans"/>
              <a:buChar char="▸"/>
            </a:pPr>
            <a:r>
              <a:rPr lang="en" sz="1500">
                <a:solidFill>
                  <a:schemeClr val="dk2"/>
                </a:solidFill>
                <a:latin typeface="Inria Sans"/>
                <a:ea typeface="Inria Sans"/>
                <a:cs typeface="Inria Sans"/>
                <a:sym typeface="Inria Sans"/>
              </a:rPr>
              <a:t>Cannot work without user wearing Google Fit tracker when exercising</a:t>
            </a:r>
            <a:endParaRPr sz="15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500">
              <a:solidFill>
                <a:schemeClr val="dk2"/>
              </a:solidFill>
              <a:latin typeface="Inria Sans"/>
              <a:ea typeface="Inria Sans"/>
              <a:cs typeface="Inria Sans"/>
              <a:sym typeface="Inria Sans"/>
            </a:endParaRPr>
          </a:p>
          <a:p>
            <a:pPr indent="-323850" lvl="0" marL="457200" rtl="0" algn="l">
              <a:spcBef>
                <a:spcPts val="0"/>
              </a:spcBef>
              <a:spcAft>
                <a:spcPts val="0"/>
              </a:spcAft>
              <a:buClr>
                <a:schemeClr val="dk2"/>
              </a:buClr>
              <a:buSzPts val="1500"/>
              <a:buFont typeface="Inria Sans"/>
              <a:buChar char="▸"/>
            </a:pPr>
            <a:r>
              <a:rPr lang="en" sz="1500">
                <a:solidFill>
                  <a:schemeClr val="dk2"/>
                </a:solidFill>
                <a:latin typeface="Inria Sans"/>
                <a:ea typeface="Inria Sans"/>
                <a:cs typeface="Inria Sans"/>
                <a:sym typeface="Inria Sans"/>
              </a:rPr>
              <a:t>Cannot work if router does not provide an application programming interface (API) to control internet access </a:t>
            </a:r>
            <a:endParaRPr sz="15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500">
              <a:solidFill>
                <a:schemeClr val="dk2"/>
              </a:solidFill>
              <a:latin typeface="Inria Sans"/>
              <a:ea typeface="Inria Sans"/>
              <a:cs typeface="Inria Sans"/>
              <a:sym typeface="Inria Sans"/>
            </a:endParaRPr>
          </a:p>
          <a:p>
            <a:pPr indent="-323850" lvl="0" marL="457200" rtl="0" algn="l">
              <a:spcBef>
                <a:spcPts val="0"/>
              </a:spcBef>
              <a:spcAft>
                <a:spcPts val="0"/>
              </a:spcAft>
              <a:buClr>
                <a:schemeClr val="dk2"/>
              </a:buClr>
              <a:buSzPts val="1500"/>
              <a:buFont typeface="Inria Sans"/>
              <a:buChar char="▸"/>
            </a:pPr>
            <a:r>
              <a:rPr lang="en" sz="1500">
                <a:solidFill>
                  <a:schemeClr val="dk2"/>
                </a:solidFill>
                <a:latin typeface="Inria Sans"/>
                <a:ea typeface="Inria Sans"/>
                <a:cs typeface="Inria Sans"/>
                <a:sym typeface="Inria Sans"/>
              </a:rPr>
              <a:t>Must not exceed 6 weeks to prototype the system</a:t>
            </a:r>
            <a:endParaRPr sz="1500">
              <a:solidFill>
                <a:schemeClr val="dk2"/>
              </a:solidFill>
              <a:latin typeface="Inria Sans"/>
              <a:ea typeface="Inria Sans"/>
              <a:cs typeface="Inria Sans"/>
              <a:sym typeface="Inri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628381" y="27402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6B6B6B"/>
                </a:solidFill>
              </a:rPr>
              <a:t>Methods</a:t>
            </a:r>
            <a:endParaRPr>
              <a:solidFill>
                <a:srgbClr val="6B6B6B"/>
              </a:solidFill>
            </a:endParaRPr>
          </a:p>
        </p:txBody>
      </p:sp>
      <p:sp>
        <p:nvSpPr>
          <p:cNvPr id="83" name="Google Shape;83;p16"/>
          <p:cNvSpPr txBox="1"/>
          <p:nvPr>
            <p:ph idx="12" type="sldNum"/>
          </p:nvPr>
        </p:nvSpPr>
        <p:spPr>
          <a:xfrm>
            <a:off x="8404384" y="4688779"/>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nvSpPr>
        <p:spPr>
          <a:xfrm>
            <a:off x="363606" y="663350"/>
            <a:ext cx="59004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6B6B6B"/>
                </a:solidFill>
                <a:latin typeface="Inria Serif"/>
                <a:ea typeface="Inria Serif"/>
                <a:cs typeface="Inria Serif"/>
                <a:sym typeface="Inria Serif"/>
              </a:rPr>
              <a:t>Prototype of design:</a:t>
            </a:r>
            <a:endParaRPr b="1" sz="1500">
              <a:solidFill>
                <a:srgbClr val="6B6B6B"/>
              </a:solidFill>
              <a:latin typeface="Inria Serif"/>
              <a:ea typeface="Inria Serif"/>
              <a:cs typeface="Inria Serif"/>
              <a:sym typeface="Inria Serif"/>
            </a:endParaRPr>
          </a:p>
          <a:p>
            <a:pPr indent="0" lvl="0" marL="0" rtl="0" algn="l">
              <a:lnSpc>
                <a:spcPct val="115000"/>
              </a:lnSpc>
              <a:spcBef>
                <a:spcPts val="0"/>
              </a:spcBef>
              <a:spcAft>
                <a:spcPts val="0"/>
              </a:spcAft>
              <a:buNone/>
            </a:pPr>
            <a:r>
              <a:t/>
            </a:r>
            <a:endParaRPr b="1" sz="200">
              <a:solidFill>
                <a:srgbClr val="6B6B6B"/>
              </a:solidFill>
              <a:latin typeface="Inria Sans"/>
              <a:ea typeface="Inria Sans"/>
              <a:cs typeface="Inria Sans"/>
              <a:sym typeface="Inria Sans"/>
            </a:endParaRPr>
          </a:p>
          <a:p>
            <a:pPr indent="-304800" lvl="0" marL="457200" rtl="0" algn="l">
              <a:lnSpc>
                <a:spcPct val="115000"/>
              </a:lnSpc>
              <a:spcBef>
                <a:spcPts val="0"/>
              </a:spcBef>
              <a:spcAft>
                <a:spcPts val="0"/>
              </a:spcAft>
              <a:buClr>
                <a:srgbClr val="6B6B6B"/>
              </a:buClr>
              <a:buSzPts val="1200"/>
              <a:buFont typeface="Inria Sans"/>
              <a:buChar char="▸"/>
            </a:pPr>
            <a:r>
              <a:rPr lang="en" sz="1200">
                <a:solidFill>
                  <a:srgbClr val="6B6B6B"/>
                </a:solidFill>
                <a:latin typeface="Inria Sans"/>
                <a:ea typeface="Inria Sans"/>
                <a:cs typeface="Inria Sans"/>
                <a:sym typeface="Inria Sans"/>
              </a:rPr>
              <a:t>Virtual router (VR) - Running screen to green (S2G) script, connected to cellular device via USB cable </a:t>
            </a:r>
            <a:r>
              <a:rPr lang="en" sz="1200">
                <a:solidFill>
                  <a:srgbClr val="6B6B6B"/>
                </a:solidFill>
                <a:latin typeface="Inria Sans"/>
                <a:ea typeface="Inria Sans"/>
                <a:cs typeface="Inria Sans"/>
                <a:sym typeface="Inria Sans"/>
              </a:rPr>
              <a:t>for internet connectivity. Cl</a:t>
            </a:r>
            <a:r>
              <a:rPr lang="en" sz="1200">
                <a:solidFill>
                  <a:srgbClr val="6B6B6B"/>
                </a:solidFill>
                <a:latin typeface="Inria Sans"/>
                <a:ea typeface="Inria Sans"/>
                <a:cs typeface="Inria Sans"/>
                <a:sym typeface="Inria Sans"/>
              </a:rPr>
              <a:t>ients (users) connected to Virtual Router via WiFi.</a:t>
            </a:r>
            <a:endParaRPr sz="1200">
              <a:solidFill>
                <a:srgbClr val="6B6B6B"/>
              </a:solidFill>
              <a:latin typeface="Inria Sans"/>
              <a:ea typeface="Inria Sans"/>
              <a:cs typeface="Inria Sans"/>
              <a:sym typeface="Inria Sans"/>
            </a:endParaRPr>
          </a:p>
          <a:p>
            <a:pPr indent="0" lvl="0" marL="0" rtl="0" algn="l">
              <a:lnSpc>
                <a:spcPct val="115000"/>
              </a:lnSpc>
              <a:spcBef>
                <a:spcPts val="0"/>
              </a:spcBef>
              <a:spcAft>
                <a:spcPts val="0"/>
              </a:spcAft>
              <a:buNone/>
            </a:pPr>
            <a:r>
              <a:t/>
            </a:r>
            <a:endParaRPr sz="300">
              <a:solidFill>
                <a:srgbClr val="6B6B6B"/>
              </a:solidFill>
              <a:latin typeface="Inria Sans"/>
              <a:ea typeface="Inria Sans"/>
              <a:cs typeface="Inria Sans"/>
              <a:sym typeface="Inria Sans"/>
            </a:endParaRPr>
          </a:p>
          <a:p>
            <a:pPr indent="-304800" lvl="0" marL="457200" rtl="0" algn="l">
              <a:lnSpc>
                <a:spcPct val="115000"/>
              </a:lnSpc>
              <a:spcBef>
                <a:spcPts val="0"/>
              </a:spcBef>
              <a:spcAft>
                <a:spcPts val="0"/>
              </a:spcAft>
              <a:buClr>
                <a:srgbClr val="6B6B6B"/>
              </a:buClr>
              <a:buSzPts val="1200"/>
              <a:buFont typeface="Inria Sans"/>
              <a:buChar char="▸"/>
            </a:pPr>
            <a:r>
              <a:rPr lang="en" sz="1200">
                <a:solidFill>
                  <a:srgbClr val="6B6B6B"/>
                </a:solidFill>
                <a:latin typeface="Inria Sans"/>
                <a:ea typeface="Inria Sans"/>
                <a:cs typeface="Inria Sans"/>
                <a:sym typeface="Inria Sans"/>
              </a:rPr>
              <a:t>Trackers - Collect fitness data from users, upload to cloud database, from where S2G </a:t>
            </a:r>
            <a:r>
              <a:rPr lang="en" sz="1200">
                <a:solidFill>
                  <a:srgbClr val="6B6B6B"/>
                </a:solidFill>
                <a:latin typeface="Inria Sans"/>
                <a:ea typeface="Inria Sans"/>
                <a:cs typeface="Inria Sans"/>
                <a:sym typeface="Inria Sans"/>
              </a:rPr>
              <a:t>script</a:t>
            </a:r>
            <a:r>
              <a:rPr lang="en" sz="1200">
                <a:solidFill>
                  <a:srgbClr val="6B6B6B"/>
                </a:solidFill>
                <a:latin typeface="Inria Sans"/>
                <a:ea typeface="Inria Sans"/>
                <a:cs typeface="Inria Sans"/>
                <a:sym typeface="Inria Sans"/>
              </a:rPr>
              <a:t> fetches data. For testing, replaced bracelet with another phone.</a:t>
            </a:r>
            <a:endParaRPr sz="1200">
              <a:solidFill>
                <a:srgbClr val="6B6B6B"/>
              </a:solidFill>
              <a:latin typeface="Inria Sans"/>
              <a:ea typeface="Inria Sans"/>
              <a:cs typeface="Inria Sans"/>
              <a:sym typeface="Inria Sans"/>
            </a:endParaRPr>
          </a:p>
          <a:p>
            <a:pPr indent="0" lvl="0" marL="0" rtl="0" algn="l">
              <a:lnSpc>
                <a:spcPct val="115000"/>
              </a:lnSpc>
              <a:spcBef>
                <a:spcPts val="0"/>
              </a:spcBef>
              <a:spcAft>
                <a:spcPts val="0"/>
              </a:spcAft>
              <a:buNone/>
            </a:pPr>
            <a:r>
              <a:t/>
            </a:r>
            <a:endParaRPr sz="300">
              <a:solidFill>
                <a:srgbClr val="6B6B6B"/>
              </a:solidFill>
              <a:latin typeface="Inria Sans"/>
              <a:ea typeface="Inria Sans"/>
              <a:cs typeface="Inria Sans"/>
              <a:sym typeface="Inria Sans"/>
            </a:endParaRPr>
          </a:p>
          <a:p>
            <a:pPr indent="-304800" lvl="0" marL="457200" rtl="0" algn="l">
              <a:lnSpc>
                <a:spcPct val="115000"/>
              </a:lnSpc>
              <a:spcBef>
                <a:spcPts val="0"/>
              </a:spcBef>
              <a:spcAft>
                <a:spcPts val="0"/>
              </a:spcAft>
              <a:buClr>
                <a:srgbClr val="6B6B6B"/>
              </a:buClr>
              <a:buSzPts val="1200"/>
              <a:buFont typeface="Inria Sans"/>
              <a:buChar char="▸"/>
            </a:pPr>
            <a:r>
              <a:rPr lang="en" sz="1200">
                <a:solidFill>
                  <a:srgbClr val="6B6B6B"/>
                </a:solidFill>
                <a:latin typeface="Inria Sans"/>
                <a:ea typeface="Inria Sans"/>
                <a:cs typeface="Inria Sans"/>
                <a:sym typeface="Inria Sans"/>
              </a:rPr>
              <a:t>S2G script - Fetches fitness data from cloud database, analyzes fitness data, runs commands to control firewall.</a:t>
            </a:r>
            <a:endParaRPr/>
          </a:p>
        </p:txBody>
      </p:sp>
      <p:pic>
        <p:nvPicPr>
          <p:cNvPr id="85" name="Google Shape;85;p16"/>
          <p:cNvPicPr preferRelativeResize="0"/>
          <p:nvPr/>
        </p:nvPicPr>
        <p:blipFill>
          <a:blip r:embed="rId3">
            <a:alphaModFix/>
          </a:blip>
          <a:stretch>
            <a:fillRect/>
          </a:stretch>
        </p:blipFill>
        <p:spPr>
          <a:xfrm>
            <a:off x="6283553" y="669775"/>
            <a:ext cx="2572225" cy="1963000"/>
          </a:xfrm>
          <a:prstGeom prst="rect">
            <a:avLst/>
          </a:prstGeom>
          <a:noFill/>
          <a:ln>
            <a:noFill/>
          </a:ln>
        </p:spPr>
      </p:pic>
      <p:sp>
        <p:nvSpPr>
          <p:cNvPr id="86" name="Google Shape;86;p16"/>
          <p:cNvSpPr txBox="1"/>
          <p:nvPr>
            <p:ph type="title"/>
          </p:nvPr>
        </p:nvSpPr>
        <p:spPr>
          <a:xfrm>
            <a:off x="443475" y="2620534"/>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500">
                <a:solidFill>
                  <a:srgbClr val="6B6B6B"/>
                </a:solidFill>
              </a:rPr>
              <a:t>Test Plan:</a:t>
            </a:r>
            <a:endParaRPr sz="1500">
              <a:solidFill>
                <a:srgbClr val="6B6B6B"/>
              </a:solidFill>
            </a:endParaRPr>
          </a:p>
        </p:txBody>
      </p:sp>
      <p:sp>
        <p:nvSpPr>
          <p:cNvPr id="87" name="Google Shape;87;p16"/>
          <p:cNvSpPr txBox="1"/>
          <p:nvPr>
            <p:ph idx="1" type="body"/>
          </p:nvPr>
        </p:nvSpPr>
        <p:spPr>
          <a:xfrm>
            <a:off x="443475" y="3077400"/>
            <a:ext cx="2620500" cy="299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solidFill>
                  <a:srgbClr val="6B6B6B"/>
                </a:solidFill>
                <a:latin typeface="Inria Serif"/>
                <a:ea typeface="Inria Serif"/>
                <a:cs typeface="Inria Serif"/>
                <a:sym typeface="Inria Serif"/>
              </a:rPr>
              <a:t>Criteria #1</a:t>
            </a:r>
            <a:endParaRPr b="1" sz="1400">
              <a:solidFill>
                <a:srgbClr val="6B6B6B"/>
              </a:solidFill>
              <a:latin typeface="Inria Serif"/>
              <a:ea typeface="Inria Serif"/>
              <a:cs typeface="Inria Serif"/>
              <a:sym typeface="Inria Serif"/>
            </a:endParaRPr>
          </a:p>
          <a:p>
            <a:pPr indent="-304800" lvl="0" marL="457200" rtl="0" algn="l">
              <a:spcBef>
                <a:spcPts val="60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Record steps using fitness tracker</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Fetch data using S2G app on virtual router</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Compare and record results</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Repeat steps 1-3 five times for the 2 users</a:t>
            </a:r>
            <a:endParaRPr sz="1200">
              <a:solidFill>
                <a:srgbClr val="6B6B6B"/>
              </a:solidFill>
              <a:latin typeface="Inria Sans"/>
              <a:ea typeface="Inria Sans"/>
              <a:cs typeface="Inria Sans"/>
              <a:sym typeface="Inria Sans"/>
            </a:endParaRPr>
          </a:p>
          <a:p>
            <a:pPr indent="0" lvl="0" marL="0" rtl="0" algn="l">
              <a:spcBef>
                <a:spcPts val="0"/>
              </a:spcBef>
              <a:spcAft>
                <a:spcPts val="600"/>
              </a:spcAft>
              <a:buNone/>
            </a:pPr>
            <a:r>
              <a:t/>
            </a:r>
            <a:endParaRPr sz="2000">
              <a:solidFill>
                <a:srgbClr val="6B6B6B"/>
              </a:solidFill>
            </a:endParaRPr>
          </a:p>
        </p:txBody>
      </p:sp>
      <p:sp>
        <p:nvSpPr>
          <p:cNvPr id="88" name="Google Shape;88;p16"/>
          <p:cNvSpPr txBox="1"/>
          <p:nvPr>
            <p:ph idx="4294967295" type="body"/>
          </p:nvPr>
        </p:nvSpPr>
        <p:spPr>
          <a:xfrm>
            <a:off x="2980650" y="3077409"/>
            <a:ext cx="2979300" cy="299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solidFill>
                  <a:srgbClr val="6B6B6B"/>
                </a:solidFill>
                <a:latin typeface="Inria Serif"/>
                <a:ea typeface="Inria Serif"/>
                <a:cs typeface="Inria Serif"/>
                <a:sym typeface="Inria Serif"/>
              </a:rPr>
              <a:t>Criteria #2</a:t>
            </a:r>
            <a:endParaRPr b="1" sz="1400">
              <a:solidFill>
                <a:srgbClr val="6B6B6B"/>
              </a:solidFill>
              <a:latin typeface="Inria Serif"/>
              <a:ea typeface="Inria Serif"/>
              <a:cs typeface="Inria Serif"/>
              <a:sym typeface="Inria Serif"/>
            </a:endParaRPr>
          </a:p>
          <a:p>
            <a:pPr indent="-304800" lvl="0" marL="457200" rtl="0" algn="l">
              <a:spcBef>
                <a:spcPts val="60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Run S2G app with different amount of steps taken on each tracker</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Compare expected time until </a:t>
            </a:r>
            <a:r>
              <a:rPr b="1" lang="en" sz="1200">
                <a:solidFill>
                  <a:srgbClr val="434343"/>
                </a:solidFill>
                <a:latin typeface="Inria Sans"/>
                <a:ea typeface="Inria Sans"/>
                <a:cs typeface="Inria Sans"/>
                <a:sym typeface="Inria Sans"/>
              </a:rPr>
              <a:t>block</a:t>
            </a:r>
            <a:r>
              <a:rPr lang="en" sz="1200">
                <a:solidFill>
                  <a:srgbClr val="6B6B6B"/>
                </a:solidFill>
                <a:latin typeface="Inria Sans"/>
                <a:ea typeface="Inria Sans"/>
                <a:cs typeface="Inria Sans"/>
                <a:sym typeface="Inria Sans"/>
              </a:rPr>
              <a:t> (shown on router), and actual time until block (shown on client)</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Record results</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Repeat steps 1-3 five times for both users</a:t>
            </a:r>
            <a:endParaRPr sz="1200">
              <a:solidFill>
                <a:srgbClr val="6B6B6B"/>
              </a:solidFill>
              <a:latin typeface="Inria Sans"/>
              <a:ea typeface="Inria Sans"/>
              <a:cs typeface="Inria Sans"/>
              <a:sym typeface="Inria Sans"/>
            </a:endParaRPr>
          </a:p>
          <a:p>
            <a:pPr indent="0" lvl="0" marL="0" rtl="0" algn="l">
              <a:spcBef>
                <a:spcPts val="0"/>
              </a:spcBef>
              <a:spcAft>
                <a:spcPts val="600"/>
              </a:spcAft>
              <a:buNone/>
            </a:pPr>
            <a:r>
              <a:t/>
            </a:r>
            <a:endParaRPr sz="2000"/>
          </a:p>
        </p:txBody>
      </p:sp>
      <p:sp>
        <p:nvSpPr>
          <p:cNvPr id="89" name="Google Shape;89;p16"/>
          <p:cNvSpPr txBox="1"/>
          <p:nvPr>
            <p:ph idx="4294967295" type="body"/>
          </p:nvPr>
        </p:nvSpPr>
        <p:spPr>
          <a:xfrm>
            <a:off x="5959875" y="3077409"/>
            <a:ext cx="3056700" cy="299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solidFill>
                  <a:srgbClr val="6B6B6B"/>
                </a:solidFill>
                <a:latin typeface="Inria Serif"/>
                <a:ea typeface="Inria Serif"/>
                <a:cs typeface="Inria Serif"/>
                <a:sym typeface="Inria Serif"/>
              </a:rPr>
              <a:t>Criteria #3</a:t>
            </a:r>
            <a:endParaRPr b="1" sz="1400">
              <a:solidFill>
                <a:srgbClr val="6B6B6B"/>
              </a:solidFill>
              <a:latin typeface="Inria Serif"/>
              <a:ea typeface="Inria Serif"/>
              <a:cs typeface="Inria Serif"/>
              <a:sym typeface="Inria Serif"/>
            </a:endParaRPr>
          </a:p>
          <a:p>
            <a:pPr indent="-304800" lvl="0" marL="457200" rtl="0" algn="l">
              <a:spcBef>
                <a:spcPts val="60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Run S2G app with different amount of steps taken on each tracker</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Compare expected time until </a:t>
            </a:r>
            <a:r>
              <a:rPr b="1" lang="en" sz="1200">
                <a:solidFill>
                  <a:srgbClr val="434343"/>
                </a:solidFill>
                <a:latin typeface="Inria Sans"/>
                <a:ea typeface="Inria Sans"/>
                <a:cs typeface="Inria Sans"/>
                <a:sym typeface="Inria Sans"/>
              </a:rPr>
              <a:t>unblock</a:t>
            </a:r>
            <a:r>
              <a:rPr lang="en" sz="1200">
                <a:solidFill>
                  <a:srgbClr val="6B6B6B"/>
                </a:solidFill>
                <a:latin typeface="Inria Sans"/>
                <a:ea typeface="Inria Sans"/>
                <a:cs typeface="Inria Sans"/>
                <a:sym typeface="Inria Sans"/>
              </a:rPr>
              <a:t> (shown on router), and actual time until unblock (shown on client)</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Record results</a:t>
            </a:r>
            <a:endParaRPr sz="1200">
              <a:solidFill>
                <a:srgbClr val="6B6B6B"/>
              </a:solidFill>
              <a:latin typeface="Inria Sans"/>
              <a:ea typeface="Inria Sans"/>
              <a:cs typeface="Inria Sans"/>
              <a:sym typeface="Inria Sans"/>
            </a:endParaRPr>
          </a:p>
          <a:p>
            <a:pPr indent="-304800" lvl="0" marL="457200" rtl="0" algn="l">
              <a:spcBef>
                <a:spcPts val="0"/>
              </a:spcBef>
              <a:spcAft>
                <a:spcPts val="0"/>
              </a:spcAft>
              <a:buClr>
                <a:srgbClr val="6B6B6B"/>
              </a:buClr>
              <a:buSzPts val="1200"/>
              <a:buFont typeface="Inria Sans"/>
              <a:buAutoNum type="arabicParenR"/>
            </a:pPr>
            <a:r>
              <a:rPr lang="en" sz="1200">
                <a:solidFill>
                  <a:srgbClr val="6B6B6B"/>
                </a:solidFill>
                <a:latin typeface="Inria Sans"/>
                <a:ea typeface="Inria Sans"/>
                <a:cs typeface="Inria Sans"/>
                <a:sym typeface="Inria Sans"/>
              </a:rPr>
              <a:t>Repeat steps 1-3 five times for both users</a:t>
            </a:r>
            <a:endParaRPr sz="1200">
              <a:solidFill>
                <a:srgbClr val="6B6B6B"/>
              </a:solidFill>
              <a:latin typeface="Inria Sans"/>
              <a:ea typeface="Inria Sans"/>
              <a:cs typeface="Inria Sans"/>
              <a:sym typeface="Inria Sans"/>
            </a:endParaRPr>
          </a:p>
          <a:p>
            <a:pPr indent="0" lvl="0" marL="0" rtl="0" algn="l">
              <a:spcBef>
                <a:spcPts val="0"/>
              </a:spcBef>
              <a:spcAft>
                <a:spcPts val="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779100" y="3788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6B6B6B"/>
                </a:solidFill>
              </a:rPr>
              <a:t>Photo of Prototype</a:t>
            </a:r>
            <a:endParaRPr>
              <a:solidFill>
                <a:srgbClr val="6B6B6B"/>
              </a:solidFill>
            </a:endParaRPr>
          </a:p>
        </p:txBody>
      </p:sp>
      <p:sp>
        <p:nvSpPr>
          <p:cNvPr id="95" name="Google Shape;95;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7"/>
          <p:cNvPicPr preferRelativeResize="0"/>
          <p:nvPr/>
        </p:nvPicPr>
        <p:blipFill>
          <a:blip r:embed="rId3">
            <a:alphaModFix/>
          </a:blip>
          <a:stretch>
            <a:fillRect/>
          </a:stretch>
        </p:blipFill>
        <p:spPr>
          <a:xfrm>
            <a:off x="536768" y="927500"/>
            <a:ext cx="8099584" cy="38797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643509" y="321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Initial </a:t>
            </a:r>
            <a:r>
              <a:rPr lang="en" sz="3400">
                <a:solidFill>
                  <a:srgbClr val="6B6B6B"/>
                </a:solidFill>
              </a:rPr>
              <a:t>Results</a:t>
            </a:r>
            <a:endParaRPr sz="3400">
              <a:solidFill>
                <a:srgbClr val="6B6B6B"/>
              </a:solidFill>
            </a:endParaRPr>
          </a:p>
        </p:txBody>
      </p:sp>
      <p:sp>
        <p:nvSpPr>
          <p:cNvPr id="102" name="Google Shape;102;p18"/>
          <p:cNvSpPr txBox="1"/>
          <p:nvPr>
            <p:ph idx="1" type="body"/>
          </p:nvPr>
        </p:nvSpPr>
        <p:spPr>
          <a:xfrm>
            <a:off x="643500" y="915800"/>
            <a:ext cx="7937700" cy="3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solidFill>
                  <a:schemeClr val="dk2"/>
                </a:solidFill>
                <a:latin typeface="Inria Sans"/>
                <a:ea typeface="Inria Sans"/>
                <a:cs typeface="Inria Sans"/>
                <a:sym typeface="Inria Sans"/>
              </a:rPr>
              <a:t>The first round of testing was not successful for any of the success criteria.</a:t>
            </a:r>
            <a:endParaRPr sz="19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b="1" sz="1600">
              <a:solidFill>
                <a:schemeClr val="dk2"/>
              </a:solidFill>
              <a:latin typeface="Inria Sans"/>
              <a:ea typeface="Inria Sans"/>
              <a:cs typeface="Inria Sans"/>
              <a:sym typeface="Inria Sans"/>
            </a:endParaRPr>
          </a:p>
        </p:txBody>
      </p:sp>
      <p:sp>
        <p:nvSpPr>
          <p:cNvPr id="103" name="Google Shape;103;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8" title="Chart"/>
          <p:cNvPicPr preferRelativeResize="0"/>
          <p:nvPr/>
        </p:nvPicPr>
        <p:blipFill>
          <a:blip r:embed="rId3">
            <a:alphaModFix/>
          </a:blip>
          <a:stretch>
            <a:fillRect/>
          </a:stretch>
        </p:blipFill>
        <p:spPr>
          <a:xfrm>
            <a:off x="381000" y="1343257"/>
            <a:ext cx="3982125" cy="2456943"/>
          </a:xfrm>
          <a:prstGeom prst="rect">
            <a:avLst/>
          </a:prstGeom>
          <a:noFill/>
          <a:ln>
            <a:noFill/>
          </a:ln>
        </p:spPr>
      </p:pic>
      <p:sp>
        <p:nvSpPr>
          <p:cNvPr id="105" name="Google Shape;105;p18"/>
          <p:cNvSpPr txBox="1"/>
          <p:nvPr/>
        </p:nvSpPr>
        <p:spPr>
          <a:xfrm>
            <a:off x="381000" y="3800200"/>
            <a:ext cx="3982200" cy="13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6B6B6B"/>
                </a:solidFill>
                <a:latin typeface="Inria Sans Light"/>
                <a:ea typeface="Inria Sans Light"/>
                <a:cs typeface="Inria Sans Light"/>
                <a:sym typeface="Inria Sans Light"/>
              </a:rPr>
              <a:t>Criteria #1 - The steps recorded by the tracker and the steps observed by the virtual router should have been the same, but as shown in the graph, they were not.</a:t>
            </a:r>
            <a:endParaRPr sz="1700">
              <a:solidFill>
                <a:srgbClr val="6B6B6B"/>
              </a:solidFill>
              <a:latin typeface="Inria Sans Light"/>
              <a:ea typeface="Inria Sans Light"/>
              <a:cs typeface="Inria Sans Light"/>
              <a:sym typeface="Inria Sans Light"/>
            </a:endParaRPr>
          </a:p>
        </p:txBody>
      </p:sp>
      <p:pic>
        <p:nvPicPr>
          <p:cNvPr id="106" name="Google Shape;106;p18" title="Chart"/>
          <p:cNvPicPr preferRelativeResize="0"/>
          <p:nvPr/>
        </p:nvPicPr>
        <p:blipFill>
          <a:blip r:embed="rId4">
            <a:alphaModFix/>
          </a:blip>
          <a:stretch>
            <a:fillRect/>
          </a:stretch>
        </p:blipFill>
        <p:spPr>
          <a:xfrm>
            <a:off x="4780886" y="1343285"/>
            <a:ext cx="3982125" cy="2456925"/>
          </a:xfrm>
          <a:prstGeom prst="rect">
            <a:avLst/>
          </a:prstGeom>
          <a:noFill/>
          <a:ln>
            <a:noFill/>
          </a:ln>
        </p:spPr>
      </p:pic>
      <p:sp>
        <p:nvSpPr>
          <p:cNvPr id="107" name="Google Shape;107;p18"/>
          <p:cNvSpPr txBox="1"/>
          <p:nvPr/>
        </p:nvSpPr>
        <p:spPr>
          <a:xfrm>
            <a:off x="4733769" y="3800200"/>
            <a:ext cx="4029300" cy="13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6B6B6B"/>
                </a:solidFill>
                <a:latin typeface="Inria Sans Light"/>
                <a:ea typeface="Inria Sans Light"/>
                <a:cs typeface="Inria Sans Light"/>
                <a:sym typeface="Inria Sans Light"/>
              </a:rPr>
              <a:t>Criteria #2 - The expected time until the block and how much time was actually there until the block should have been the same, but as shown in the </a:t>
            </a:r>
            <a:r>
              <a:rPr lang="en" sz="1650">
                <a:solidFill>
                  <a:srgbClr val="6B6B6B"/>
                </a:solidFill>
                <a:latin typeface="Inria Sans Light"/>
                <a:ea typeface="Inria Sans Light"/>
                <a:cs typeface="Inria Sans Light"/>
                <a:sym typeface="Inria Sans Light"/>
              </a:rPr>
              <a:t>graph, was not.</a:t>
            </a:r>
            <a:endParaRPr sz="1650">
              <a:solidFill>
                <a:srgbClr val="6B6B6B"/>
              </a:solidFill>
              <a:latin typeface="Inria Sans Light"/>
              <a:ea typeface="Inria Sans Light"/>
              <a:cs typeface="Inria Sans Light"/>
              <a:sym typeface="Inria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643509" y="321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Initial </a:t>
            </a:r>
            <a:r>
              <a:rPr lang="en" sz="3400">
                <a:solidFill>
                  <a:srgbClr val="6B6B6B"/>
                </a:solidFill>
              </a:rPr>
              <a:t>Results</a:t>
            </a:r>
            <a:endParaRPr sz="3400">
              <a:solidFill>
                <a:srgbClr val="6B6B6B"/>
              </a:solidFill>
            </a:endParaRPr>
          </a:p>
        </p:txBody>
      </p:sp>
      <p:sp>
        <p:nvSpPr>
          <p:cNvPr id="113" name="Google Shape;113;p19"/>
          <p:cNvSpPr txBox="1"/>
          <p:nvPr>
            <p:ph idx="1" type="body"/>
          </p:nvPr>
        </p:nvSpPr>
        <p:spPr>
          <a:xfrm>
            <a:off x="643500" y="915800"/>
            <a:ext cx="7937700" cy="3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solidFill>
                  <a:schemeClr val="dk2"/>
                </a:solidFill>
                <a:latin typeface="Inria Sans"/>
                <a:ea typeface="Inria Sans"/>
                <a:cs typeface="Inria Sans"/>
                <a:sym typeface="Inria Sans"/>
              </a:rPr>
              <a:t>The first round of testing was not successful for any of the success criteria.</a:t>
            </a:r>
            <a:endParaRPr sz="17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b="1" sz="1600">
              <a:solidFill>
                <a:schemeClr val="dk2"/>
              </a:solidFill>
              <a:latin typeface="Inria Sans"/>
              <a:ea typeface="Inria Sans"/>
              <a:cs typeface="Inria Sans"/>
              <a:sym typeface="Inria Sans"/>
            </a:endParaRPr>
          </a:p>
        </p:txBody>
      </p:sp>
      <p:sp>
        <p:nvSpPr>
          <p:cNvPr id="114" name="Google Shape;114;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19" title="Chart"/>
          <p:cNvPicPr preferRelativeResize="0"/>
          <p:nvPr/>
        </p:nvPicPr>
        <p:blipFill>
          <a:blip r:embed="rId3">
            <a:alphaModFix/>
          </a:blip>
          <a:stretch>
            <a:fillRect/>
          </a:stretch>
        </p:blipFill>
        <p:spPr>
          <a:xfrm>
            <a:off x="643502" y="1439451"/>
            <a:ext cx="5562562" cy="3432050"/>
          </a:xfrm>
          <a:prstGeom prst="rect">
            <a:avLst/>
          </a:prstGeom>
          <a:noFill/>
          <a:ln>
            <a:noFill/>
          </a:ln>
        </p:spPr>
      </p:pic>
      <p:sp>
        <p:nvSpPr>
          <p:cNvPr id="116" name="Google Shape;116;p19"/>
          <p:cNvSpPr txBox="1"/>
          <p:nvPr/>
        </p:nvSpPr>
        <p:spPr>
          <a:xfrm>
            <a:off x="6400700" y="1439450"/>
            <a:ext cx="2367300" cy="3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B6B6B"/>
                </a:solidFill>
                <a:latin typeface="Inria Sans Light"/>
                <a:ea typeface="Inria Sans Light"/>
                <a:cs typeface="Inria Sans Light"/>
                <a:sym typeface="Inria Sans Light"/>
              </a:rPr>
              <a:t>Criteria #3 - </a:t>
            </a:r>
            <a:r>
              <a:rPr lang="en" sz="1800">
                <a:solidFill>
                  <a:srgbClr val="6B6B6B"/>
                </a:solidFill>
                <a:latin typeface="Inria Sans Light"/>
                <a:ea typeface="Inria Sans Light"/>
                <a:cs typeface="Inria Sans Light"/>
                <a:sym typeface="Inria Sans Light"/>
              </a:rPr>
              <a:t>The expected time until the unblock and how much time was actually there until the unblock should have been the same, but as shown in the graph, was not.</a:t>
            </a:r>
            <a:endParaRPr sz="1800">
              <a:solidFill>
                <a:srgbClr val="6B6B6B"/>
              </a:solidFill>
              <a:latin typeface="Inria Sans Light"/>
              <a:ea typeface="Inria Sans Light"/>
              <a:cs typeface="Inria Sans Light"/>
              <a:sym typeface="Inria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643509" y="321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Discussion</a:t>
            </a:r>
            <a:endParaRPr sz="3400">
              <a:solidFill>
                <a:srgbClr val="6B6B6B"/>
              </a:solidFill>
            </a:endParaRPr>
          </a:p>
        </p:txBody>
      </p:sp>
      <p:sp>
        <p:nvSpPr>
          <p:cNvPr id="122" name="Google Shape;122;p20"/>
          <p:cNvSpPr txBox="1"/>
          <p:nvPr>
            <p:ph idx="1" type="body"/>
          </p:nvPr>
        </p:nvSpPr>
        <p:spPr>
          <a:xfrm>
            <a:off x="643509" y="915800"/>
            <a:ext cx="79377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solidFill>
                  <a:schemeClr val="dk2"/>
                </a:solidFill>
                <a:latin typeface="Inria Sans"/>
                <a:ea typeface="Inria Sans"/>
                <a:cs typeface="Inria Sans"/>
                <a:sym typeface="Inria Sans"/>
              </a:rPr>
              <a:t>The initial results were not as expected, and the all of the tests failed. </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rPr lang="en" sz="1800">
                <a:solidFill>
                  <a:schemeClr val="dk2"/>
                </a:solidFill>
                <a:latin typeface="Inria Sans"/>
                <a:ea typeface="Inria Sans"/>
                <a:cs typeface="Inria Sans"/>
                <a:sym typeface="Inria Sans"/>
              </a:rPr>
              <a:t>The issue was caused because the database being used was not being updated fast enough for testing, so the S2G script could not get the correct data in time. By switching to a different database, the problem was resolved.</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rPr lang="en" sz="1800">
                <a:solidFill>
                  <a:schemeClr val="dk2"/>
                </a:solidFill>
                <a:latin typeface="Inria Sans"/>
                <a:ea typeface="Inria Sans"/>
                <a:cs typeface="Inria Sans"/>
                <a:sym typeface="Inria Sans"/>
              </a:rPr>
              <a:t>After retesting with the fixes, all tests were a success 100% of the time. </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800">
              <a:solidFill>
                <a:schemeClr val="dk2"/>
              </a:solidFill>
              <a:latin typeface="Inria Sans"/>
              <a:ea typeface="Inria Sans"/>
              <a:cs typeface="Inria Sans"/>
              <a:sym typeface="Inria Sans"/>
            </a:endParaRPr>
          </a:p>
          <a:p>
            <a:pPr indent="0" lvl="0" marL="0" rtl="0" algn="l">
              <a:spcBef>
                <a:spcPts val="0"/>
              </a:spcBef>
              <a:spcAft>
                <a:spcPts val="0"/>
              </a:spcAft>
              <a:buNone/>
            </a:pPr>
            <a:r>
              <a:rPr lang="en" sz="1800">
                <a:solidFill>
                  <a:schemeClr val="dk2"/>
                </a:solidFill>
                <a:latin typeface="Inria Sans"/>
                <a:ea typeface="Inria Sans"/>
                <a:cs typeface="Inria Sans"/>
                <a:sym typeface="Inria Sans"/>
              </a:rPr>
              <a:t>My prototype is better than existing solutions, since it does not require personal motivation, but instead rewards users </a:t>
            </a:r>
            <a:r>
              <a:rPr lang="en" sz="1800">
                <a:solidFill>
                  <a:schemeClr val="dk2"/>
                </a:solidFill>
                <a:latin typeface="Inria Sans"/>
                <a:ea typeface="Inria Sans"/>
                <a:cs typeface="Inria Sans"/>
                <a:sym typeface="Inria Sans"/>
              </a:rPr>
              <a:t>with internet connectivity in exchange for physical excersize</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b="1" sz="1600">
              <a:solidFill>
                <a:schemeClr val="dk2"/>
              </a:solidFill>
              <a:latin typeface="Inria Sans"/>
              <a:ea typeface="Inria Sans"/>
              <a:cs typeface="Inria Sans"/>
              <a:sym typeface="Inria Sans"/>
            </a:endParaRPr>
          </a:p>
        </p:txBody>
      </p:sp>
      <p:sp>
        <p:nvSpPr>
          <p:cNvPr id="123" name="Google Shape;123;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643509" y="32165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400">
                <a:solidFill>
                  <a:srgbClr val="6B6B6B"/>
                </a:solidFill>
              </a:rPr>
              <a:t>Retest </a:t>
            </a:r>
            <a:r>
              <a:rPr lang="en" sz="3400">
                <a:solidFill>
                  <a:srgbClr val="6B6B6B"/>
                </a:solidFill>
              </a:rPr>
              <a:t>Results</a:t>
            </a:r>
            <a:endParaRPr sz="3400">
              <a:solidFill>
                <a:srgbClr val="6B6B6B"/>
              </a:solidFill>
            </a:endParaRPr>
          </a:p>
        </p:txBody>
      </p:sp>
      <p:sp>
        <p:nvSpPr>
          <p:cNvPr id="129" name="Google Shape;129;p21"/>
          <p:cNvSpPr txBox="1"/>
          <p:nvPr>
            <p:ph idx="1" type="body"/>
          </p:nvPr>
        </p:nvSpPr>
        <p:spPr>
          <a:xfrm>
            <a:off x="643500" y="915800"/>
            <a:ext cx="7937700" cy="3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dk2"/>
                </a:solidFill>
                <a:latin typeface="Inria Sans"/>
                <a:ea typeface="Inria Sans"/>
                <a:cs typeface="Inria Sans"/>
                <a:sym typeface="Inria Sans"/>
              </a:rPr>
              <a:t>The second round of testing was successful for all of the success criteria 100% of the time.</a:t>
            </a:r>
            <a:endParaRPr sz="13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9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sz="1600">
              <a:solidFill>
                <a:schemeClr val="dk2"/>
              </a:solidFill>
              <a:latin typeface="Inria Sans"/>
              <a:ea typeface="Inria Sans"/>
              <a:cs typeface="Inria Sans"/>
              <a:sym typeface="Inria Sans"/>
            </a:endParaRPr>
          </a:p>
          <a:p>
            <a:pPr indent="0" lvl="0" marL="0" rtl="0" algn="l">
              <a:spcBef>
                <a:spcPts val="0"/>
              </a:spcBef>
              <a:spcAft>
                <a:spcPts val="0"/>
              </a:spcAft>
              <a:buNone/>
            </a:pPr>
            <a:r>
              <a:t/>
            </a:r>
            <a:endParaRPr b="1" sz="1600">
              <a:solidFill>
                <a:schemeClr val="dk2"/>
              </a:solidFill>
              <a:latin typeface="Inria Sans"/>
              <a:ea typeface="Inria Sans"/>
              <a:cs typeface="Inria Sans"/>
              <a:sym typeface="Inria Sans"/>
            </a:endParaRPr>
          </a:p>
        </p:txBody>
      </p:sp>
      <p:sp>
        <p:nvSpPr>
          <p:cNvPr id="130" name="Google Shape;130;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1"/>
          <p:cNvSpPr txBox="1"/>
          <p:nvPr/>
        </p:nvSpPr>
        <p:spPr>
          <a:xfrm>
            <a:off x="381000" y="3800200"/>
            <a:ext cx="3982200" cy="13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B6B6B"/>
                </a:solidFill>
                <a:latin typeface="Inria Sans Light"/>
                <a:ea typeface="Inria Sans Light"/>
                <a:cs typeface="Inria Sans Light"/>
                <a:sym typeface="Inria Sans Light"/>
              </a:rPr>
              <a:t>Criteria #1 - </a:t>
            </a:r>
            <a:r>
              <a:rPr lang="en" sz="1800">
                <a:solidFill>
                  <a:srgbClr val="6B6B6B"/>
                </a:solidFill>
                <a:latin typeface="Inria Sans Light"/>
                <a:ea typeface="Inria Sans Light"/>
                <a:cs typeface="Inria Sans Light"/>
                <a:sym typeface="Inria Sans Light"/>
              </a:rPr>
              <a:t>The steps recorded by the tracker and the steps observed by the virtual router were the same after the retesting.</a:t>
            </a:r>
            <a:endParaRPr sz="1800">
              <a:solidFill>
                <a:srgbClr val="6B6B6B"/>
              </a:solidFill>
              <a:latin typeface="Inria Sans Light"/>
              <a:ea typeface="Inria Sans Light"/>
              <a:cs typeface="Inria Sans Light"/>
              <a:sym typeface="Inria Sans Light"/>
            </a:endParaRPr>
          </a:p>
        </p:txBody>
      </p:sp>
      <p:sp>
        <p:nvSpPr>
          <p:cNvPr id="132" name="Google Shape;132;p21"/>
          <p:cNvSpPr txBox="1"/>
          <p:nvPr/>
        </p:nvSpPr>
        <p:spPr>
          <a:xfrm>
            <a:off x="4733769" y="3800200"/>
            <a:ext cx="4029300" cy="13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B6B6B"/>
                </a:solidFill>
                <a:latin typeface="Inria Sans Light"/>
                <a:ea typeface="Inria Sans Light"/>
                <a:cs typeface="Inria Sans Light"/>
                <a:sym typeface="Inria Sans Light"/>
              </a:rPr>
              <a:t>Criteria #2 - </a:t>
            </a:r>
            <a:r>
              <a:rPr lang="en" sz="1800">
                <a:solidFill>
                  <a:srgbClr val="6B6B6B"/>
                </a:solidFill>
                <a:latin typeface="Inria Sans Light"/>
                <a:ea typeface="Inria Sans Light"/>
                <a:cs typeface="Inria Sans Light"/>
                <a:sym typeface="Inria Sans Light"/>
              </a:rPr>
              <a:t>The expected time until the block and how much time was actually there until the block were the same after the retesting.</a:t>
            </a:r>
            <a:endParaRPr sz="1800">
              <a:solidFill>
                <a:srgbClr val="6B6B6B"/>
              </a:solidFill>
              <a:latin typeface="Inria Sans Light"/>
              <a:ea typeface="Inria Sans Light"/>
              <a:cs typeface="Inria Sans Light"/>
              <a:sym typeface="Inria Sans Light"/>
            </a:endParaRPr>
          </a:p>
        </p:txBody>
      </p:sp>
      <p:pic>
        <p:nvPicPr>
          <p:cNvPr id="133" name="Google Shape;133;p21" title="Chart"/>
          <p:cNvPicPr preferRelativeResize="0"/>
          <p:nvPr/>
        </p:nvPicPr>
        <p:blipFill>
          <a:blip r:embed="rId3">
            <a:alphaModFix/>
          </a:blip>
          <a:stretch>
            <a:fillRect/>
          </a:stretch>
        </p:blipFill>
        <p:spPr>
          <a:xfrm>
            <a:off x="380999" y="1325271"/>
            <a:ext cx="3982200" cy="2462316"/>
          </a:xfrm>
          <a:prstGeom prst="rect">
            <a:avLst/>
          </a:prstGeom>
          <a:noFill/>
          <a:ln>
            <a:noFill/>
          </a:ln>
        </p:spPr>
      </p:pic>
      <p:pic>
        <p:nvPicPr>
          <p:cNvPr id="134" name="Google Shape;134;p21" title="Chart"/>
          <p:cNvPicPr preferRelativeResize="0"/>
          <p:nvPr/>
        </p:nvPicPr>
        <p:blipFill>
          <a:blip r:embed="rId4">
            <a:alphaModFix/>
          </a:blip>
          <a:stretch>
            <a:fillRect/>
          </a:stretch>
        </p:blipFill>
        <p:spPr>
          <a:xfrm>
            <a:off x="4780875" y="1340625"/>
            <a:ext cx="3982125" cy="24622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