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1" r:id="rId2"/>
    <p:sldId id="592" r:id="rId3"/>
    <p:sldId id="64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0" autoAdjust="0"/>
    <p:restoredTop sz="94718" autoAdjust="0"/>
  </p:normalViewPr>
  <p:slideViewPr>
    <p:cSldViewPr>
      <p:cViewPr>
        <p:scale>
          <a:sx n="110" d="100"/>
          <a:sy n="110" d="100"/>
        </p:scale>
        <p:origin x="552" y="32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12/15/23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12/15/23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12/15/23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12/15/23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12/15/23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12/15/23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12/15/23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12/15/23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12/15/23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Simon Says 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Ananya </a:t>
            </a:r>
            <a:r>
              <a:rPr lang="en-US" dirty="0" err="1"/>
              <a:t>Lingineni</a:t>
            </a:r>
            <a:endParaRPr lang="en-US" dirty="0"/>
          </a:p>
          <a:p>
            <a:endParaRPr lang="en-US" dirty="0"/>
          </a:p>
          <a:p>
            <a:r>
              <a:rPr lang="en-US" dirty="0"/>
              <a:t>Due 12/12/2023 @ 11:59pm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System Block Diagram</a:t>
            </a:r>
          </a:p>
        </p:txBody>
      </p:sp>
      <p:pic>
        <p:nvPicPr>
          <p:cNvPr id="13" name="Picture 12" descr="A diagram of a computer&#10;&#10;Description automatically generated">
            <a:extLst>
              <a:ext uri="{FF2B5EF4-FFF2-40B4-BE49-F238E27FC236}">
                <a16:creationId xmlns:a16="http://schemas.microsoft.com/office/drawing/2014/main" id="{70DB44F5-C07D-8271-DEDA-11E9FBA20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33500"/>
            <a:ext cx="7772400" cy="471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Mechanical Drawing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85DA77-385B-4F84-8F43-08E260E63DE6}"/>
              </a:ext>
            </a:extLst>
          </p:cNvPr>
          <p:cNvSpPr/>
          <p:nvPr/>
        </p:nvSpPr>
        <p:spPr>
          <a:xfrm>
            <a:off x="1524000" y="1600200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28ABED-9B04-4C8D-A5E1-C3CA8BC8339A}"/>
              </a:ext>
            </a:extLst>
          </p:cNvPr>
          <p:cNvCxnSpPr>
            <a:cxnSpLocks/>
          </p:cNvCxnSpPr>
          <p:nvPr/>
        </p:nvCxnSpPr>
        <p:spPr>
          <a:xfrm>
            <a:off x="15240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D4CA1E-2A2C-44FC-A3FE-26DE214F8F1D}"/>
              </a:ext>
            </a:extLst>
          </p:cNvPr>
          <p:cNvCxnSpPr>
            <a:cxnSpLocks/>
          </p:cNvCxnSpPr>
          <p:nvPr/>
        </p:nvCxnSpPr>
        <p:spPr>
          <a:xfrm>
            <a:off x="42672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44AED1-BFA3-4584-9B6E-DF3AD94506EF}"/>
              </a:ext>
            </a:extLst>
          </p:cNvPr>
          <p:cNvCxnSpPr/>
          <p:nvPr/>
        </p:nvCxnSpPr>
        <p:spPr>
          <a:xfrm>
            <a:off x="6096000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5EB485-D98E-47C1-901F-AB12B9736C63}"/>
              </a:ext>
            </a:extLst>
          </p:cNvPr>
          <p:cNvCxnSpPr>
            <a:cxnSpLocks/>
          </p:cNvCxnSpPr>
          <p:nvPr/>
        </p:nvCxnSpPr>
        <p:spPr>
          <a:xfrm>
            <a:off x="1524000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6C1FBE-449A-434C-BD6C-4A1F9254A4F0}"/>
              </a:ext>
            </a:extLst>
          </p:cNvPr>
          <p:cNvSpPr txBox="1"/>
          <p:nvPr/>
        </p:nvSpPr>
        <p:spPr>
          <a:xfrm>
            <a:off x="3657600" y="1219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3”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F5F94E-201E-43C0-B6FB-7EE9B9A0AF0D}"/>
              </a:ext>
            </a:extLst>
          </p:cNvPr>
          <p:cNvCxnSpPr>
            <a:cxnSpLocks/>
          </p:cNvCxnSpPr>
          <p:nvPr/>
        </p:nvCxnSpPr>
        <p:spPr>
          <a:xfrm>
            <a:off x="6324600" y="16002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14C90A-940E-42D8-A358-80D711F6CA37}"/>
              </a:ext>
            </a:extLst>
          </p:cNvPr>
          <p:cNvCxnSpPr>
            <a:cxnSpLocks/>
          </p:cNvCxnSpPr>
          <p:nvPr/>
        </p:nvCxnSpPr>
        <p:spPr>
          <a:xfrm>
            <a:off x="6248400" y="1600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33D62C-FD77-4DFB-A1B3-28579B58CC8C}"/>
              </a:ext>
            </a:extLst>
          </p:cNvPr>
          <p:cNvCxnSpPr>
            <a:cxnSpLocks/>
          </p:cNvCxnSpPr>
          <p:nvPr/>
        </p:nvCxnSpPr>
        <p:spPr>
          <a:xfrm flipV="1">
            <a:off x="6324600" y="33528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50519F-3890-4921-B9C9-95ACBFFB38A1}"/>
              </a:ext>
            </a:extLst>
          </p:cNvPr>
          <p:cNvSpPr txBox="1"/>
          <p:nvPr/>
        </p:nvSpPr>
        <p:spPr>
          <a:xfrm>
            <a:off x="6172200" y="2971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2”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BFA734-C0C7-4FDB-963D-A0B1A359F0A7}"/>
              </a:ext>
            </a:extLst>
          </p:cNvPr>
          <p:cNvSpPr/>
          <p:nvPr/>
        </p:nvSpPr>
        <p:spPr>
          <a:xfrm>
            <a:off x="1881250" y="3771900"/>
            <a:ext cx="861950" cy="76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BC3842-8C76-4772-8C56-A42981AFAA0F}"/>
              </a:ext>
            </a:extLst>
          </p:cNvPr>
          <p:cNvCxnSpPr>
            <a:cxnSpLocks/>
          </p:cNvCxnSpPr>
          <p:nvPr/>
        </p:nvCxnSpPr>
        <p:spPr>
          <a:xfrm>
            <a:off x="1524000" y="4876800"/>
            <a:ext cx="2286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39E09FA-9DC4-436A-B40C-B4AA502C1E64}"/>
              </a:ext>
            </a:extLst>
          </p:cNvPr>
          <p:cNvCxnSpPr>
            <a:cxnSpLocks/>
          </p:cNvCxnSpPr>
          <p:nvPr/>
        </p:nvCxnSpPr>
        <p:spPr>
          <a:xfrm>
            <a:off x="1638300" y="4876800"/>
            <a:ext cx="2667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B523AB-0A63-4448-840A-ED287867CF4F}"/>
              </a:ext>
            </a:extLst>
          </p:cNvPr>
          <p:cNvCxnSpPr>
            <a:cxnSpLocks/>
          </p:cNvCxnSpPr>
          <p:nvPr/>
        </p:nvCxnSpPr>
        <p:spPr>
          <a:xfrm>
            <a:off x="1905000" y="48006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573D08D-085E-4E5B-9D6E-3C101A50AE3D}"/>
              </a:ext>
            </a:extLst>
          </p:cNvPr>
          <p:cNvCxnSpPr>
            <a:cxnSpLocks/>
          </p:cNvCxnSpPr>
          <p:nvPr/>
        </p:nvCxnSpPr>
        <p:spPr>
          <a:xfrm>
            <a:off x="1524000" y="48006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10DE7A-85DE-44CA-A19E-899BAB1CD3CD}"/>
              </a:ext>
            </a:extLst>
          </p:cNvPr>
          <p:cNvSpPr txBox="1"/>
          <p:nvPr/>
        </p:nvSpPr>
        <p:spPr>
          <a:xfrm>
            <a:off x="1524000" y="4920733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0.3”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69C0712-69E2-428A-A0F0-A767FC388C9F}"/>
              </a:ext>
            </a:extLst>
          </p:cNvPr>
          <p:cNvSpPr/>
          <p:nvPr/>
        </p:nvSpPr>
        <p:spPr>
          <a:xfrm>
            <a:off x="4195424" y="175260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3B2BDBF-A56B-4CA3-AE2A-6A764F4F4B43}"/>
              </a:ext>
            </a:extLst>
          </p:cNvPr>
          <p:cNvSpPr/>
          <p:nvPr/>
        </p:nvSpPr>
        <p:spPr>
          <a:xfrm>
            <a:off x="3700125" y="175260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56DBC4-3C3E-467A-AEFB-CFF21B263720}"/>
              </a:ext>
            </a:extLst>
          </p:cNvPr>
          <p:cNvSpPr/>
          <p:nvPr/>
        </p:nvSpPr>
        <p:spPr>
          <a:xfrm>
            <a:off x="1741844" y="2019300"/>
            <a:ext cx="3048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 Display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38827A3-FDB2-4D92-86F0-761D37E17215}"/>
              </a:ext>
            </a:extLst>
          </p:cNvPr>
          <p:cNvSpPr/>
          <p:nvPr/>
        </p:nvSpPr>
        <p:spPr>
          <a:xfrm>
            <a:off x="8077200" y="2057400"/>
            <a:ext cx="3352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240C4AB-6618-4A29-911D-A1E08B854564}"/>
              </a:ext>
            </a:extLst>
          </p:cNvPr>
          <p:cNvSpPr txBox="1"/>
          <p:nvPr/>
        </p:nvSpPr>
        <p:spPr>
          <a:xfrm>
            <a:off x="5257800" y="16002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.35”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75D76E-B3DD-41FC-99E2-B01894E7D87F}"/>
              </a:ext>
            </a:extLst>
          </p:cNvPr>
          <p:cNvCxnSpPr>
            <a:cxnSpLocks/>
          </p:cNvCxnSpPr>
          <p:nvPr/>
        </p:nvCxnSpPr>
        <p:spPr>
          <a:xfrm>
            <a:off x="6248400" y="4648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415D3C4-869B-40C0-8C2B-C82C9C479C72}"/>
              </a:ext>
            </a:extLst>
          </p:cNvPr>
          <p:cNvCxnSpPr>
            <a:cxnSpLocks/>
          </p:cNvCxnSpPr>
          <p:nvPr/>
        </p:nvCxnSpPr>
        <p:spPr>
          <a:xfrm>
            <a:off x="5181600" y="19431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5DD1153-C501-4FFD-8FEF-E4554CD49394}"/>
              </a:ext>
            </a:extLst>
          </p:cNvPr>
          <p:cNvCxnSpPr>
            <a:cxnSpLocks/>
          </p:cNvCxnSpPr>
          <p:nvPr/>
        </p:nvCxnSpPr>
        <p:spPr>
          <a:xfrm>
            <a:off x="5257800" y="16002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F913BAB-24CC-42EE-A76E-5FA9A2065F9D}"/>
              </a:ext>
            </a:extLst>
          </p:cNvPr>
          <p:cNvCxnSpPr>
            <a:cxnSpLocks/>
          </p:cNvCxnSpPr>
          <p:nvPr/>
        </p:nvCxnSpPr>
        <p:spPr>
          <a:xfrm flipV="1">
            <a:off x="5257800" y="1790700"/>
            <a:ext cx="3230" cy="27574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EDE3AEE-7CA9-4B83-A9E2-1D68049E796D}"/>
              </a:ext>
            </a:extLst>
          </p:cNvPr>
          <p:cNvSpPr/>
          <p:nvPr/>
        </p:nvSpPr>
        <p:spPr>
          <a:xfrm>
            <a:off x="7010400" y="1600200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3352800" y="5257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915400" y="52578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811C97-5C6C-42B2-8779-E3AC64561814}"/>
              </a:ext>
            </a:extLst>
          </p:cNvPr>
          <p:cNvSpPr txBox="1"/>
          <p:nvPr/>
        </p:nvSpPr>
        <p:spPr>
          <a:xfrm rot="16200000">
            <a:off x="10904089" y="281191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E28084-11DE-8E61-1D13-41050327AFF3}"/>
              </a:ext>
            </a:extLst>
          </p:cNvPr>
          <p:cNvSpPr/>
          <p:nvPr/>
        </p:nvSpPr>
        <p:spPr>
          <a:xfrm>
            <a:off x="5562600" y="95250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D04B48-DB70-436C-27B7-272BD6458895}"/>
              </a:ext>
            </a:extLst>
          </p:cNvPr>
          <p:cNvSpPr txBox="1"/>
          <p:nvPr/>
        </p:nvSpPr>
        <p:spPr>
          <a:xfrm>
            <a:off x="5867400" y="861925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LED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07BC87-CD9E-EAE1-8306-7D301A3B9A04}"/>
              </a:ext>
            </a:extLst>
          </p:cNvPr>
          <p:cNvSpPr/>
          <p:nvPr/>
        </p:nvSpPr>
        <p:spPr>
          <a:xfrm>
            <a:off x="2895600" y="3771900"/>
            <a:ext cx="913072" cy="76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3E14FB-2CA5-593A-B782-0326B5B92BB1}"/>
              </a:ext>
            </a:extLst>
          </p:cNvPr>
          <p:cNvSpPr/>
          <p:nvPr/>
        </p:nvSpPr>
        <p:spPr>
          <a:xfrm>
            <a:off x="3961072" y="3765256"/>
            <a:ext cx="863261" cy="76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4E483E-F81C-4545-E3C0-4E7022D6E522}"/>
              </a:ext>
            </a:extLst>
          </p:cNvPr>
          <p:cNvSpPr/>
          <p:nvPr/>
        </p:nvSpPr>
        <p:spPr>
          <a:xfrm>
            <a:off x="4976733" y="3771901"/>
            <a:ext cx="863278" cy="761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916E22-100F-3334-0762-E11F935E3EC8}"/>
              </a:ext>
            </a:extLst>
          </p:cNvPr>
          <p:cNvSpPr/>
          <p:nvPr/>
        </p:nvSpPr>
        <p:spPr>
          <a:xfrm>
            <a:off x="5014141" y="2050756"/>
            <a:ext cx="861950" cy="76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57BE80-ED93-F60A-7C8C-E761BF4C3772}"/>
              </a:ext>
            </a:extLst>
          </p:cNvPr>
          <p:cNvCxnSpPr>
            <a:cxnSpLocks/>
          </p:cNvCxnSpPr>
          <p:nvPr/>
        </p:nvCxnSpPr>
        <p:spPr>
          <a:xfrm>
            <a:off x="5691837" y="4920734"/>
            <a:ext cx="2286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054CA9-03E6-ACAB-503B-BB708923DEBE}"/>
              </a:ext>
            </a:extLst>
          </p:cNvPr>
          <p:cNvCxnSpPr>
            <a:cxnSpLocks/>
          </p:cNvCxnSpPr>
          <p:nvPr/>
        </p:nvCxnSpPr>
        <p:spPr>
          <a:xfrm>
            <a:off x="5806137" y="4920734"/>
            <a:ext cx="2667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DF34BF0-4EED-EFE8-06E6-5549E9F137E0}"/>
              </a:ext>
            </a:extLst>
          </p:cNvPr>
          <p:cNvCxnSpPr>
            <a:cxnSpLocks/>
          </p:cNvCxnSpPr>
          <p:nvPr/>
        </p:nvCxnSpPr>
        <p:spPr>
          <a:xfrm>
            <a:off x="6072837" y="4844534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97C30B5-2174-86D4-BB20-00548EBC66A7}"/>
              </a:ext>
            </a:extLst>
          </p:cNvPr>
          <p:cNvCxnSpPr>
            <a:cxnSpLocks/>
          </p:cNvCxnSpPr>
          <p:nvPr/>
        </p:nvCxnSpPr>
        <p:spPr>
          <a:xfrm>
            <a:off x="5691837" y="4844534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AE0E304-DC4C-DD12-67A2-4E55EF886E77}"/>
              </a:ext>
            </a:extLst>
          </p:cNvPr>
          <p:cNvSpPr txBox="1"/>
          <p:nvPr/>
        </p:nvSpPr>
        <p:spPr>
          <a:xfrm>
            <a:off x="5691837" y="496466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0.3”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B978385-5600-0FEF-5052-75B5D1287342}"/>
              </a:ext>
            </a:extLst>
          </p:cNvPr>
          <p:cNvCxnSpPr>
            <a:cxnSpLocks/>
          </p:cNvCxnSpPr>
          <p:nvPr/>
        </p:nvCxnSpPr>
        <p:spPr>
          <a:xfrm>
            <a:off x="1954681" y="4876800"/>
            <a:ext cx="2286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6643CBD-6182-669B-8917-9DA4BDB4DBFB}"/>
              </a:ext>
            </a:extLst>
          </p:cNvPr>
          <p:cNvCxnSpPr>
            <a:cxnSpLocks/>
          </p:cNvCxnSpPr>
          <p:nvPr/>
        </p:nvCxnSpPr>
        <p:spPr>
          <a:xfrm>
            <a:off x="2476500" y="4876800"/>
            <a:ext cx="2667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2DBEAA5-48E5-C086-4E73-C66DACE93257}"/>
              </a:ext>
            </a:extLst>
          </p:cNvPr>
          <p:cNvCxnSpPr>
            <a:cxnSpLocks/>
          </p:cNvCxnSpPr>
          <p:nvPr/>
        </p:nvCxnSpPr>
        <p:spPr>
          <a:xfrm>
            <a:off x="2743200" y="48006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6FEEF0A-9B90-0943-241C-B24C2D25377C}"/>
              </a:ext>
            </a:extLst>
          </p:cNvPr>
          <p:cNvCxnSpPr>
            <a:cxnSpLocks/>
          </p:cNvCxnSpPr>
          <p:nvPr/>
        </p:nvCxnSpPr>
        <p:spPr>
          <a:xfrm>
            <a:off x="1954681" y="48006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DC2C063-5D37-285F-7E71-324CCA602F12}"/>
              </a:ext>
            </a:extLst>
          </p:cNvPr>
          <p:cNvSpPr txBox="1"/>
          <p:nvPr/>
        </p:nvSpPr>
        <p:spPr>
          <a:xfrm>
            <a:off x="2008715" y="484916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0.45”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BDA2DC0-F879-FE94-C517-C44041499FDA}"/>
              </a:ext>
            </a:extLst>
          </p:cNvPr>
          <p:cNvCxnSpPr>
            <a:cxnSpLocks/>
          </p:cNvCxnSpPr>
          <p:nvPr/>
        </p:nvCxnSpPr>
        <p:spPr>
          <a:xfrm>
            <a:off x="4762500" y="4832866"/>
            <a:ext cx="2286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DACA3F3-9D0A-03D7-3AAE-8E7598693551}"/>
              </a:ext>
            </a:extLst>
          </p:cNvPr>
          <p:cNvCxnSpPr>
            <a:cxnSpLocks/>
          </p:cNvCxnSpPr>
          <p:nvPr/>
        </p:nvCxnSpPr>
        <p:spPr>
          <a:xfrm>
            <a:off x="4789019" y="4832866"/>
            <a:ext cx="2667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8605F92-72AA-E7CC-2FDE-2DBE282C7737}"/>
              </a:ext>
            </a:extLst>
          </p:cNvPr>
          <p:cNvCxnSpPr>
            <a:cxnSpLocks/>
          </p:cNvCxnSpPr>
          <p:nvPr/>
        </p:nvCxnSpPr>
        <p:spPr>
          <a:xfrm>
            <a:off x="5055719" y="4756666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A2DDC20-CBDF-3CFF-FDA6-D3F4287DE604}"/>
              </a:ext>
            </a:extLst>
          </p:cNvPr>
          <p:cNvCxnSpPr>
            <a:cxnSpLocks/>
          </p:cNvCxnSpPr>
          <p:nvPr/>
        </p:nvCxnSpPr>
        <p:spPr>
          <a:xfrm>
            <a:off x="4800600" y="4756666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8B33292-286C-1DD1-7C2D-9199A63970CD}"/>
              </a:ext>
            </a:extLst>
          </p:cNvPr>
          <p:cNvSpPr txBox="1"/>
          <p:nvPr/>
        </p:nvSpPr>
        <p:spPr>
          <a:xfrm>
            <a:off x="4674719" y="487679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0.2”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88D3085-978D-8E37-0C9B-C2D4B0E1C378}"/>
              </a:ext>
            </a:extLst>
          </p:cNvPr>
          <p:cNvSpPr/>
          <p:nvPr/>
        </p:nvSpPr>
        <p:spPr>
          <a:xfrm>
            <a:off x="5014141" y="2888956"/>
            <a:ext cx="861950" cy="76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078282E-6B82-B084-E6B4-AB8467A2F7D1}"/>
              </a:ext>
            </a:extLst>
          </p:cNvPr>
          <p:cNvSpPr/>
          <p:nvPr/>
        </p:nvSpPr>
        <p:spPr>
          <a:xfrm>
            <a:off x="4610100" y="175260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7E653F5-82F8-2A88-B8AB-3895F3A172BD}"/>
              </a:ext>
            </a:extLst>
          </p:cNvPr>
          <p:cNvSpPr/>
          <p:nvPr/>
        </p:nvSpPr>
        <p:spPr>
          <a:xfrm>
            <a:off x="3238500" y="175260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BA71A5-C100-1A4C-EC99-25EB116C8FB8}"/>
              </a:ext>
            </a:extLst>
          </p:cNvPr>
          <p:cNvCxnSpPr>
            <a:cxnSpLocks/>
          </p:cNvCxnSpPr>
          <p:nvPr/>
        </p:nvCxnSpPr>
        <p:spPr>
          <a:xfrm rot="16200000">
            <a:off x="1295400" y="1892871"/>
            <a:ext cx="2286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7FED52-CB79-F339-CABA-A065DBF4051D}"/>
              </a:ext>
            </a:extLst>
          </p:cNvPr>
          <p:cNvCxnSpPr>
            <a:cxnSpLocks/>
          </p:cNvCxnSpPr>
          <p:nvPr/>
        </p:nvCxnSpPr>
        <p:spPr>
          <a:xfrm rot="16200000">
            <a:off x="1276350" y="1721882"/>
            <a:ext cx="2667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F13382D-8AA9-7E49-CBF7-31333C65E58C}"/>
              </a:ext>
            </a:extLst>
          </p:cNvPr>
          <p:cNvSpPr txBox="1"/>
          <p:nvPr/>
        </p:nvSpPr>
        <p:spPr>
          <a:xfrm rot="16200000">
            <a:off x="840868" y="1544257"/>
            <a:ext cx="67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0.3”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940B469-C19F-84A3-C460-ECB3B9A69AAA}"/>
              </a:ext>
            </a:extLst>
          </p:cNvPr>
          <p:cNvCxnSpPr>
            <a:cxnSpLocks/>
          </p:cNvCxnSpPr>
          <p:nvPr/>
        </p:nvCxnSpPr>
        <p:spPr>
          <a:xfrm>
            <a:off x="1524000" y="11049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0A5E8AD-B67D-2123-E464-1B9A7269A9E0}"/>
              </a:ext>
            </a:extLst>
          </p:cNvPr>
          <p:cNvCxnSpPr>
            <a:cxnSpLocks/>
          </p:cNvCxnSpPr>
          <p:nvPr/>
        </p:nvCxnSpPr>
        <p:spPr>
          <a:xfrm>
            <a:off x="1497963" y="11049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F4ADE681-A38B-43C7-FAA6-2DE58F4DFF43}"/>
              </a:ext>
            </a:extLst>
          </p:cNvPr>
          <p:cNvSpPr txBox="1"/>
          <p:nvPr/>
        </p:nvSpPr>
        <p:spPr>
          <a:xfrm>
            <a:off x="2086650" y="79271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1.5”</a:t>
            </a:r>
          </a:p>
        </p:txBody>
      </p:sp>
    </p:spTree>
    <p:extLst>
      <p:ext uri="{BB962C8B-B14F-4D97-AF65-F5344CB8AC3E}">
        <p14:creationId xmlns:p14="http://schemas.microsoft.com/office/powerpoint/2010/main" val="400792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8612</TotalTime>
  <Words>53</Words>
  <Application>Microsoft Macintosh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Diamond Grid 16x9</vt:lpstr>
      <vt:lpstr>ENGI 301  Simon Says PCB Project</vt:lpstr>
      <vt:lpstr>System Block Diagram</vt:lpstr>
      <vt:lpstr>Mechanical Drawing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Ananya Lingineni</cp:lastModifiedBy>
  <cp:revision>419</cp:revision>
  <dcterms:created xsi:type="dcterms:W3CDTF">2018-01-09T20:24:50Z</dcterms:created>
  <dcterms:modified xsi:type="dcterms:W3CDTF">2023-12-16T02:13:40Z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