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71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 autoAdjust="0"/>
    <p:restoredTop sz="94718" autoAdjust="0"/>
  </p:normalViewPr>
  <p:slideViewPr>
    <p:cSldViewPr>
      <p:cViewPr varScale="1">
        <p:scale>
          <a:sx n="117" d="100"/>
          <a:sy n="117" d="100"/>
        </p:scale>
        <p:origin x="280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10/12/23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10/12/23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10/12/23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10/12/23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&lt;Repeat Pattern Mini Game&gt;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&lt;9/25/2023&gt;</a:t>
            </a:r>
          </a:p>
          <a:p>
            <a:r>
              <a:rPr lang="en-US" dirty="0"/>
              <a:t>&lt;Ananya </a:t>
            </a:r>
            <a:r>
              <a:rPr lang="en-US" dirty="0" err="1"/>
              <a:t>Lingineni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am proposing a mini game with a screen, buttons, and a speaker. The screen will outplay a pattern which the user then has to mimic on the buttons. The pattern will increase by one color each round and the user tries to get as high a score as possible. Each color of the pattern will also correspond to a sound that will be outputted on the speaker.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diagram of a device&#10;&#10;Description automatically generated">
            <a:extLst>
              <a:ext uri="{FF2B5EF4-FFF2-40B4-BE49-F238E27FC236}">
                <a16:creationId xmlns:a16="http://schemas.microsoft.com/office/drawing/2014/main" id="{0A10A1B5-92E4-04A9-126F-4E021ABA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31" y="2590800"/>
            <a:ext cx="2927469" cy="2787650"/>
          </a:xfrm>
          <a:prstGeom prst="rect">
            <a:avLst/>
          </a:prstGeom>
        </p:spPr>
      </p:pic>
      <p:pic>
        <p:nvPicPr>
          <p:cNvPr id="7" name="Picture 6" descr="A square device with a screen&#10;&#10;Description automatically generated">
            <a:extLst>
              <a:ext uri="{FF2B5EF4-FFF2-40B4-BE49-F238E27FC236}">
                <a16:creationId xmlns:a16="http://schemas.microsoft.com/office/drawing/2014/main" id="{FF1111B7-2D80-BB89-4592-1A7E31A43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086100"/>
            <a:ext cx="2368858" cy="2119880"/>
          </a:xfrm>
          <a:prstGeom prst="rect">
            <a:avLst/>
          </a:prstGeom>
        </p:spPr>
      </p:pic>
      <p:pic>
        <p:nvPicPr>
          <p:cNvPr id="1026" name="Picture 2" descr="Mini Oval Speaker with Short Wires ">
            <a:extLst>
              <a:ext uri="{FF2B5EF4-FFF2-40B4-BE49-F238E27FC236}">
                <a16:creationId xmlns:a16="http://schemas.microsoft.com/office/drawing/2014/main" id="{D2C89B5D-2DB3-F9F3-E4E9-3D06DC08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2805976"/>
            <a:ext cx="3463925" cy="259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4" name="Picture 3" descr="A diagram of a device&#10;&#10;Description automatically generated">
            <a:extLst>
              <a:ext uri="{FF2B5EF4-FFF2-40B4-BE49-F238E27FC236}">
                <a16:creationId xmlns:a16="http://schemas.microsoft.com/office/drawing/2014/main" id="{C6A6DE25-61DF-37BD-007E-A8B491F9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43001"/>
            <a:ext cx="5960126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5" name="Picture 4" descr="A diagram of a device&#10;&#10;Description automatically generated">
            <a:extLst>
              <a:ext uri="{FF2B5EF4-FFF2-40B4-BE49-F238E27FC236}">
                <a16:creationId xmlns:a16="http://schemas.microsoft.com/office/drawing/2014/main" id="{1EFAEF1F-F060-2276-7736-B7DF0EF4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641" y="1257300"/>
            <a:ext cx="5088559" cy="47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Block Diagram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4A3EEC3A-12C1-FC91-D77D-573D3733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85900"/>
            <a:ext cx="7772400" cy="43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3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872554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Buttons x4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Parts Kit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 Oval Speaker with Short Wires - 8 Ohm 1 Watt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 Screen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V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Parts Kit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10097</TotalTime>
  <Words>148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&lt;Repeat Pattern Mini Game&gt; Proposal</vt:lpstr>
      <vt:lpstr>Background Information</vt:lpstr>
      <vt:lpstr>System Block Diagram</vt:lpstr>
      <vt:lpstr>Power Block Diagram</vt:lpstr>
      <vt:lpstr>Software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Ananya Lingineni</cp:lastModifiedBy>
  <cp:revision>409</cp:revision>
  <dcterms:created xsi:type="dcterms:W3CDTF">2018-01-09T20:24:50Z</dcterms:created>
  <dcterms:modified xsi:type="dcterms:W3CDTF">2023-10-12T21:58:18Z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