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3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668F-E081-4069-A947-FA727D20F30A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82B98-0E96-4229-AC7A-4D325453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3039414" y="1891048"/>
            <a:ext cx="1159099" cy="10818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s_reset</a:t>
            </a:r>
            <a:endParaRPr lang="en-US" sz="1100" dirty="0"/>
          </a:p>
        </p:txBody>
      </p:sp>
      <p:sp>
        <p:nvSpPr>
          <p:cNvPr id="5" name="Flowchart: Connector 4"/>
          <p:cNvSpPr/>
          <p:nvPr/>
        </p:nvSpPr>
        <p:spPr>
          <a:xfrm>
            <a:off x="3320602" y="4438918"/>
            <a:ext cx="1159099" cy="10818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s_error</a:t>
            </a:r>
            <a:endParaRPr lang="en-US" sz="1100" dirty="0"/>
          </a:p>
        </p:txBody>
      </p:sp>
      <p:sp>
        <p:nvSpPr>
          <p:cNvPr id="6" name="Flowchart: Connector 5"/>
          <p:cNvSpPr/>
          <p:nvPr/>
        </p:nvSpPr>
        <p:spPr>
          <a:xfrm>
            <a:off x="6847267" y="4438918"/>
            <a:ext cx="1159099" cy="10818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s_sample</a:t>
            </a:r>
            <a:endParaRPr lang="en-US" sz="1100" dirty="0"/>
          </a:p>
        </p:txBody>
      </p:sp>
      <p:sp>
        <p:nvSpPr>
          <p:cNvPr id="7" name="Flowchart: Connector 6"/>
          <p:cNvSpPr/>
          <p:nvPr/>
        </p:nvSpPr>
        <p:spPr>
          <a:xfrm>
            <a:off x="6639059" y="1891048"/>
            <a:ext cx="1159099" cy="10818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s_coeff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4198513" y="2431961"/>
            <a:ext cx="244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4706" y="2972874"/>
            <a:ext cx="96592" cy="146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0"/>
            <a:endCxn id="4" idx="0"/>
          </p:cNvCxnSpPr>
          <p:nvPr/>
        </p:nvCxnSpPr>
        <p:spPr>
          <a:xfrm rot="16200000" flipV="1">
            <a:off x="5418787" y="91225"/>
            <a:ext cx="12700" cy="3599645"/>
          </a:xfrm>
          <a:prstGeom prst="curvedConnector3">
            <a:avLst>
              <a:gd name="adj1" fmla="val 9101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H="1">
            <a:off x="7522044" y="2155847"/>
            <a:ext cx="382483" cy="169746"/>
          </a:xfrm>
          <a:prstGeom prst="curvedConnector4">
            <a:avLst>
              <a:gd name="adj1" fmla="val -188736"/>
              <a:gd name="adj2" fmla="val 591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5" idx="7"/>
          </p:cNvCxnSpPr>
          <p:nvPr/>
        </p:nvCxnSpPr>
        <p:spPr>
          <a:xfrm flipH="1">
            <a:off x="4309955" y="2814444"/>
            <a:ext cx="2498850" cy="178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5" idx="6"/>
          </p:cNvCxnSpPr>
          <p:nvPr/>
        </p:nvCxnSpPr>
        <p:spPr>
          <a:xfrm flipH="1">
            <a:off x="4479701" y="4979831"/>
            <a:ext cx="2367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6" idx="4"/>
          </p:cNvCxnSpPr>
          <p:nvPr/>
        </p:nvCxnSpPr>
        <p:spPr>
          <a:xfrm rot="5400000" flipH="1">
            <a:off x="4158803" y="2252730"/>
            <a:ext cx="2547870" cy="3988158"/>
          </a:xfrm>
          <a:prstGeom prst="curvedConnector4">
            <a:avLst>
              <a:gd name="adj1" fmla="val -48905"/>
              <a:gd name="adj2" fmla="val 135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6" idx="6"/>
            <a:endCxn id="6" idx="5"/>
          </p:cNvCxnSpPr>
          <p:nvPr/>
        </p:nvCxnSpPr>
        <p:spPr>
          <a:xfrm flipH="1">
            <a:off x="7836620" y="4979831"/>
            <a:ext cx="169746" cy="382483"/>
          </a:xfrm>
          <a:prstGeom prst="curvedConnector4">
            <a:avLst>
              <a:gd name="adj1" fmla="val -582314"/>
              <a:gd name="adj2" fmla="val 201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7" idx="5"/>
          </p:cNvCxnSpPr>
          <p:nvPr/>
        </p:nvCxnSpPr>
        <p:spPr>
          <a:xfrm rot="16200000" flipV="1">
            <a:off x="6860470" y="3582386"/>
            <a:ext cx="1739976" cy="204091"/>
          </a:xfrm>
          <a:prstGeom prst="curvedConnector3">
            <a:avLst>
              <a:gd name="adj1" fmla="val 94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" idx="0"/>
          </p:cNvCxnSpPr>
          <p:nvPr/>
        </p:nvCxnSpPr>
        <p:spPr>
          <a:xfrm flipH="1" flipV="1">
            <a:off x="3799268" y="2972874"/>
            <a:ext cx="100884" cy="146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4253323" y="1097172"/>
            <a:ext cx="45275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2166297" y="4108325"/>
            <a:ext cx="45275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3900151" y="3488531"/>
            <a:ext cx="452755" cy="190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4789184" y="1995348"/>
            <a:ext cx="1271905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 &amp; reset =1|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= count+1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9025577" y="5060371"/>
            <a:ext cx="1868170" cy="603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Coef_enable=0 &amp; reset =1&amp; sample_enable =1|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= count+1|out_enable =1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5432738" y="3828890"/>
            <a:ext cx="1860550" cy="572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Coef_enable=0 &amp; reset =1&amp; sample_enable =1|Count = count+1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7867921" y="3488531"/>
            <a:ext cx="1868170" cy="6038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Coef_enable=1 &amp; reset =1&amp; sample_enable =0|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= count+1|out_enable =0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4717571" y="5034473"/>
            <a:ext cx="2011680" cy="445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Coef_enable=1 &amp; reset =1&amp; sample_enable =1|out_enable =0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5013860" y="2895671"/>
            <a:ext cx="1653540" cy="4451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Coef_enable=0 &amp; reset =1|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Count%N!=0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8555534" y="1297957"/>
            <a:ext cx="2297430" cy="413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Coef_enable &amp; reset =1&amp;count%N=0|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Count=count+1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1118315" y="153473"/>
            <a:ext cx="2009104" cy="94015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Cur_State: reset</a:t>
            </a:r>
          </a:p>
          <a:p>
            <a:r>
              <a:rPr lang="en-US" sz="1400" dirty="0" smtClean="0"/>
              <a:t>If (coeff&amp;resest =1)</a:t>
            </a:r>
          </a:p>
          <a:p>
            <a:r>
              <a:rPr lang="en-US" sz="1400" dirty="0" smtClean="0"/>
              <a:t>Next_State = s_coeff</a:t>
            </a:r>
            <a:endParaRPr lang="en-US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812435" y="1255687"/>
            <a:ext cx="2311764" cy="18674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Cur_State: s_coeff</a:t>
            </a:r>
          </a:p>
          <a:p>
            <a:r>
              <a:rPr lang="en-US" sz="1400" dirty="0" smtClean="0"/>
              <a:t>If (coeff_en&amp;sample_en =1)</a:t>
            </a:r>
          </a:p>
          <a:p>
            <a:r>
              <a:rPr lang="en-US" sz="1400" dirty="0" smtClean="0"/>
              <a:t>Next_State = s_error</a:t>
            </a:r>
          </a:p>
          <a:p>
            <a:r>
              <a:rPr lang="en-US" sz="1400" dirty="0" smtClean="0"/>
              <a:t>If(coeff=0)[if(</a:t>
            </a:r>
            <a:r>
              <a:rPr lang="en-US" sz="1400" dirty="0" err="1" smtClean="0"/>
              <a:t>count%N</a:t>
            </a:r>
            <a:r>
              <a:rPr lang="en-US" sz="1400" dirty="0" smtClean="0"/>
              <a:t>=0)</a:t>
            </a:r>
            <a:r>
              <a:rPr lang="en-US" sz="1400" dirty="0" err="1" smtClean="0"/>
              <a:t>next_state</a:t>
            </a:r>
            <a:r>
              <a:rPr lang="en-US" sz="1400" dirty="0" smtClean="0"/>
              <a:t> = s_filter</a:t>
            </a:r>
          </a:p>
          <a:p>
            <a:r>
              <a:rPr lang="en-US" sz="1400" dirty="0" smtClean="0"/>
              <a:t>Else(</a:t>
            </a:r>
            <a:r>
              <a:rPr lang="en-US" sz="1400" dirty="0" err="1" smtClean="0"/>
              <a:t>next_state</a:t>
            </a:r>
            <a:r>
              <a:rPr lang="en-US" sz="1400" dirty="0" smtClean="0"/>
              <a:t> = error]</a:t>
            </a:r>
            <a:endParaRPr lang="en-US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812435" y="3441884"/>
            <a:ext cx="2567189" cy="1408089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Cur_State: s_filter</a:t>
            </a:r>
          </a:p>
          <a:p>
            <a:r>
              <a:rPr lang="en-US" sz="1400" dirty="0" smtClean="0"/>
              <a:t>If (coeff =1)[if(sample=1)</a:t>
            </a:r>
          </a:p>
          <a:p>
            <a:r>
              <a:rPr lang="en-US" sz="1400" dirty="0" smtClean="0"/>
              <a:t>Next_State = s_error</a:t>
            </a:r>
          </a:p>
          <a:p>
            <a:r>
              <a:rPr lang="en-US" sz="1400" dirty="0" err="1" smtClean="0"/>
              <a:t>Else:next_state</a:t>
            </a:r>
            <a:r>
              <a:rPr lang="en-US" sz="1400" dirty="0" smtClean="0"/>
              <a:t>=</a:t>
            </a:r>
            <a:r>
              <a:rPr lang="en-US" sz="1400" dirty="0" err="1" smtClean="0"/>
              <a:t>s_coeff</a:t>
            </a:r>
            <a:r>
              <a:rPr lang="en-US" sz="1400" dirty="0" smtClean="0"/>
              <a:t>]</a:t>
            </a:r>
          </a:p>
          <a:p>
            <a:r>
              <a:rPr lang="en-US" sz="1400" dirty="0" smtClean="0"/>
              <a:t>Else if(sample =1)</a:t>
            </a:r>
            <a:r>
              <a:rPr lang="en-US" sz="1400" dirty="0" err="1" smtClean="0"/>
              <a:t>out_enable</a:t>
            </a:r>
            <a:r>
              <a:rPr lang="en-US" sz="1400" dirty="0" smtClean="0"/>
              <a:t> =1</a:t>
            </a:r>
          </a:p>
          <a:p>
            <a:r>
              <a:rPr lang="en-US" sz="1400" dirty="0" smtClean="0"/>
              <a:t>Else out_enable =0</a:t>
            </a:r>
            <a:endParaRPr lang="en-US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7807285" y="4288665"/>
            <a:ext cx="2495813" cy="171503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coeff_en==0 &amp; sample_en=1 &amp; state!=s_error</a:t>
            </a:r>
          </a:p>
          <a:p>
            <a:pPr algn="ctr"/>
            <a:r>
              <a:rPr lang="en-US" dirty="0" smtClean="0"/>
              <a:t>Out_en=1</a:t>
            </a:r>
          </a:p>
          <a:p>
            <a:pPr algn="ctr"/>
            <a:r>
              <a:rPr lang="en-US" dirty="0" smtClean="0"/>
              <a:t>Else</a:t>
            </a:r>
          </a:p>
          <a:p>
            <a:pPr algn="ctr"/>
            <a:r>
              <a:rPr lang="en-US" dirty="0" smtClean="0"/>
              <a:t>Out_en=0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6634764" y="806001"/>
            <a:ext cx="1803043" cy="865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Count_coeff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4377743" y="1464440"/>
            <a:ext cx="1403260" cy="865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Coeff array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811863" y="4582003"/>
            <a:ext cx="1803043" cy="865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 array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7090625" y="1683913"/>
            <a:ext cx="0" cy="87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041273" y="2559677"/>
            <a:ext cx="2049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Process 44"/>
          <p:cNvSpPr/>
          <p:nvPr/>
        </p:nvSpPr>
        <p:spPr>
          <a:xfrm>
            <a:off x="7770780" y="2775935"/>
            <a:ext cx="1803043" cy="86503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DotProduct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5041273" y="2329471"/>
            <a:ext cx="12880" cy="211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V="1">
            <a:off x="3124199" y="1093631"/>
            <a:ext cx="3510565" cy="590282"/>
          </a:xfrm>
          <a:prstGeom prst="bentConnector3">
            <a:avLst>
              <a:gd name="adj1" fmla="val 14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4811863" y="2939071"/>
            <a:ext cx="1803043" cy="865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count_sample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379624" y="3993530"/>
            <a:ext cx="998119" cy="24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58" idx="1"/>
          </p:cNvCxnSpPr>
          <p:nvPr/>
        </p:nvCxnSpPr>
        <p:spPr>
          <a:xfrm rot="5400000" flipH="1" flipV="1">
            <a:off x="4271492" y="3477837"/>
            <a:ext cx="646622" cy="434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1" idx="1"/>
            <a:endCxn id="6" idx="2"/>
          </p:cNvCxnSpPr>
          <p:nvPr/>
        </p:nvCxnSpPr>
        <p:spPr>
          <a:xfrm rot="10800000">
            <a:off x="2096031" y="4849974"/>
            <a:ext cx="2715833" cy="164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5" idx="2"/>
          </p:cNvCxnSpPr>
          <p:nvPr/>
        </p:nvCxnSpPr>
        <p:spPr>
          <a:xfrm rot="10800000" flipV="1">
            <a:off x="1968317" y="2329469"/>
            <a:ext cx="2409426" cy="793656"/>
          </a:xfrm>
          <a:prstGeom prst="bentConnector4">
            <a:avLst>
              <a:gd name="adj1" fmla="val 26013"/>
              <a:gd name="adj2" fmla="val 128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" idx="3"/>
            <a:endCxn id="45" idx="1"/>
          </p:cNvCxnSpPr>
          <p:nvPr/>
        </p:nvCxnSpPr>
        <p:spPr>
          <a:xfrm>
            <a:off x="5781003" y="1896955"/>
            <a:ext cx="1989777" cy="1311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5" idx="3"/>
          </p:cNvCxnSpPr>
          <p:nvPr/>
        </p:nvCxnSpPr>
        <p:spPr>
          <a:xfrm>
            <a:off x="9573823" y="3208450"/>
            <a:ext cx="22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0303099" y="5138670"/>
            <a:ext cx="1300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/>
          <p:cNvSpPr/>
          <p:nvPr/>
        </p:nvSpPr>
        <p:spPr>
          <a:xfrm>
            <a:off x="4327304" y="96588"/>
            <a:ext cx="1803043" cy="8650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4" idx="3"/>
          </p:cNvCxnSpPr>
          <p:nvPr/>
        </p:nvCxnSpPr>
        <p:spPr>
          <a:xfrm>
            <a:off x="3127419" y="623552"/>
            <a:ext cx="119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516427" y="2939071"/>
            <a:ext cx="244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886406" y="2615488"/>
            <a:ext cx="91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Data_in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324172" y="1850734"/>
            <a:ext cx="91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Data_in</a:t>
            </a:r>
            <a:endParaRPr lang="en-US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515407" y="5285843"/>
            <a:ext cx="29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58" idx="2"/>
            <a:endCxn id="11" idx="0"/>
          </p:cNvCxnSpPr>
          <p:nvPr/>
        </p:nvCxnSpPr>
        <p:spPr>
          <a:xfrm>
            <a:off x="5713385" y="3804101"/>
            <a:ext cx="0" cy="77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" idx="3"/>
          </p:cNvCxnSpPr>
          <p:nvPr/>
        </p:nvCxnSpPr>
        <p:spPr>
          <a:xfrm>
            <a:off x="6614906" y="5014518"/>
            <a:ext cx="4757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7090625" y="3441884"/>
            <a:ext cx="0" cy="1572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090625" y="3441884"/>
            <a:ext cx="670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2" idx="3"/>
          </p:cNvCxnSpPr>
          <p:nvPr/>
        </p:nvCxnSpPr>
        <p:spPr>
          <a:xfrm>
            <a:off x="4234871" y="2035400"/>
            <a:ext cx="186982" cy="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719450" y="5138670"/>
            <a:ext cx="91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Data_in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8672301" y="1786705"/>
            <a:ext cx="2203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Green: Combinatorial</a:t>
            </a:r>
          </a:p>
          <a:p>
            <a:r>
              <a:rPr lang="en-US" dirty="0" smtClean="0"/>
              <a:t>Blue: 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7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173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Mukherjee</dc:creator>
  <cp:lastModifiedBy>Ananya Mukherjee</cp:lastModifiedBy>
  <cp:revision>15</cp:revision>
  <dcterms:created xsi:type="dcterms:W3CDTF">2016-11-09T19:02:00Z</dcterms:created>
  <dcterms:modified xsi:type="dcterms:W3CDTF">2016-11-10T23:49:41Z</dcterms:modified>
</cp:coreProperties>
</file>