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15"/>
  </p:notesMasterIdLst>
  <p:handoutMasterIdLst>
    <p:handoutMasterId r:id="rId16"/>
  </p:handoutMasterIdLst>
  <p:sldIdLst>
    <p:sldId id="256" r:id="rId5"/>
    <p:sldId id="277" r:id="rId6"/>
    <p:sldId id="289" r:id="rId7"/>
    <p:sldId id="264" r:id="rId8"/>
    <p:sldId id="258" r:id="rId9"/>
    <p:sldId id="278" r:id="rId10"/>
    <p:sldId id="266" r:id="rId11"/>
    <p:sldId id="293" r:id="rId12"/>
    <p:sldId id="270" r:id="rId13"/>
    <p:sldId id="27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anya P S" userId="43257b5ca63b24ec" providerId="LiveId" clId="{607F3441-F45F-4D85-97EA-0F3046F73B9D}"/>
    <pc:docChg chg="undo custSel modSld">
      <pc:chgData name="Ananya P S" userId="43257b5ca63b24ec" providerId="LiveId" clId="{607F3441-F45F-4D85-97EA-0F3046F73B9D}" dt="2025-02-15T09:29:37.170" v="69" actId="478"/>
      <pc:docMkLst>
        <pc:docMk/>
      </pc:docMkLst>
      <pc:sldChg chg="modSp mod">
        <pc:chgData name="Ananya P S" userId="43257b5ca63b24ec" providerId="LiveId" clId="{607F3441-F45F-4D85-97EA-0F3046F73B9D}" dt="2025-02-15T09:28:37.591" v="63" actId="20577"/>
        <pc:sldMkLst>
          <pc:docMk/>
          <pc:sldMk cId="1642425379" sldId="256"/>
        </pc:sldMkLst>
        <pc:spChg chg="mod">
          <ac:chgData name="Ananya P S" userId="43257b5ca63b24ec" providerId="LiveId" clId="{607F3441-F45F-4D85-97EA-0F3046F73B9D}" dt="2025-02-15T09:28:37.591" v="63" actId="20577"/>
          <ac:spMkLst>
            <pc:docMk/>
            <pc:sldMk cId="1642425379" sldId="256"/>
            <ac:spMk id="3" creationId="{1901B20D-4C28-4DA3-ABBD-718C22A5E58B}"/>
          </ac:spMkLst>
        </pc:spChg>
      </pc:sldChg>
      <pc:sldChg chg="delSp mod">
        <pc:chgData name="Ananya P S" userId="43257b5ca63b24ec" providerId="LiveId" clId="{607F3441-F45F-4D85-97EA-0F3046F73B9D}" dt="2025-02-15T09:29:12.834" v="67" actId="478"/>
        <pc:sldMkLst>
          <pc:docMk/>
          <pc:sldMk cId="1346372204" sldId="264"/>
        </pc:sldMkLst>
        <pc:spChg chg="del">
          <ac:chgData name="Ananya P S" userId="43257b5ca63b24ec" providerId="LiveId" clId="{607F3441-F45F-4D85-97EA-0F3046F73B9D}" dt="2025-02-15T09:29:12.834" v="67" actId="478"/>
          <ac:spMkLst>
            <pc:docMk/>
            <pc:sldMk cId="1346372204" sldId="264"/>
            <ac:spMk id="4" creationId="{5C2ACA2A-6BBE-47CF-B76F-F56C9DBF77E6}"/>
          </ac:spMkLst>
        </pc:spChg>
      </pc:sldChg>
      <pc:sldChg chg="delSp modSp mod">
        <pc:chgData name="Ananya P S" userId="43257b5ca63b24ec" providerId="LiveId" clId="{607F3441-F45F-4D85-97EA-0F3046F73B9D}" dt="2025-02-15T09:14:43.158" v="42" actId="478"/>
        <pc:sldMkLst>
          <pc:docMk/>
          <pc:sldMk cId="2121178069" sldId="266"/>
        </pc:sldMkLst>
        <pc:spChg chg="del mod">
          <ac:chgData name="Ananya P S" userId="43257b5ca63b24ec" providerId="LiveId" clId="{607F3441-F45F-4D85-97EA-0F3046F73B9D}" dt="2025-02-15T09:14:27.969" v="37" actId="478"/>
          <ac:spMkLst>
            <pc:docMk/>
            <pc:sldMk cId="2121178069" sldId="266"/>
            <ac:spMk id="4" creationId="{A112B089-A8F9-45B1-BE6E-EAC10163F082}"/>
          </ac:spMkLst>
        </pc:spChg>
        <pc:spChg chg="del">
          <ac:chgData name="Ananya P S" userId="43257b5ca63b24ec" providerId="LiveId" clId="{607F3441-F45F-4D85-97EA-0F3046F73B9D}" dt="2025-02-15T09:14:31.531" v="38" actId="478"/>
          <ac:spMkLst>
            <pc:docMk/>
            <pc:sldMk cId="2121178069" sldId="266"/>
            <ac:spMk id="5" creationId="{CF515C5D-2CDB-4E66-B2B8-1451BC44247F}"/>
          </ac:spMkLst>
        </pc:spChg>
        <pc:spChg chg="del mod">
          <ac:chgData name="Ananya P S" userId="43257b5ca63b24ec" providerId="LiveId" clId="{607F3441-F45F-4D85-97EA-0F3046F73B9D}" dt="2025-02-15T09:14:16.951" v="35" actId="478"/>
          <ac:spMkLst>
            <pc:docMk/>
            <pc:sldMk cId="2121178069" sldId="266"/>
            <ac:spMk id="6" creationId="{0FE22F9B-4BF8-41DC-8F1C-836B546E59AD}"/>
          </ac:spMkLst>
        </pc:spChg>
        <pc:spChg chg="del mod">
          <ac:chgData name="Ananya P S" userId="43257b5ca63b24ec" providerId="LiveId" clId="{607F3441-F45F-4D85-97EA-0F3046F73B9D}" dt="2025-02-15T09:14:43.158" v="42" actId="478"/>
          <ac:spMkLst>
            <pc:docMk/>
            <pc:sldMk cId="2121178069" sldId="266"/>
            <ac:spMk id="9" creationId="{7B78F7A0-88C5-4940-B21C-099F472F39F9}"/>
          </ac:spMkLst>
        </pc:spChg>
        <pc:spChg chg="del mod">
          <ac:chgData name="Ananya P S" userId="43257b5ca63b24ec" providerId="LiveId" clId="{607F3441-F45F-4D85-97EA-0F3046F73B9D}" dt="2025-02-15T09:14:38.595" v="40" actId="478"/>
          <ac:spMkLst>
            <pc:docMk/>
            <pc:sldMk cId="2121178069" sldId="266"/>
            <ac:spMk id="10" creationId="{D2186069-FC8E-433D-9BB4-942220CE8CFB}"/>
          </ac:spMkLst>
        </pc:spChg>
      </pc:sldChg>
      <pc:sldChg chg="delSp modSp mod">
        <pc:chgData name="Ananya P S" userId="43257b5ca63b24ec" providerId="LiveId" clId="{607F3441-F45F-4D85-97EA-0F3046F73B9D}" dt="2025-02-15T09:16:16.520" v="54" actId="478"/>
        <pc:sldMkLst>
          <pc:docMk/>
          <pc:sldMk cId="1472106130" sldId="270"/>
        </pc:sldMkLst>
        <pc:spChg chg="del">
          <ac:chgData name="Ananya P S" userId="43257b5ca63b24ec" providerId="LiveId" clId="{607F3441-F45F-4D85-97EA-0F3046F73B9D}" dt="2025-02-15T09:16:16.520" v="54" actId="478"/>
          <ac:spMkLst>
            <pc:docMk/>
            <pc:sldMk cId="1472106130" sldId="270"/>
            <ac:spMk id="3" creationId="{9B1DDDEF-20C4-4F65-BAC9-0A763DF7E02B}"/>
          </ac:spMkLst>
        </pc:spChg>
        <pc:spChg chg="del">
          <ac:chgData name="Ananya P S" userId="43257b5ca63b24ec" providerId="LiveId" clId="{607F3441-F45F-4D85-97EA-0F3046F73B9D}" dt="2025-02-15T09:15:41.439" v="51" actId="478"/>
          <ac:spMkLst>
            <pc:docMk/>
            <pc:sldMk cId="1472106130" sldId="270"/>
            <ac:spMk id="5" creationId="{20E75224-81EB-4CDA-BBBE-44B4B2F3C039}"/>
          </ac:spMkLst>
        </pc:spChg>
        <pc:spChg chg="del">
          <ac:chgData name="Ananya P S" userId="43257b5ca63b24ec" providerId="LiveId" clId="{607F3441-F45F-4D85-97EA-0F3046F73B9D}" dt="2025-02-15T09:16:02.081" v="53" actId="478"/>
          <ac:spMkLst>
            <pc:docMk/>
            <pc:sldMk cId="1472106130" sldId="270"/>
            <ac:spMk id="24" creationId="{319E41BC-4F05-4804-843A-E1846794FBF9}"/>
          </ac:spMkLst>
        </pc:spChg>
        <pc:spChg chg="del">
          <ac:chgData name="Ananya P S" userId="43257b5ca63b24ec" providerId="LiveId" clId="{607F3441-F45F-4D85-97EA-0F3046F73B9D}" dt="2025-02-15T09:15:48.346" v="52" actId="478"/>
          <ac:spMkLst>
            <pc:docMk/>
            <pc:sldMk cId="1472106130" sldId="270"/>
            <ac:spMk id="26" creationId="{0FD0A14C-4421-4979-AF8C-F7E649A88162}"/>
          </ac:spMkLst>
        </pc:spChg>
        <pc:spChg chg="del">
          <ac:chgData name="Ananya P S" userId="43257b5ca63b24ec" providerId="LiveId" clId="{607F3441-F45F-4D85-97EA-0F3046F73B9D}" dt="2025-02-15T09:15:37.361" v="50" actId="478"/>
          <ac:spMkLst>
            <pc:docMk/>
            <pc:sldMk cId="1472106130" sldId="270"/>
            <ac:spMk id="27" creationId="{9C0DB469-503B-40AF-84D1-C69B085AA96F}"/>
          </ac:spMkLst>
        </pc:spChg>
        <pc:picChg chg="mod">
          <ac:chgData name="Ananya P S" userId="43257b5ca63b24ec" providerId="LiveId" clId="{607F3441-F45F-4D85-97EA-0F3046F73B9D}" dt="2025-02-15T09:15:32.203" v="49" actId="1076"/>
          <ac:picMkLst>
            <pc:docMk/>
            <pc:sldMk cId="1472106130" sldId="270"/>
            <ac:picMk id="8" creationId="{39673498-B3D4-04FC-B5C1-ED47E994429F}"/>
          </ac:picMkLst>
        </pc:picChg>
      </pc:sldChg>
      <pc:sldChg chg="delSp mod">
        <pc:chgData name="Ananya P S" userId="43257b5ca63b24ec" providerId="LiveId" clId="{607F3441-F45F-4D85-97EA-0F3046F73B9D}" dt="2025-02-15T09:16:29.054" v="57" actId="478"/>
        <pc:sldMkLst>
          <pc:docMk/>
          <pc:sldMk cId="2436493926" sldId="276"/>
        </pc:sldMkLst>
        <pc:spChg chg="del">
          <ac:chgData name="Ananya P S" userId="43257b5ca63b24ec" providerId="LiveId" clId="{607F3441-F45F-4D85-97EA-0F3046F73B9D}" dt="2025-02-15T09:16:22.271" v="55" actId="478"/>
          <ac:spMkLst>
            <pc:docMk/>
            <pc:sldMk cId="2436493926" sldId="276"/>
            <ac:spMk id="3" creationId="{24AFFC60-19C3-4901-93F7-7AAF4C09F8C6}"/>
          </ac:spMkLst>
        </pc:spChg>
        <pc:spChg chg="del">
          <ac:chgData name="Ananya P S" userId="43257b5ca63b24ec" providerId="LiveId" clId="{607F3441-F45F-4D85-97EA-0F3046F73B9D}" dt="2025-02-15T09:16:26.397" v="56" actId="478"/>
          <ac:spMkLst>
            <pc:docMk/>
            <pc:sldMk cId="2436493926" sldId="276"/>
            <ac:spMk id="4" creationId="{72DA7980-C870-4C9A-84FA-4120D8AF5DE8}"/>
          </ac:spMkLst>
        </pc:spChg>
        <pc:spChg chg="del">
          <ac:chgData name="Ananya P S" userId="43257b5ca63b24ec" providerId="LiveId" clId="{607F3441-F45F-4D85-97EA-0F3046F73B9D}" dt="2025-02-15T09:16:29.054" v="57" actId="478"/>
          <ac:spMkLst>
            <pc:docMk/>
            <pc:sldMk cId="2436493926" sldId="276"/>
            <ac:spMk id="5" creationId="{0DFADE42-1A3F-40C8-A071-E57644F3D843}"/>
          </ac:spMkLst>
        </pc:spChg>
      </pc:sldChg>
      <pc:sldChg chg="delSp modSp mod">
        <pc:chgData name="Ananya P S" userId="43257b5ca63b24ec" providerId="LiveId" clId="{607F3441-F45F-4D85-97EA-0F3046F73B9D}" dt="2025-02-15T09:14:05.981" v="33" actId="1037"/>
        <pc:sldMkLst>
          <pc:docMk/>
          <pc:sldMk cId="2069393026" sldId="278"/>
        </pc:sldMkLst>
        <pc:spChg chg="del mod">
          <ac:chgData name="Ananya P S" userId="43257b5ca63b24ec" providerId="LiveId" clId="{607F3441-F45F-4D85-97EA-0F3046F73B9D}" dt="2025-02-15T09:12:41.031" v="15" actId="478"/>
          <ac:spMkLst>
            <pc:docMk/>
            <pc:sldMk cId="2069393026" sldId="278"/>
            <ac:spMk id="5" creationId="{06E82690-B145-4D4F-B2D1-0B2A8C50FD71}"/>
          </ac:spMkLst>
        </pc:spChg>
        <pc:spChg chg="del mod">
          <ac:chgData name="Ananya P S" userId="43257b5ca63b24ec" providerId="LiveId" clId="{607F3441-F45F-4D85-97EA-0F3046F73B9D}" dt="2025-02-15T09:13:20.989" v="25" actId="478"/>
          <ac:spMkLst>
            <pc:docMk/>
            <pc:sldMk cId="2069393026" sldId="278"/>
            <ac:spMk id="6" creationId="{7640DF9D-0C9E-4C5D-9635-6B4DE10CCEE5}"/>
          </ac:spMkLst>
        </pc:spChg>
        <pc:spChg chg="del mod">
          <ac:chgData name="Ananya P S" userId="43257b5ca63b24ec" providerId="LiveId" clId="{607F3441-F45F-4D85-97EA-0F3046F73B9D}" dt="2025-02-15T09:12:55.642" v="19" actId="478"/>
          <ac:spMkLst>
            <pc:docMk/>
            <pc:sldMk cId="2069393026" sldId="278"/>
            <ac:spMk id="8" creationId="{F5C3A7BE-F7FC-4942-A31A-491A8A806103}"/>
          </ac:spMkLst>
        </pc:spChg>
        <pc:spChg chg="del mod">
          <ac:chgData name="Ananya P S" userId="43257b5ca63b24ec" providerId="LiveId" clId="{607F3441-F45F-4D85-97EA-0F3046F73B9D}" dt="2025-02-15T09:12:48.063" v="17" actId="478"/>
          <ac:spMkLst>
            <pc:docMk/>
            <pc:sldMk cId="2069393026" sldId="278"/>
            <ac:spMk id="9" creationId="{95CCE699-03D1-4642-B46A-B14EF17DA183}"/>
          </ac:spMkLst>
        </pc:spChg>
        <pc:spChg chg="del mod">
          <ac:chgData name="Ananya P S" userId="43257b5ca63b24ec" providerId="LiveId" clId="{607F3441-F45F-4D85-97EA-0F3046F73B9D}" dt="2025-02-15T09:13:02.377" v="21" actId="478"/>
          <ac:spMkLst>
            <pc:docMk/>
            <pc:sldMk cId="2069393026" sldId="278"/>
            <ac:spMk id="10" creationId="{BC1DF189-6F2F-4C21-88CC-C82D3D0D147B}"/>
          </ac:spMkLst>
        </pc:spChg>
        <pc:picChg chg="mod">
          <ac:chgData name="Ananya P S" userId="43257b5ca63b24ec" providerId="LiveId" clId="{607F3441-F45F-4D85-97EA-0F3046F73B9D}" dt="2025-02-15T09:13:50.868" v="30" actId="1076"/>
          <ac:picMkLst>
            <pc:docMk/>
            <pc:sldMk cId="2069393026" sldId="278"/>
            <ac:picMk id="12" creationId="{FB7C14B8-491E-A2B6-FD25-D050CB9DA43F}"/>
          </ac:picMkLst>
        </pc:picChg>
        <pc:picChg chg="mod">
          <ac:chgData name="Ananya P S" userId="43257b5ca63b24ec" providerId="LiveId" clId="{607F3441-F45F-4D85-97EA-0F3046F73B9D}" dt="2025-02-15T09:14:05.981" v="33" actId="1037"/>
          <ac:picMkLst>
            <pc:docMk/>
            <pc:sldMk cId="2069393026" sldId="278"/>
            <ac:picMk id="14" creationId="{BD6A0B47-A51F-6370-748D-C7F960FB391D}"/>
          </ac:picMkLst>
        </pc:picChg>
      </pc:sldChg>
      <pc:sldChg chg="delSp modSp mod">
        <pc:chgData name="Ananya P S" userId="43257b5ca63b24ec" providerId="LiveId" clId="{607F3441-F45F-4D85-97EA-0F3046F73B9D}" dt="2025-02-15T09:29:01.801" v="66" actId="478"/>
        <pc:sldMkLst>
          <pc:docMk/>
          <pc:sldMk cId="1844941827" sldId="289"/>
        </pc:sldMkLst>
        <pc:spChg chg="del">
          <ac:chgData name="Ananya P S" userId="43257b5ca63b24ec" providerId="LiveId" clId="{607F3441-F45F-4D85-97EA-0F3046F73B9D}" dt="2025-02-15T09:28:58.801" v="65" actId="478"/>
          <ac:spMkLst>
            <pc:docMk/>
            <pc:sldMk cId="1844941827" sldId="289"/>
            <ac:spMk id="2" creationId="{75031FE9-9059-4FE8-B4AC-9771F23A1B89}"/>
          </ac:spMkLst>
        </pc:spChg>
        <pc:spChg chg="del mod">
          <ac:chgData name="Ananya P S" userId="43257b5ca63b24ec" providerId="LiveId" clId="{607F3441-F45F-4D85-97EA-0F3046F73B9D}" dt="2025-02-15T09:11:19.934" v="1" actId="478"/>
          <ac:spMkLst>
            <pc:docMk/>
            <pc:sldMk cId="1844941827" sldId="289"/>
            <ac:spMk id="3" creationId="{D4A2EB3F-4D60-451F-8F45-7D6654D2FCD9}"/>
          </ac:spMkLst>
        </pc:spChg>
        <pc:spChg chg="del mod">
          <ac:chgData name="Ananya P S" userId="43257b5ca63b24ec" providerId="LiveId" clId="{607F3441-F45F-4D85-97EA-0F3046F73B9D}" dt="2025-02-15T09:12:05.970" v="13" actId="478"/>
          <ac:spMkLst>
            <pc:docMk/>
            <pc:sldMk cId="1844941827" sldId="289"/>
            <ac:spMk id="5" creationId="{E81BA2B5-6A90-4204-ABDD-7183FBB03A02}"/>
          </ac:spMkLst>
        </pc:spChg>
        <pc:spChg chg="del mod">
          <ac:chgData name="Ananya P S" userId="43257b5ca63b24ec" providerId="LiveId" clId="{607F3441-F45F-4D85-97EA-0F3046F73B9D}" dt="2025-02-15T09:11:44.390" v="7" actId="478"/>
          <ac:spMkLst>
            <pc:docMk/>
            <pc:sldMk cId="1844941827" sldId="289"/>
            <ac:spMk id="6" creationId="{7E7D4C34-22A0-4D54-A07D-E1E9A11463E5}"/>
          </ac:spMkLst>
        </pc:spChg>
        <pc:spChg chg="del mod">
          <ac:chgData name="Ananya P S" userId="43257b5ca63b24ec" providerId="LiveId" clId="{607F3441-F45F-4D85-97EA-0F3046F73B9D}" dt="2025-02-15T09:11:37.468" v="5" actId="478"/>
          <ac:spMkLst>
            <pc:docMk/>
            <pc:sldMk cId="1844941827" sldId="289"/>
            <ac:spMk id="7" creationId="{301D392D-FB66-47A0-B628-5ADE822A2CFF}"/>
          </ac:spMkLst>
        </pc:spChg>
        <pc:spChg chg="del mod">
          <ac:chgData name="Ananya P S" userId="43257b5ca63b24ec" providerId="LiveId" clId="{607F3441-F45F-4D85-97EA-0F3046F73B9D}" dt="2025-02-15T09:11:57.907" v="11" actId="478"/>
          <ac:spMkLst>
            <pc:docMk/>
            <pc:sldMk cId="1844941827" sldId="289"/>
            <ac:spMk id="8" creationId="{51C26CE0-2506-4B44-A26F-C12BFA5B18B5}"/>
          </ac:spMkLst>
        </pc:spChg>
        <pc:spChg chg="del mod">
          <ac:chgData name="Ananya P S" userId="43257b5ca63b24ec" providerId="LiveId" clId="{607F3441-F45F-4D85-97EA-0F3046F73B9D}" dt="2025-02-15T09:11:52.188" v="9" actId="478"/>
          <ac:spMkLst>
            <pc:docMk/>
            <pc:sldMk cId="1844941827" sldId="289"/>
            <ac:spMk id="9" creationId="{868F40F8-BF35-45E9-B3DD-5436362D746E}"/>
          </ac:spMkLst>
        </pc:spChg>
        <pc:spChg chg="del mod">
          <ac:chgData name="Ananya P S" userId="43257b5ca63b24ec" providerId="LiveId" clId="{607F3441-F45F-4D85-97EA-0F3046F73B9D}" dt="2025-02-15T09:11:26.216" v="3" actId="478"/>
          <ac:spMkLst>
            <pc:docMk/>
            <pc:sldMk cId="1844941827" sldId="289"/>
            <ac:spMk id="10" creationId="{7F39C97C-2DDC-4706-B96C-B02FAE53A426}"/>
          </ac:spMkLst>
        </pc:spChg>
        <pc:spChg chg="del">
          <ac:chgData name="Ananya P S" userId="43257b5ca63b24ec" providerId="LiveId" clId="{607F3441-F45F-4D85-97EA-0F3046F73B9D}" dt="2025-02-15T09:29:01.801" v="66" actId="478"/>
          <ac:spMkLst>
            <pc:docMk/>
            <pc:sldMk cId="1844941827" sldId="289"/>
            <ac:spMk id="20" creationId="{A74D661B-510C-4CF2-BF77-3EAFB649883D}"/>
          </ac:spMkLst>
        </pc:spChg>
        <pc:spChg chg="del">
          <ac:chgData name="Ananya P S" userId="43257b5ca63b24ec" providerId="LiveId" clId="{607F3441-F45F-4D85-97EA-0F3046F73B9D}" dt="2025-02-15T09:28:55.363" v="64" actId="478"/>
          <ac:spMkLst>
            <pc:docMk/>
            <pc:sldMk cId="1844941827" sldId="289"/>
            <ac:spMk id="21" creationId="{7E44CAC0-3B5A-49F6-A2CB-0BC80D111A87}"/>
          </ac:spMkLst>
        </pc:spChg>
      </pc:sldChg>
      <pc:sldChg chg="delSp modSp mod">
        <pc:chgData name="Ananya P S" userId="43257b5ca63b24ec" providerId="LiveId" clId="{607F3441-F45F-4D85-97EA-0F3046F73B9D}" dt="2025-02-15T09:29:37.170" v="69" actId="478"/>
        <pc:sldMkLst>
          <pc:docMk/>
          <pc:sldMk cId="1057409390" sldId="293"/>
        </pc:sldMkLst>
        <pc:spChg chg="del mod">
          <ac:chgData name="Ananya P S" userId="43257b5ca63b24ec" providerId="LiveId" clId="{607F3441-F45F-4D85-97EA-0F3046F73B9D}" dt="2025-02-15T09:14:52.239" v="46" actId="478"/>
          <ac:spMkLst>
            <pc:docMk/>
            <pc:sldMk cId="1057409390" sldId="293"/>
            <ac:spMk id="5" creationId="{F8657664-A458-4DDD-ACC2-1D87FCD6FCA9}"/>
          </ac:spMkLst>
        </pc:spChg>
        <pc:spChg chg="del mod">
          <ac:chgData name="Ananya P S" userId="43257b5ca63b24ec" providerId="LiveId" clId="{607F3441-F45F-4D85-97EA-0F3046F73B9D}" dt="2025-02-15T09:14:48.941" v="44" actId="478"/>
          <ac:spMkLst>
            <pc:docMk/>
            <pc:sldMk cId="1057409390" sldId="293"/>
            <ac:spMk id="7" creationId="{578017FE-712E-4E95-B483-B700F1AA4B2A}"/>
          </ac:spMkLst>
        </pc:spChg>
        <pc:spChg chg="del">
          <ac:chgData name="Ananya P S" userId="43257b5ca63b24ec" providerId="LiveId" clId="{607F3441-F45F-4D85-97EA-0F3046F73B9D}" dt="2025-02-15T09:29:33.545" v="68" actId="478"/>
          <ac:spMkLst>
            <pc:docMk/>
            <pc:sldMk cId="1057409390" sldId="293"/>
            <ac:spMk id="12" creationId="{5909F2DC-F097-42AB-88E7-0CA09BD5E2C2}"/>
          </ac:spMkLst>
        </pc:spChg>
        <pc:spChg chg="del">
          <ac:chgData name="Ananya P S" userId="43257b5ca63b24ec" providerId="LiveId" clId="{607F3441-F45F-4D85-97EA-0F3046F73B9D}" dt="2025-02-15T09:29:37.170" v="69" actId="478"/>
          <ac:spMkLst>
            <pc:docMk/>
            <pc:sldMk cId="1057409390" sldId="293"/>
            <ac:spMk id="13" creationId="{F4A37AA9-0BEE-42AC-8CC0-AE5B8663553A}"/>
          </ac:spMkLst>
        </pc:spChg>
        <pc:picChg chg="mod">
          <ac:chgData name="Ananya P S" userId="43257b5ca63b24ec" providerId="LiveId" clId="{607F3441-F45F-4D85-97EA-0F3046F73B9D}" dt="2025-02-15T09:15:01.021" v="47" actId="14100"/>
          <ac:picMkLst>
            <pc:docMk/>
            <pc:sldMk cId="1057409390" sldId="293"/>
            <ac:picMk id="3" creationId="{3F24ABB6-CB6B-73DA-B7D7-5E142545BF33}"/>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2/15/2025</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2/15/2025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491003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dirty="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79" r:id="rId13"/>
    <p:sldLayoutId id="2147483692" r:id="rId14"/>
    <p:sldLayoutId id="2147483681" r:id="rId15"/>
    <p:sldLayoutId id="2147483674" r:id="rId16"/>
    <p:sldLayoutId id="2147483675" r:id="rId17"/>
    <p:sldLayoutId id="2147483696" r:id="rId18"/>
    <p:sldLayoutId id="2147483677" r:id="rId19"/>
    <p:sldLayoutId id="2147483678" r:id="rId20"/>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5" Type="http://schemas.openxmlformats.org/officeDocument/2006/relationships/hyperlink" Target="https://creativecommons.org/licenses/by-nc/3.0/" TargetMode="External"/><Relationship Id="rId4" Type="http://schemas.openxmlformats.org/officeDocument/2006/relationships/hyperlink" Target="https://freepngimg.com/png/14704-python-logo-free-download-png"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1" y="2735871"/>
            <a:ext cx="5393094" cy="1386258"/>
          </a:xfrm>
        </p:spPr>
        <p:txBody>
          <a:bodyPr/>
          <a:lstStyle/>
          <a:p>
            <a:r>
              <a:rPr lang="en-US" sz="4000" b="1" dirty="0">
                <a:latin typeface="Colonna MT" panose="04020805060202030203" pitchFamily="82" charset="0"/>
              </a:rPr>
              <a:t>Pixel snake _ game</a:t>
            </a:r>
            <a:br>
              <a:rPr lang="en-US" dirty="0"/>
            </a:br>
            <a:r>
              <a:rPr lang="en-US" dirty="0"/>
              <a:t> </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3582954"/>
            <a:ext cx="4941770" cy="2901821"/>
          </a:xfrm>
        </p:spPr>
        <p:txBody>
          <a:bodyPr>
            <a:normAutofit/>
          </a:bodyPr>
          <a:lstStyle/>
          <a:p>
            <a:r>
              <a:rPr lang="en-US" sz="2000" b="1" dirty="0"/>
              <a:t>SECTION :</a:t>
            </a:r>
            <a:r>
              <a:rPr lang="en-US" sz="2000" dirty="0"/>
              <a:t> 3CSD3</a:t>
            </a:r>
          </a:p>
          <a:p>
            <a:pPr marL="285750" indent="-285750">
              <a:buFont typeface="Wingdings" panose="05000000000000000000" pitchFamily="2" charset="2"/>
              <a:buChar char="§"/>
            </a:pPr>
            <a:r>
              <a:rPr lang="en-US" sz="2000" dirty="0"/>
              <a:t>Ananya P S - 20221CSD0106</a:t>
            </a:r>
          </a:p>
          <a:p>
            <a:endParaRPr lang="en-US" dirty="0"/>
          </a:p>
        </p:txBody>
      </p:sp>
      <p:sp>
        <p:nvSpPr>
          <p:cNvPr id="5" name="TextBox 4">
            <a:extLst>
              <a:ext uri="{FF2B5EF4-FFF2-40B4-BE49-F238E27FC236}">
                <a16:creationId xmlns:a16="http://schemas.microsoft.com/office/drawing/2014/main" id="{50C81C75-CF92-BB59-208E-FD01E6137A86}"/>
              </a:ext>
            </a:extLst>
          </p:cNvPr>
          <p:cNvSpPr txBox="1"/>
          <p:nvPr/>
        </p:nvSpPr>
        <p:spPr>
          <a:xfrm>
            <a:off x="7879035" y="2205305"/>
            <a:ext cx="4452924" cy="954107"/>
          </a:xfrm>
          <a:prstGeom prst="rect">
            <a:avLst/>
          </a:prstGeom>
          <a:noFill/>
        </p:spPr>
        <p:txBody>
          <a:bodyPr wrap="square" rtlCol="0">
            <a:spAutoFit/>
          </a:bodyPr>
          <a:lstStyle/>
          <a:p>
            <a:r>
              <a:rPr lang="en-IN" sz="2800" dirty="0">
                <a:latin typeface="Bell MT" panose="02020503060305020303" pitchFamily="18" charset="0"/>
              </a:rPr>
              <a:t>COMPUTER GRAPHICS</a:t>
            </a:r>
          </a:p>
          <a:p>
            <a:r>
              <a:rPr lang="en-IN" sz="2800" dirty="0">
                <a:latin typeface="Bell MT" panose="02020503060305020303" pitchFamily="18" charset="0"/>
              </a:rPr>
              <a:t>             MINI PROJECT</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2163162"/>
          </a:xfrm>
        </p:spPr>
        <p:txBody>
          <a:bodyPr/>
          <a:lstStyle/>
          <a:p>
            <a:r>
              <a:rPr lang="en-US" sz="4800" dirty="0"/>
              <a:t>THANK YOU</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10</a:t>
            </a:fld>
            <a:endParaRPr lang="en-US" dirty="0"/>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732744" y="410547"/>
            <a:ext cx="3171825" cy="507877"/>
          </a:xfrm>
        </p:spPr>
        <p:txBody>
          <a:bodyPr/>
          <a:lstStyle/>
          <a:p>
            <a:r>
              <a:rPr lang="en-US" dirty="0"/>
              <a:t>GAME WORKING</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732744" y="1039392"/>
            <a:ext cx="5621403" cy="2519363"/>
          </a:xfrm>
        </p:spPr>
        <p:txBody>
          <a:bodyPr>
            <a:noAutofit/>
          </a:bodyPr>
          <a:lstStyle/>
          <a:p>
            <a:r>
              <a:rPr lang="en-US" sz="2000" dirty="0"/>
              <a:t>In a pixel snake game, you control a snake on a grid, eat pixels to grow, and score points. Avoid colliding with the snake's body or boundaries. Use arrow keys to navigate. The game ends if you collide. The goal is to maximize your score by eating pixels and surviving.</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732744" y="3429000"/>
            <a:ext cx="4404827" cy="975049"/>
          </a:xfrm>
        </p:spPr>
        <p:txBody>
          <a:bodyPr/>
          <a:lstStyle/>
          <a:p>
            <a:r>
              <a:rPr lang="en-US" sz="2400" dirty="0">
                <a:solidFill>
                  <a:schemeClr val="bg1"/>
                </a:solidFill>
              </a:rPr>
              <a:t>MAIN ASPECTS OF THE GAME DESIGN</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732744" y="4404049"/>
            <a:ext cx="5895617" cy="1110343"/>
          </a:xfrm>
        </p:spPr>
        <p:txBody>
          <a:bodyPr/>
          <a:lstStyle/>
          <a:p>
            <a:pPr algn="l"/>
            <a:r>
              <a:rPr lang="en-US" sz="2000" dirty="0">
                <a:solidFill>
                  <a:schemeClr val="bg1"/>
                </a:solidFill>
              </a:rPr>
              <a:t>1. </a:t>
            </a:r>
            <a:r>
              <a:rPr lang="en-US" sz="2000" b="1" dirty="0">
                <a:solidFill>
                  <a:schemeClr val="bg1"/>
                </a:solidFill>
              </a:rPr>
              <a:t>Pixel Art Style: </a:t>
            </a:r>
            <a:r>
              <a:rPr lang="en-US" sz="2000" dirty="0">
                <a:solidFill>
                  <a:schemeClr val="bg1"/>
                </a:solidFill>
              </a:rPr>
              <a:t>The game adopts a pixel art style, utilizing small square-shaped pixels to represent visual elements</a:t>
            </a:r>
            <a:r>
              <a:rPr lang="en-US" sz="2400" dirty="0"/>
              <a:t>.</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2705878" y="694291"/>
            <a:ext cx="9486121" cy="5525145"/>
          </a:xfrm>
        </p:spPr>
        <p:txBody>
          <a:bodyPr>
            <a:noAutofit/>
          </a:bodyPr>
          <a:lstStyle/>
          <a:p>
            <a:r>
              <a:rPr lang="en-US" sz="2000" dirty="0"/>
              <a:t>2. </a:t>
            </a:r>
            <a:r>
              <a:rPr lang="en-US" sz="2000" b="1" dirty="0"/>
              <a:t>Grid Layout: </a:t>
            </a:r>
            <a:r>
              <a:rPr lang="en-US" sz="2000" dirty="0"/>
              <a:t>The game's graphics are organized in a grid-based layout, with each grid cell corresponding to a pixel.</a:t>
            </a:r>
          </a:p>
          <a:p>
            <a:r>
              <a:rPr lang="en-US" sz="2000" dirty="0"/>
              <a:t>3. </a:t>
            </a:r>
            <a:r>
              <a:rPr lang="en-US" sz="2000" b="1" dirty="0"/>
              <a:t>Color Palette: </a:t>
            </a:r>
            <a:r>
              <a:rPr lang="en-US" sz="2000" dirty="0"/>
              <a:t>A limited color palette, often defined by RGB values, contributes to the retro aesthetics of pixel art.</a:t>
            </a:r>
          </a:p>
          <a:p>
            <a:r>
              <a:rPr lang="en-US" sz="2000" dirty="0"/>
              <a:t>4. </a:t>
            </a:r>
            <a:r>
              <a:rPr lang="en-US" sz="2000" b="1" dirty="0"/>
              <a:t>Dynamic Rendering: </a:t>
            </a:r>
            <a:r>
              <a:rPr lang="en-US" sz="2000" dirty="0"/>
              <a:t>Pixels representing the snake and objects dynamically change as the game progresses, updating positions and lengths.</a:t>
            </a:r>
          </a:p>
          <a:p>
            <a:r>
              <a:rPr lang="en-US" sz="2000" dirty="0"/>
              <a:t>5. </a:t>
            </a:r>
            <a:r>
              <a:rPr lang="en-US" sz="2000" b="1" dirty="0"/>
              <a:t>Collision Detection: </a:t>
            </a:r>
            <a:r>
              <a:rPr lang="en-US" sz="2000" dirty="0"/>
              <a:t>Computer graphics handle collision detection by checking pixel intersections, crucial for gameplay mechanics.</a:t>
            </a:r>
          </a:p>
          <a:p>
            <a:r>
              <a:rPr lang="en-US" sz="2000" dirty="0"/>
              <a:t>6. </a:t>
            </a:r>
            <a:r>
              <a:rPr lang="en-US" sz="2000" b="1" dirty="0"/>
              <a:t>User Input Handling: </a:t>
            </a:r>
            <a:r>
              <a:rPr lang="en-US" sz="2000" dirty="0"/>
              <a:t>The graphics engine responds to user input, translating arrow key presses into changes in the snake's direction.</a:t>
            </a:r>
          </a:p>
          <a:p>
            <a:r>
              <a:rPr lang="en-US" sz="2000" dirty="0"/>
              <a:t>7. </a:t>
            </a:r>
            <a:r>
              <a:rPr lang="en-US" sz="2000" b="1" dirty="0"/>
              <a:t>Rendering Text and UI: </a:t>
            </a:r>
            <a:r>
              <a:rPr lang="en-US" sz="2000" dirty="0"/>
              <a:t>Computer graphics render text and user interface elements, providing feedback and displaying information like the player's score.</a:t>
            </a:r>
          </a:p>
          <a:p>
            <a:r>
              <a:rPr lang="en-US" sz="2000" dirty="0"/>
              <a:t>8. </a:t>
            </a:r>
            <a:r>
              <a:rPr lang="en-US" sz="2000" b="1" dirty="0"/>
              <a:t>Frame Rendering: </a:t>
            </a:r>
            <a:r>
              <a:rPr lang="en-US" sz="2000" dirty="0"/>
              <a:t>Continuous frame rendering ensures smooth animations, such as the snake's movement and growth.</a:t>
            </a:r>
          </a:p>
          <a:p>
            <a:r>
              <a:rPr lang="en-US" sz="2000" dirty="0"/>
              <a:t>9. </a:t>
            </a:r>
            <a:r>
              <a:rPr lang="en-US" sz="2000" b="1" dirty="0"/>
              <a:t>Game Over Animation: </a:t>
            </a:r>
            <a:r>
              <a:rPr lang="en-US" sz="2000" dirty="0"/>
              <a:t>When the game concludes, computer graphics display a game over message or animation, concluding the player's experience.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55646" y="332613"/>
            <a:ext cx="5111750" cy="445698"/>
          </a:xfrm>
        </p:spPr>
        <p:txBody>
          <a:bodyPr>
            <a:normAutofit fontScale="90000"/>
          </a:bodyPr>
          <a:lstStyle/>
          <a:p>
            <a:r>
              <a:rPr lang="en-US" b="1" u="sng" dirty="0" err="1"/>
              <a:t>CODing</a:t>
            </a:r>
            <a:endParaRPr lang="en-US" b="1" u="sng" dirty="0"/>
          </a:p>
        </p:txBody>
      </p:sp>
      <p:sp>
        <p:nvSpPr>
          <p:cNvPr id="3" name="Content Placeholder 2">
            <a:extLst>
              <a:ext uri="{FF2B5EF4-FFF2-40B4-BE49-F238E27FC236}">
                <a16:creationId xmlns:a16="http://schemas.microsoft.com/office/drawing/2014/main" id="{033634FE-ADF0-4BC3-A0A9-447EA9DD096B}"/>
              </a:ext>
            </a:extLst>
          </p:cNvPr>
          <p:cNvSpPr>
            <a:spLocks noGrp="1"/>
          </p:cNvSpPr>
          <p:nvPr>
            <p:ph type="body" idx="1"/>
          </p:nvPr>
        </p:nvSpPr>
        <p:spPr>
          <a:xfrm>
            <a:off x="497632" y="5010863"/>
            <a:ext cx="6167535" cy="3056097"/>
          </a:xfrm>
        </p:spPr>
        <p:txBody>
          <a:bodyPr vert="horz" lIns="91440" tIns="45720" rIns="91440" bIns="45720" rtlCol="0" anchor="t">
            <a:normAutofit/>
          </a:bodyPr>
          <a:lstStyle/>
          <a:p>
            <a:endParaRPr lang="en-US" sz="2000" noProof="1"/>
          </a:p>
          <a:p>
            <a:endParaRPr lang="en-US" sz="2000" noProof="1"/>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455646" y="555462"/>
            <a:ext cx="7214118" cy="4846962"/>
          </a:xfrm>
        </p:spPr>
        <p:txBody>
          <a:bodyPr/>
          <a:lstStyle/>
          <a:p>
            <a:pPr algn="l"/>
            <a:endParaRPr lang="en-US" sz="2000" dirty="0">
              <a:solidFill>
                <a:schemeClr val="tx1"/>
              </a:solidFill>
            </a:endParaRPr>
          </a:p>
          <a:p>
            <a:pPr algn="l"/>
            <a:endParaRPr lang="en-US" sz="2000" dirty="0">
              <a:solidFill>
                <a:schemeClr val="tx1"/>
              </a:solidFill>
            </a:endParaRPr>
          </a:p>
          <a:p>
            <a:pPr marL="342900" indent="-342900" algn="l">
              <a:buFont typeface="Wingdings" panose="05000000000000000000" pitchFamily="2" charset="2"/>
              <a:buChar char="§"/>
            </a:pPr>
            <a:r>
              <a:rPr lang="en-US" sz="2000" dirty="0">
                <a:solidFill>
                  <a:schemeClr val="tx1"/>
                </a:solidFill>
              </a:rPr>
              <a:t>This game is developed using </a:t>
            </a:r>
            <a:r>
              <a:rPr lang="en-US" sz="2000" b="1" dirty="0">
                <a:solidFill>
                  <a:schemeClr val="tx1"/>
                </a:solidFill>
              </a:rPr>
              <a:t>python</a:t>
            </a:r>
            <a:r>
              <a:rPr lang="en-US" sz="2000" dirty="0">
                <a:solidFill>
                  <a:schemeClr val="tx1"/>
                </a:solidFill>
              </a:rPr>
              <a:t> programming language. We are using </a:t>
            </a:r>
            <a:r>
              <a:rPr lang="en-US" sz="2000" b="1" dirty="0">
                <a:solidFill>
                  <a:schemeClr val="tx1"/>
                </a:solidFill>
              </a:rPr>
              <a:t>IDLE python</a:t>
            </a:r>
            <a:r>
              <a:rPr lang="en-US" sz="2000" dirty="0">
                <a:solidFill>
                  <a:schemeClr val="tx1"/>
                </a:solidFill>
              </a:rPr>
              <a:t> and libraries in it such as </a:t>
            </a:r>
            <a:r>
              <a:rPr lang="en-US" sz="2000" dirty="0" err="1">
                <a:solidFill>
                  <a:schemeClr val="tx1"/>
                </a:solidFill>
              </a:rPr>
              <a:t>pygame</a:t>
            </a:r>
            <a:r>
              <a:rPr lang="en-US" sz="2000" dirty="0">
                <a:solidFill>
                  <a:schemeClr val="tx1"/>
                </a:solidFill>
              </a:rPr>
              <a:t>, random and time libraries.</a:t>
            </a:r>
          </a:p>
          <a:p>
            <a:pPr marL="342900" indent="-342900" algn="l">
              <a:buFont typeface="Wingdings" panose="05000000000000000000" pitchFamily="2" charset="2"/>
              <a:buChar char="§"/>
            </a:pPr>
            <a:endParaRPr lang="en-US" sz="2000" dirty="0">
              <a:solidFill>
                <a:schemeClr val="tx1"/>
              </a:solidFill>
            </a:endParaRPr>
          </a:p>
          <a:p>
            <a:pPr marL="342900" indent="-342900" algn="l">
              <a:buFont typeface="Wingdings" panose="05000000000000000000" pitchFamily="2" charset="2"/>
              <a:buChar char="§"/>
            </a:pPr>
            <a:r>
              <a:rPr lang="en-US" sz="2000" b="1" dirty="0" err="1">
                <a:solidFill>
                  <a:schemeClr val="tx1"/>
                </a:solidFill>
              </a:rPr>
              <a:t>Pygame</a:t>
            </a:r>
            <a:r>
              <a:rPr lang="en-US" sz="2000" dirty="0">
                <a:solidFill>
                  <a:schemeClr val="tx1"/>
                </a:solidFill>
              </a:rPr>
              <a:t> is a Python library designed for creating 2D games. It provides functionalities for handling graphics, user input, and other game-related tasks, making it a popular choice for simple game development projects.</a:t>
            </a:r>
          </a:p>
          <a:p>
            <a:pPr marL="342900" indent="-342900" algn="l">
              <a:buFont typeface="Wingdings" panose="05000000000000000000" pitchFamily="2" charset="2"/>
              <a:buChar char="§"/>
            </a:pPr>
            <a:endParaRPr lang="en-US" sz="2000" dirty="0">
              <a:solidFill>
                <a:schemeClr val="tx1"/>
              </a:solidFill>
            </a:endParaRPr>
          </a:p>
          <a:p>
            <a:pPr marL="342900" indent="-342900" algn="l">
              <a:buFont typeface="Wingdings" panose="05000000000000000000" pitchFamily="2" charset="2"/>
              <a:buChar char="§"/>
            </a:pPr>
            <a:r>
              <a:rPr lang="en-US" sz="2000" dirty="0">
                <a:solidFill>
                  <a:schemeClr val="tx1"/>
                </a:solidFill>
              </a:rPr>
              <a:t>The </a:t>
            </a:r>
            <a:r>
              <a:rPr lang="en-US" sz="2000" b="1" dirty="0">
                <a:solidFill>
                  <a:schemeClr val="tx1"/>
                </a:solidFill>
              </a:rPr>
              <a:t>random</a:t>
            </a:r>
            <a:r>
              <a:rPr lang="en-US" sz="2000" dirty="0">
                <a:solidFill>
                  <a:schemeClr val="tx1"/>
                </a:solidFill>
              </a:rPr>
              <a:t> library in Python provides functions for generating pseudo-random numbers.</a:t>
            </a:r>
          </a:p>
          <a:p>
            <a:pPr marL="342900" indent="-342900" algn="l">
              <a:buFont typeface="Wingdings" panose="05000000000000000000" pitchFamily="2" charset="2"/>
              <a:buChar char="§"/>
            </a:pPr>
            <a:endParaRPr lang="en-US" sz="2000" dirty="0">
              <a:solidFill>
                <a:schemeClr val="tx1"/>
              </a:solidFill>
            </a:endParaRPr>
          </a:p>
          <a:p>
            <a:pPr marL="342900" indent="-342900" algn="l">
              <a:buFont typeface="Wingdings" panose="05000000000000000000" pitchFamily="2" charset="2"/>
              <a:buChar char="§"/>
            </a:pPr>
            <a:r>
              <a:rPr lang="en-US" sz="2000" dirty="0">
                <a:solidFill>
                  <a:schemeClr val="tx1"/>
                </a:solidFill>
              </a:rPr>
              <a:t>The </a:t>
            </a:r>
            <a:r>
              <a:rPr lang="en-US" sz="2000" b="1" dirty="0">
                <a:solidFill>
                  <a:schemeClr val="tx1"/>
                </a:solidFill>
              </a:rPr>
              <a:t>time</a:t>
            </a:r>
            <a:r>
              <a:rPr lang="en-US" sz="2000" dirty="0">
                <a:solidFill>
                  <a:schemeClr val="tx1"/>
                </a:solidFill>
              </a:rPr>
              <a:t> library in Python offers various functions related to time, allowing you to measure elapsed time, introduce delays, and handle time-related operations.</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4</a:t>
            </a:fld>
            <a:endParaRPr lang="en-US" dirty="0"/>
          </a:p>
        </p:txBody>
      </p:sp>
      <p:pic>
        <p:nvPicPr>
          <p:cNvPr id="8" name="Picture 7">
            <a:extLst>
              <a:ext uri="{FF2B5EF4-FFF2-40B4-BE49-F238E27FC236}">
                <a16:creationId xmlns:a16="http://schemas.microsoft.com/office/drawing/2014/main" id="{3C8A9D7E-605B-240A-7336-FD51036CFD94}"/>
              </a:ext>
            </a:extLst>
          </p:cNvPr>
          <p:cNvPicPr>
            <a:picLocks noChangeAspect="1"/>
          </p:cNvPicPr>
          <p:nvPr/>
        </p:nvPicPr>
        <p:blipFill rotWithShape="1">
          <a:blip r:embed="rId2"/>
          <a:srcRect t="4846" r="91190" b="87891"/>
          <a:stretch/>
        </p:blipFill>
        <p:spPr>
          <a:xfrm>
            <a:off x="9341496" y="1455577"/>
            <a:ext cx="2656115" cy="123164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13" name="Picture 12">
            <a:extLst>
              <a:ext uri="{FF2B5EF4-FFF2-40B4-BE49-F238E27FC236}">
                <a16:creationId xmlns:a16="http://schemas.microsoft.com/office/drawing/2014/main" id="{8226AA8B-D831-C04F-C56B-920D5AAA5E00}"/>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8958942" y="4045945"/>
            <a:ext cx="2394858" cy="3048002"/>
          </a:xfrm>
          <a:prstGeom prst="rect">
            <a:avLst/>
          </a:prstGeom>
        </p:spPr>
      </p:pic>
      <p:sp>
        <p:nvSpPr>
          <p:cNvPr id="14" name="TextBox 13">
            <a:extLst>
              <a:ext uri="{FF2B5EF4-FFF2-40B4-BE49-F238E27FC236}">
                <a16:creationId xmlns:a16="http://schemas.microsoft.com/office/drawing/2014/main" id="{779BC0A3-9650-BA52-7434-0B260E2B1D87}"/>
              </a:ext>
            </a:extLst>
          </p:cNvPr>
          <p:cNvSpPr txBox="1"/>
          <p:nvPr/>
        </p:nvSpPr>
        <p:spPr>
          <a:xfrm>
            <a:off x="9966206" y="7189299"/>
            <a:ext cx="1770148" cy="369332"/>
          </a:xfrm>
          <a:prstGeom prst="rect">
            <a:avLst/>
          </a:prstGeom>
          <a:noFill/>
        </p:spPr>
        <p:txBody>
          <a:bodyPr wrap="square" rtlCol="0">
            <a:spAutoFit/>
          </a:bodyPr>
          <a:lstStyle/>
          <a:p>
            <a:r>
              <a:rPr lang="en-IN" sz="900">
                <a:hlinkClick r:id="rId4" tooltip="https://freepngimg.com/png/14704-python-logo-free-download-png"/>
              </a:rPr>
              <a:t>This Photo</a:t>
            </a:r>
            <a:r>
              <a:rPr lang="en-IN" sz="900"/>
              <a:t> by Unknown Author is licensed under </a:t>
            </a:r>
            <a:r>
              <a:rPr lang="en-IN" sz="900">
                <a:hlinkClick r:id="rId5" tooltip="https://creativecommons.org/licenses/by-nc/3.0/"/>
              </a:rPr>
              <a:t>CC BY-NC</a:t>
            </a:r>
            <a:endParaRPr lang="en-IN" sz="900"/>
          </a:p>
        </p:txBody>
      </p:sp>
      <p:sp>
        <p:nvSpPr>
          <p:cNvPr id="15" name="TextBox 14">
            <a:extLst>
              <a:ext uri="{FF2B5EF4-FFF2-40B4-BE49-F238E27FC236}">
                <a16:creationId xmlns:a16="http://schemas.microsoft.com/office/drawing/2014/main" id="{713F157C-6A34-78F4-D2F7-89EC9BA9C485}"/>
              </a:ext>
            </a:extLst>
          </p:cNvPr>
          <p:cNvSpPr txBox="1"/>
          <p:nvPr/>
        </p:nvSpPr>
        <p:spPr>
          <a:xfrm>
            <a:off x="9647853" y="2736462"/>
            <a:ext cx="2175588" cy="369332"/>
          </a:xfrm>
          <a:prstGeom prst="rect">
            <a:avLst/>
          </a:prstGeom>
          <a:noFill/>
        </p:spPr>
        <p:txBody>
          <a:bodyPr wrap="square" rtlCol="0">
            <a:spAutoFit/>
          </a:bodyPr>
          <a:lstStyle/>
          <a:p>
            <a:r>
              <a:rPr lang="en-IN" dirty="0"/>
              <a:t>PYTHON LIBRARIES</a:t>
            </a:r>
          </a:p>
        </p:txBody>
      </p:sp>
    </p:spTree>
    <p:extLst>
      <p:ext uri="{BB962C8B-B14F-4D97-AF65-F5344CB8AC3E}">
        <p14:creationId xmlns:p14="http://schemas.microsoft.com/office/powerpoint/2010/main" val="134637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5819192" y="154606"/>
            <a:ext cx="6372808" cy="451884"/>
          </a:xfrm>
        </p:spPr>
        <p:txBody>
          <a:bodyPr/>
          <a:lstStyle/>
          <a:p>
            <a:r>
              <a:rPr lang="en-US" sz="2800" dirty="0"/>
              <a:t>Part 1: Initialization and Setup</a:t>
            </a:r>
          </a:p>
        </p:txBody>
      </p:sp>
      <p:sp>
        <p:nvSpPr>
          <p:cNvPr id="3" name="TextBox 2">
            <a:extLst>
              <a:ext uri="{FF2B5EF4-FFF2-40B4-BE49-F238E27FC236}">
                <a16:creationId xmlns:a16="http://schemas.microsoft.com/office/drawing/2014/main" id="{E7B1CA7F-2179-4D1E-6CBC-3EEF8B635F8F}"/>
              </a:ext>
            </a:extLst>
          </p:cNvPr>
          <p:cNvSpPr txBox="1"/>
          <p:nvPr/>
        </p:nvSpPr>
        <p:spPr>
          <a:xfrm>
            <a:off x="6096000" y="830425"/>
            <a:ext cx="5959151" cy="5324535"/>
          </a:xfrm>
          <a:prstGeom prst="rect">
            <a:avLst/>
          </a:prstGeom>
          <a:noFill/>
        </p:spPr>
        <p:txBody>
          <a:bodyPr wrap="square" rtlCol="0">
            <a:spAutoFit/>
          </a:bodyPr>
          <a:lstStyle/>
          <a:p>
            <a:r>
              <a:rPr lang="en-US" sz="2000" dirty="0">
                <a:solidFill>
                  <a:schemeClr val="bg1"/>
                </a:solidFill>
              </a:rPr>
              <a:t>This part initializes the </a:t>
            </a:r>
            <a:r>
              <a:rPr lang="en-US" sz="2000" dirty="0" err="1">
                <a:solidFill>
                  <a:schemeClr val="bg1"/>
                </a:solidFill>
              </a:rPr>
              <a:t>Pygame</a:t>
            </a:r>
            <a:r>
              <a:rPr lang="en-US" sz="2000" dirty="0">
                <a:solidFill>
                  <a:schemeClr val="bg1"/>
                </a:solidFill>
              </a:rPr>
              <a:t> library, sets up color variables, defines display dimensions, creates a </a:t>
            </a:r>
            <a:r>
              <a:rPr lang="en-US" sz="2000" dirty="0" err="1">
                <a:solidFill>
                  <a:schemeClr val="bg1"/>
                </a:solidFill>
              </a:rPr>
              <a:t>Pygame</a:t>
            </a:r>
            <a:r>
              <a:rPr lang="en-US" sz="2000" dirty="0">
                <a:solidFill>
                  <a:schemeClr val="bg1"/>
                </a:solidFill>
              </a:rPr>
              <a:t> window, and sets the window caption.</a:t>
            </a:r>
          </a:p>
          <a:p>
            <a:endParaRPr lang="en-US" sz="2000" dirty="0">
              <a:solidFill>
                <a:schemeClr val="bg1"/>
              </a:solidFill>
            </a:endParaRPr>
          </a:p>
          <a:p>
            <a:r>
              <a:rPr lang="en-US" sz="2000" dirty="0">
                <a:solidFill>
                  <a:schemeClr val="bg1"/>
                </a:solidFill>
              </a:rPr>
              <a:t>It includes :</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err="1">
                <a:solidFill>
                  <a:schemeClr val="bg1"/>
                </a:solidFill>
              </a:rPr>
              <a:t>pygame.init</a:t>
            </a:r>
            <a:r>
              <a:rPr lang="en-US" sz="2000" dirty="0">
                <a:solidFill>
                  <a:schemeClr val="bg1"/>
                </a:solidFill>
              </a:rPr>
              <a:t>(): Initializes the </a:t>
            </a:r>
            <a:r>
              <a:rPr lang="en-US" sz="2000" dirty="0" err="1">
                <a:solidFill>
                  <a:schemeClr val="bg1"/>
                </a:solidFill>
              </a:rPr>
              <a:t>Pygame</a:t>
            </a:r>
            <a:r>
              <a:rPr lang="en-US" sz="2000" dirty="0">
                <a:solidFill>
                  <a:schemeClr val="bg1"/>
                </a:solidFill>
              </a:rPr>
              <a:t> library.</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Color Definitions: RGB values are used to define colors (white, black, yellow, red, green).</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err="1">
                <a:solidFill>
                  <a:schemeClr val="bg1"/>
                </a:solidFill>
              </a:rPr>
              <a:t>dis_width</a:t>
            </a:r>
            <a:r>
              <a:rPr lang="en-US" sz="2000" dirty="0">
                <a:solidFill>
                  <a:schemeClr val="bg1"/>
                </a:solidFill>
              </a:rPr>
              <a:t> and </a:t>
            </a:r>
            <a:r>
              <a:rPr lang="en-US" sz="2000" dirty="0" err="1">
                <a:solidFill>
                  <a:schemeClr val="bg1"/>
                </a:solidFill>
              </a:rPr>
              <a:t>dis_height</a:t>
            </a:r>
            <a:r>
              <a:rPr lang="en-US" sz="2000" dirty="0">
                <a:solidFill>
                  <a:schemeClr val="bg1"/>
                </a:solidFill>
              </a:rPr>
              <a:t>: Define the dimensions of the game window.</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dis: Creates the game window using </a:t>
            </a:r>
            <a:r>
              <a:rPr lang="en-US" sz="2000" dirty="0" err="1">
                <a:solidFill>
                  <a:schemeClr val="bg1"/>
                </a:solidFill>
              </a:rPr>
              <a:t>Pygame</a:t>
            </a:r>
            <a:r>
              <a:rPr lang="en-US" sz="2000" dirty="0">
                <a:solidFill>
                  <a:schemeClr val="bg1"/>
                </a:solidFill>
              </a:rPr>
              <a:t>.</a:t>
            </a:r>
          </a:p>
          <a:p>
            <a:pPr marL="342900" indent="-342900">
              <a:buFont typeface="Wingdings" panose="05000000000000000000" pitchFamily="2" charset="2"/>
              <a:buChar char="§"/>
            </a:pPr>
            <a:endParaRPr lang="en-US" sz="2000" dirty="0">
              <a:solidFill>
                <a:schemeClr val="bg1"/>
              </a:solidFill>
            </a:endParaRPr>
          </a:p>
          <a:p>
            <a:pPr marL="342900" indent="-342900">
              <a:buFont typeface="Wingdings" panose="05000000000000000000" pitchFamily="2" charset="2"/>
              <a:buChar char="§"/>
            </a:pPr>
            <a:r>
              <a:rPr lang="en-US" sz="2000" dirty="0">
                <a:solidFill>
                  <a:schemeClr val="bg1"/>
                </a:solidFill>
              </a:rPr>
              <a:t>clock: Used to control the frame rate.</a:t>
            </a:r>
            <a:endParaRPr lang="en-IN" sz="2000" dirty="0">
              <a:solidFill>
                <a:schemeClr val="bg1"/>
              </a:solidFill>
            </a:endParaRPr>
          </a:p>
        </p:txBody>
      </p:sp>
      <p:pic>
        <p:nvPicPr>
          <p:cNvPr id="5" name="Picture 4">
            <a:extLst>
              <a:ext uri="{FF2B5EF4-FFF2-40B4-BE49-F238E27FC236}">
                <a16:creationId xmlns:a16="http://schemas.microsoft.com/office/drawing/2014/main" id="{FD500138-8B45-6C28-3AB3-16BAF63D863F}"/>
              </a:ext>
            </a:extLst>
          </p:cNvPr>
          <p:cNvPicPr>
            <a:picLocks noChangeAspect="1"/>
          </p:cNvPicPr>
          <p:nvPr/>
        </p:nvPicPr>
        <p:blipFill rotWithShape="1">
          <a:blip r:embed="rId2"/>
          <a:srcRect r="64796" b="58639"/>
          <a:stretch/>
        </p:blipFill>
        <p:spPr>
          <a:xfrm>
            <a:off x="264979" y="1278293"/>
            <a:ext cx="5831021" cy="3853544"/>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5918936" y="210379"/>
            <a:ext cx="5431971" cy="433433"/>
          </a:xfrm>
        </p:spPr>
        <p:txBody>
          <a:bodyPr>
            <a:normAutofit fontScale="90000"/>
          </a:bodyPr>
          <a:lstStyle/>
          <a:p>
            <a:r>
              <a:rPr lang="en-US" dirty="0"/>
              <a:t>Part 2: Game Configuration</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817336" y="912246"/>
            <a:ext cx="5533571" cy="5031353"/>
          </a:xfrm>
        </p:spPr>
        <p:txBody>
          <a:bodyPr>
            <a:noAutofit/>
          </a:bodyPr>
          <a:lstStyle/>
          <a:p>
            <a:r>
              <a:rPr lang="en-US" sz="2000" noProof="1"/>
              <a:t>Here, you define the size of the snake block, its speed, and set up fonts for displaying the score and game messages.</a:t>
            </a:r>
          </a:p>
          <a:p>
            <a:endParaRPr lang="en-US" sz="2000" noProof="1"/>
          </a:p>
          <a:p>
            <a:r>
              <a:rPr lang="en-US" sz="2000" noProof="1"/>
              <a:t>It includes</a:t>
            </a:r>
          </a:p>
          <a:p>
            <a:pPr marL="342900" indent="-342900">
              <a:buFont typeface="Wingdings" panose="05000000000000000000" pitchFamily="2" charset="2"/>
              <a:buChar char="§"/>
            </a:pPr>
            <a:r>
              <a:rPr lang="en-US" sz="2000" noProof="1"/>
              <a:t>snake_block: Size of each block in the snake.</a:t>
            </a:r>
          </a:p>
          <a:p>
            <a:pPr marL="342900" indent="-342900">
              <a:buFont typeface="Wingdings" panose="05000000000000000000" pitchFamily="2" charset="2"/>
              <a:buChar char="§"/>
            </a:pPr>
            <a:r>
              <a:rPr lang="en-US" sz="2000" noProof="1"/>
              <a:t>snake_speed: Speed of the snake's movement.</a:t>
            </a:r>
          </a:p>
          <a:p>
            <a:pPr marL="342900" indent="-342900">
              <a:buFont typeface="Wingdings" panose="05000000000000000000" pitchFamily="2" charset="2"/>
              <a:buChar char="§"/>
            </a:pPr>
            <a:r>
              <a:rPr lang="en-US" sz="2000" noProof="1"/>
              <a:t>font_style and score_font: Pygame fonts used for displaying text.</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dirty="0"/>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dirty="0"/>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6</a:t>
            </a:fld>
            <a:endParaRPr lang="en-US" dirty="0"/>
          </a:p>
        </p:txBody>
      </p:sp>
      <p:pic>
        <p:nvPicPr>
          <p:cNvPr id="12" name="Picture 11">
            <a:extLst>
              <a:ext uri="{FF2B5EF4-FFF2-40B4-BE49-F238E27FC236}">
                <a16:creationId xmlns:a16="http://schemas.microsoft.com/office/drawing/2014/main" id="{FB7C14B8-491E-A2B6-FD25-D050CB9DA43F}"/>
              </a:ext>
            </a:extLst>
          </p:cNvPr>
          <p:cNvPicPr>
            <a:picLocks noChangeAspect="1"/>
          </p:cNvPicPr>
          <p:nvPr/>
        </p:nvPicPr>
        <p:blipFill rotWithShape="1">
          <a:blip r:embed="rId2"/>
          <a:srcRect l="-1" t="41224" r="77462" b="47211"/>
          <a:stretch/>
        </p:blipFill>
        <p:spPr>
          <a:xfrm>
            <a:off x="225805" y="205800"/>
            <a:ext cx="5591531" cy="1679510"/>
          </a:xfrm>
          <a:prstGeom prst="rect">
            <a:avLst/>
          </a:prstGeom>
        </p:spPr>
      </p:pic>
      <p:pic>
        <p:nvPicPr>
          <p:cNvPr id="14" name="Picture 13">
            <a:extLst>
              <a:ext uri="{FF2B5EF4-FFF2-40B4-BE49-F238E27FC236}">
                <a16:creationId xmlns:a16="http://schemas.microsoft.com/office/drawing/2014/main" id="{BD6A0B47-A51F-6370-748D-C7F960FB391D}"/>
              </a:ext>
            </a:extLst>
          </p:cNvPr>
          <p:cNvPicPr>
            <a:picLocks noChangeAspect="1"/>
          </p:cNvPicPr>
          <p:nvPr/>
        </p:nvPicPr>
        <p:blipFill rotWithShape="1">
          <a:blip r:embed="rId3"/>
          <a:srcRect l="24084" t="11846" r="52050" b="58755"/>
          <a:stretch/>
        </p:blipFill>
        <p:spPr>
          <a:xfrm>
            <a:off x="225805" y="2139890"/>
            <a:ext cx="3717629" cy="2576063"/>
          </a:xfrm>
          <a:prstGeom prst="rect">
            <a:avLst/>
          </a:prstGeom>
        </p:spPr>
      </p:pic>
    </p:spTree>
    <p:extLst>
      <p:ext uri="{BB962C8B-B14F-4D97-AF65-F5344CB8AC3E}">
        <p14:creationId xmlns:p14="http://schemas.microsoft.com/office/powerpoint/2010/main" val="2069393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54ABB-4929-4810-950B-2DAEA0A5BAB4}"/>
              </a:ext>
            </a:extLst>
          </p:cNvPr>
          <p:cNvSpPr>
            <a:spLocks noGrp="1"/>
          </p:cNvSpPr>
          <p:nvPr>
            <p:ph type="title"/>
          </p:nvPr>
        </p:nvSpPr>
        <p:spPr>
          <a:xfrm>
            <a:off x="2127752" y="0"/>
            <a:ext cx="7520101" cy="535407"/>
          </a:xfrm>
        </p:spPr>
        <p:txBody>
          <a:bodyPr/>
          <a:lstStyle/>
          <a:p>
            <a:r>
              <a:rPr lang="en-US" dirty="0"/>
              <a:t>Part 3: Score and Message Functions</a:t>
            </a:r>
          </a:p>
        </p:txBody>
      </p:sp>
      <p:sp>
        <p:nvSpPr>
          <p:cNvPr id="7" name="Content Placeholder 6">
            <a:extLst>
              <a:ext uri="{FF2B5EF4-FFF2-40B4-BE49-F238E27FC236}">
                <a16:creationId xmlns:a16="http://schemas.microsoft.com/office/drawing/2014/main" id="{6B35F89A-6CDF-41F7-BD87-18B45BD7330B}"/>
              </a:ext>
            </a:extLst>
          </p:cNvPr>
          <p:cNvSpPr>
            <a:spLocks noGrp="1"/>
          </p:cNvSpPr>
          <p:nvPr>
            <p:ph sz="half" idx="2"/>
          </p:nvPr>
        </p:nvSpPr>
        <p:spPr>
          <a:xfrm>
            <a:off x="1446246" y="988769"/>
            <a:ext cx="5495730" cy="4450978"/>
          </a:xfrm>
        </p:spPr>
        <p:txBody>
          <a:bodyPr vert="horz" lIns="91440" tIns="45720" rIns="91440" bIns="45720" rtlCol="0" anchor="t">
            <a:noAutofit/>
          </a:bodyPr>
          <a:lstStyle/>
          <a:p>
            <a:pPr marL="342900" indent="-342900">
              <a:buFont typeface="Wingdings" panose="05000000000000000000" pitchFamily="2" charset="2"/>
              <a:buChar char="§"/>
            </a:pPr>
            <a:r>
              <a:rPr lang="en-US" sz="2000" noProof="1"/>
              <a:t>These functions handle rendering the player's score and displaying messages on the screen.</a:t>
            </a:r>
          </a:p>
          <a:p>
            <a:pPr marL="342900" indent="-342900">
              <a:buFont typeface="Wingdings" panose="05000000000000000000" pitchFamily="2" charset="2"/>
              <a:buChar char="§"/>
            </a:pPr>
            <a:endParaRPr lang="en-US" sz="2000" noProof="1"/>
          </a:p>
          <a:p>
            <a:pPr marL="342900" indent="-342900">
              <a:buFont typeface="Wingdings" panose="05000000000000000000" pitchFamily="2" charset="2"/>
              <a:buChar char="§"/>
            </a:pPr>
            <a:r>
              <a:rPr lang="en-US" sz="2000" noProof="1"/>
              <a:t>score(): Renders and displays the player's score on the game window.</a:t>
            </a:r>
          </a:p>
          <a:p>
            <a:pPr marL="342900" indent="-342900">
              <a:buFont typeface="Wingdings" panose="05000000000000000000" pitchFamily="2" charset="2"/>
              <a:buChar char="§"/>
            </a:pPr>
            <a:r>
              <a:rPr lang="en-US" sz="2000" noProof="1"/>
              <a:t>message(): Renders and displays messages on the game window.</a:t>
            </a:r>
          </a:p>
          <a:p>
            <a:pPr marL="342900" indent="-342900">
              <a:buFont typeface="Wingdings" panose="05000000000000000000" pitchFamily="2" charset="2"/>
              <a:buChar char="§"/>
            </a:pPr>
            <a:endParaRPr lang="en-US" sz="2000" noProof="1"/>
          </a:p>
          <a:p>
            <a:pPr marL="342900" indent="-342900">
              <a:buFont typeface="Wingdings" panose="05000000000000000000" pitchFamily="2" charset="2"/>
              <a:buChar char="§"/>
            </a:pPr>
            <a:r>
              <a:rPr lang="en-US" sz="2000" noProof="1"/>
              <a:t>The game also includes a feature where, it displays a message “Game over! Press q to quit, press c to play again”.</a:t>
            </a:r>
          </a:p>
        </p:txBody>
      </p:sp>
      <p:pic>
        <p:nvPicPr>
          <p:cNvPr id="19" name="Content Placeholder 18">
            <a:extLst>
              <a:ext uri="{FF2B5EF4-FFF2-40B4-BE49-F238E27FC236}">
                <a16:creationId xmlns:a16="http://schemas.microsoft.com/office/drawing/2014/main" id="{06E2B03B-2DDB-4166-4A84-DA243384D459}"/>
              </a:ext>
            </a:extLst>
          </p:cNvPr>
          <p:cNvPicPr>
            <a:picLocks noGrp="1" noChangeAspect="1"/>
          </p:cNvPicPr>
          <p:nvPr>
            <p:ph sz="half" idx="14"/>
          </p:nvPr>
        </p:nvPicPr>
        <p:blipFill rotWithShape="1">
          <a:blip r:embed="rId2"/>
          <a:srcRect l="923" t="11244" r="62661" b="73622"/>
          <a:stretch/>
        </p:blipFill>
        <p:spPr>
          <a:xfrm>
            <a:off x="6901029" y="3600848"/>
            <a:ext cx="5331918" cy="1246388"/>
          </a:xfrm>
        </p:spPr>
      </p:pic>
      <p:sp>
        <p:nvSpPr>
          <p:cNvPr id="11" name="Slide Number Placeholder 10">
            <a:extLst>
              <a:ext uri="{FF2B5EF4-FFF2-40B4-BE49-F238E27FC236}">
                <a16:creationId xmlns:a16="http://schemas.microsoft.com/office/drawing/2014/main" id="{BAD5B6F4-0A90-447A-A1AE-D75C934B6B2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7</a:t>
            </a:fld>
            <a:endParaRPr lang="en-US" dirty="0"/>
          </a:p>
        </p:txBody>
      </p:sp>
      <p:pic>
        <p:nvPicPr>
          <p:cNvPr id="17" name="Content Placeholder 16">
            <a:extLst>
              <a:ext uri="{FF2B5EF4-FFF2-40B4-BE49-F238E27FC236}">
                <a16:creationId xmlns:a16="http://schemas.microsoft.com/office/drawing/2014/main" id="{BC367478-55A5-3D3E-55F1-0DA64532DD78}"/>
              </a:ext>
            </a:extLst>
          </p:cNvPr>
          <p:cNvPicPr>
            <a:picLocks noGrp="1" noChangeAspect="1"/>
          </p:cNvPicPr>
          <p:nvPr>
            <p:ph sz="quarter" idx="4"/>
          </p:nvPr>
        </p:nvPicPr>
        <p:blipFill rotWithShape="1">
          <a:blip r:embed="rId3"/>
          <a:srcRect l="155" t="52828" r="64774" b="24760"/>
          <a:stretch/>
        </p:blipFill>
        <p:spPr>
          <a:xfrm>
            <a:off x="6941976" y="988769"/>
            <a:ext cx="5250024" cy="1887259"/>
          </a:xfrm>
        </p:spPr>
      </p:pic>
    </p:spTree>
    <p:extLst>
      <p:ext uri="{BB962C8B-B14F-4D97-AF65-F5344CB8AC3E}">
        <p14:creationId xmlns:p14="http://schemas.microsoft.com/office/powerpoint/2010/main" val="2121178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D2AE59-5630-4D5C-83A9-4CDEF4D7DCFB}"/>
              </a:ext>
            </a:extLst>
          </p:cNvPr>
          <p:cNvSpPr>
            <a:spLocks noGrp="1"/>
          </p:cNvSpPr>
          <p:nvPr>
            <p:ph type="title"/>
          </p:nvPr>
        </p:nvSpPr>
        <p:spPr>
          <a:xfrm>
            <a:off x="2401856" y="535857"/>
            <a:ext cx="4026936" cy="575552"/>
          </a:xfrm>
        </p:spPr>
        <p:txBody>
          <a:bodyPr/>
          <a:lstStyle/>
          <a:p>
            <a:r>
              <a:rPr lang="en-US" dirty="0"/>
              <a:t>PART 4: GAME LOOP</a:t>
            </a:r>
          </a:p>
        </p:txBody>
      </p:sp>
      <p:sp>
        <p:nvSpPr>
          <p:cNvPr id="6" name="Content Placeholder 5">
            <a:extLst>
              <a:ext uri="{FF2B5EF4-FFF2-40B4-BE49-F238E27FC236}">
                <a16:creationId xmlns:a16="http://schemas.microsoft.com/office/drawing/2014/main" id="{5A6B31B0-7B84-475D-961F-09C0191F91A2}"/>
              </a:ext>
            </a:extLst>
          </p:cNvPr>
          <p:cNvSpPr>
            <a:spLocks noGrp="1"/>
          </p:cNvSpPr>
          <p:nvPr>
            <p:ph sz="half" idx="2"/>
          </p:nvPr>
        </p:nvSpPr>
        <p:spPr>
          <a:xfrm>
            <a:off x="2286000" y="1045029"/>
            <a:ext cx="4935894" cy="4787444"/>
          </a:xfrm>
        </p:spPr>
        <p:txBody>
          <a:bodyPr vert="horz" lIns="91440" tIns="45720" rIns="91440" bIns="45720" rtlCol="0" anchor="t">
            <a:noAutofit/>
          </a:bodyPr>
          <a:lstStyle/>
          <a:p>
            <a:pPr marL="342900" indent="-342900">
              <a:buFont typeface="Wingdings" panose="05000000000000000000" pitchFamily="2" charset="2"/>
              <a:buChar char="§"/>
            </a:pPr>
            <a:r>
              <a:rPr lang="en-US" sz="2000" noProof="1"/>
              <a:t>The gameLoop() function initializes variables for the game state, snake position, length, and the initial food position.</a:t>
            </a:r>
          </a:p>
          <a:p>
            <a:pPr marL="342900" indent="-342900">
              <a:buFont typeface="Wingdings" panose="05000000000000000000" pitchFamily="2" charset="2"/>
              <a:buChar char="§"/>
            </a:pPr>
            <a:r>
              <a:rPr lang="en-US" sz="2000" noProof="1"/>
              <a:t>The game starts with a while loop (while not game_over) that continues until the game is over.</a:t>
            </a:r>
          </a:p>
          <a:p>
            <a:pPr marL="342900" indent="-342900">
              <a:buFont typeface="Wingdings" panose="05000000000000000000" pitchFamily="2" charset="2"/>
              <a:buChar char="§"/>
            </a:pPr>
            <a:r>
              <a:rPr lang="en-US" sz="2000" noProof="1"/>
              <a:t>Inside the game loop, when game_close is True, it displays a game over message, the player's score, and instructions to play again or quit.</a:t>
            </a:r>
          </a:p>
          <a:p>
            <a:pPr marL="342900" indent="-342900">
              <a:buFont typeface="Wingdings" panose="05000000000000000000" pitchFamily="2" charset="2"/>
              <a:buChar char="§"/>
            </a:pPr>
            <a:r>
              <a:rPr lang="en-US" sz="2000" noProof="1"/>
              <a:t>It waits for the player's input and reacts accordingly (quitting or restarting the game).</a:t>
            </a:r>
          </a:p>
        </p:txBody>
      </p:sp>
      <p:pic>
        <p:nvPicPr>
          <p:cNvPr id="3" name="Content Placeholder 2">
            <a:extLst>
              <a:ext uri="{FF2B5EF4-FFF2-40B4-BE49-F238E27FC236}">
                <a16:creationId xmlns:a16="http://schemas.microsoft.com/office/drawing/2014/main" id="{3F24ABB6-CB6B-73DA-B7D7-5E142545BF33}"/>
              </a:ext>
            </a:extLst>
          </p:cNvPr>
          <p:cNvPicPr>
            <a:picLocks noGrp="1" noChangeAspect="1"/>
          </p:cNvPicPr>
          <p:nvPr>
            <p:ph sz="quarter" idx="4"/>
          </p:nvPr>
        </p:nvPicPr>
        <p:blipFill rotWithShape="1">
          <a:blip r:embed="rId2"/>
          <a:srcRect t="5243" r="57226" b="34188"/>
          <a:stretch/>
        </p:blipFill>
        <p:spPr>
          <a:xfrm>
            <a:off x="7081936" y="1224879"/>
            <a:ext cx="5079732" cy="4296027"/>
          </a:xfrm>
        </p:spPr>
      </p:pic>
      <p:sp>
        <p:nvSpPr>
          <p:cNvPr id="14" name="Slide Number Placeholder 13">
            <a:extLst>
              <a:ext uri="{FF2B5EF4-FFF2-40B4-BE49-F238E27FC236}">
                <a16:creationId xmlns:a16="http://schemas.microsoft.com/office/drawing/2014/main" id="{42152A75-1CD2-44EC-9374-C83D4604A5DD}"/>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1057409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5AF1-623C-4E09-AB5D-8DD0571489F6}"/>
              </a:ext>
            </a:extLst>
          </p:cNvPr>
          <p:cNvSpPr>
            <a:spLocks noGrp="1"/>
          </p:cNvSpPr>
          <p:nvPr>
            <p:ph type="title"/>
          </p:nvPr>
        </p:nvSpPr>
        <p:spPr>
          <a:xfrm>
            <a:off x="6183085" y="526098"/>
            <a:ext cx="5431971" cy="365125"/>
          </a:xfrm>
        </p:spPr>
        <p:txBody>
          <a:bodyPr>
            <a:normAutofit fontScale="90000"/>
          </a:bodyPr>
          <a:lstStyle/>
          <a:p>
            <a:r>
              <a:rPr lang="en-US" dirty="0"/>
              <a:t>PART 5: THE GAME ALGORITHM</a:t>
            </a:r>
          </a:p>
        </p:txBody>
      </p:sp>
      <p:sp>
        <p:nvSpPr>
          <p:cNvPr id="17" name="Text Placeholder 16">
            <a:extLst>
              <a:ext uri="{FF2B5EF4-FFF2-40B4-BE49-F238E27FC236}">
                <a16:creationId xmlns:a16="http://schemas.microsoft.com/office/drawing/2014/main" id="{24158E79-DA49-4521-BEC6-A7BA93C41F4C}"/>
              </a:ext>
            </a:extLst>
          </p:cNvPr>
          <p:cNvSpPr>
            <a:spLocks noGrp="1"/>
          </p:cNvSpPr>
          <p:nvPr>
            <p:ph type="body" sz="quarter" idx="15"/>
          </p:nvPr>
        </p:nvSpPr>
        <p:spPr>
          <a:xfrm>
            <a:off x="6183085" y="526557"/>
            <a:ext cx="5834744" cy="6194917"/>
          </a:xfrm>
        </p:spPr>
        <p:txBody>
          <a:bodyPr>
            <a:noAutofit/>
          </a:bodyPr>
          <a:lstStyle/>
          <a:p>
            <a:pPr marL="342900" indent="-342900">
              <a:buFont typeface="Wingdings" panose="05000000000000000000" pitchFamily="2" charset="2"/>
              <a:buChar char="§"/>
            </a:pPr>
            <a:endParaRPr lang="en-US" sz="2000" dirty="0"/>
          </a:p>
          <a:p>
            <a:pPr marL="342900" indent="-342900">
              <a:buFont typeface="Wingdings" panose="05000000000000000000" pitchFamily="2" charset="2"/>
              <a:buChar char="§"/>
            </a:pPr>
            <a:r>
              <a:rPr lang="en-US" sz="2000" dirty="0"/>
              <a:t>The main part of the game loop handles user input, updates the snake's position, checks for collisions with walls or itself, and updates the display. </a:t>
            </a:r>
          </a:p>
          <a:p>
            <a:pPr marL="342900" indent="-342900">
              <a:buFont typeface="Wingdings" panose="05000000000000000000" pitchFamily="2" charset="2"/>
              <a:buChar char="§"/>
            </a:pPr>
            <a:r>
              <a:rPr lang="en-US" sz="2000" dirty="0"/>
              <a:t>If the snake eats the food, it increases in length, and a new food position is generated.</a:t>
            </a:r>
          </a:p>
          <a:p>
            <a:pPr marL="342900" indent="-342900">
              <a:buFont typeface="Wingdings" panose="05000000000000000000" pitchFamily="2" charset="2"/>
              <a:buChar char="§"/>
            </a:pPr>
            <a:r>
              <a:rPr lang="en-US" sz="2000" dirty="0"/>
              <a:t>It consists of the game algorithm that includes scaling(increase in length of the snake),translation(movement of the snake) and rotation (changing the direction).</a:t>
            </a:r>
          </a:p>
          <a:p>
            <a:pPr marL="342900" indent="-342900">
              <a:buFont typeface="Wingdings" panose="05000000000000000000" pitchFamily="2" charset="2"/>
              <a:buChar char="§"/>
            </a:pPr>
            <a:r>
              <a:rPr lang="en-US" sz="2000" dirty="0"/>
              <a:t>The code contains functions such as append, change, update </a:t>
            </a:r>
            <a:r>
              <a:rPr lang="en-US" sz="2000" dirty="0" err="1"/>
              <a:t>etc</a:t>
            </a:r>
            <a:r>
              <a:rPr lang="en-US" sz="2000" dirty="0"/>
              <a:t> to perform these operations.</a:t>
            </a:r>
          </a:p>
          <a:p>
            <a:pPr marL="342900" indent="-342900">
              <a:buFont typeface="Wingdings" panose="05000000000000000000" pitchFamily="2" charset="2"/>
              <a:buChar char="§"/>
            </a:pPr>
            <a:r>
              <a:rPr lang="en-US" sz="2000" dirty="0"/>
              <a:t>It also includes a quit option to exit the screen.</a:t>
            </a:r>
          </a:p>
        </p:txBody>
      </p:sp>
      <p:sp>
        <p:nvSpPr>
          <p:cNvPr id="25" name="Text Placeholder 24">
            <a:extLst>
              <a:ext uri="{FF2B5EF4-FFF2-40B4-BE49-F238E27FC236}">
                <a16:creationId xmlns:a16="http://schemas.microsoft.com/office/drawing/2014/main" id="{23BDF8B9-53DF-46F4-98D4-053D78D610B0}"/>
              </a:ext>
            </a:extLst>
          </p:cNvPr>
          <p:cNvSpPr>
            <a:spLocks noGrp="1"/>
          </p:cNvSpPr>
          <p:nvPr>
            <p:ph type="body" sz="quarter" idx="24"/>
          </p:nvPr>
        </p:nvSpPr>
        <p:spPr>
          <a:xfrm>
            <a:off x="628650" y="3011361"/>
            <a:ext cx="1263908" cy="365125"/>
          </a:xfrm>
        </p:spPr>
        <p:txBody>
          <a:bodyPr/>
          <a:lstStyle/>
          <a:p>
            <a:endParaRPr lang="en-US" dirty="0"/>
          </a:p>
        </p:txBody>
      </p:sp>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dirty="0"/>
              <a:t>20XX</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9</a:t>
            </a:fld>
            <a:endParaRPr lang="en-US" dirty="0"/>
          </a:p>
        </p:txBody>
      </p:sp>
      <p:pic>
        <p:nvPicPr>
          <p:cNvPr id="8" name="Picture 7">
            <a:extLst>
              <a:ext uri="{FF2B5EF4-FFF2-40B4-BE49-F238E27FC236}">
                <a16:creationId xmlns:a16="http://schemas.microsoft.com/office/drawing/2014/main" id="{39673498-B3D4-04FC-B5C1-ED47E994429F}"/>
              </a:ext>
            </a:extLst>
          </p:cNvPr>
          <p:cNvPicPr>
            <a:picLocks noChangeAspect="1"/>
          </p:cNvPicPr>
          <p:nvPr/>
        </p:nvPicPr>
        <p:blipFill rotWithShape="1">
          <a:blip r:embed="rId2"/>
          <a:srcRect l="3445" t="5034" r="53086" b="9252"/>
          <a:stretch/>
        </p:blipFill>
        <p:spPr>
          <a:xfrm>
            <a:off x="0" y="0"/>
            <a:ext cx="6183085" cy="6858000"/>
          </a:xfrm>
          <a:prstGeom prst="rect">
            <a:avLst/>
          </a:prstGeom>
        </p:spPr>
      </p:pic>
    </p:spTree>
    <p:extLst>
      <p:ext uri="{BB962C8B-B14F-4D97-AF65-F5344CB8AC3E}">
        <p14:creationId xmlns:p14="http://schemas.microsoft.com/office/powerpoint/2010/main" val="1472106130"/>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22318419 Minimalist sales pitch_Win32_v3" id="{94A97C69-66A9-4087-9F82-0ACADC7B1165}" vid="{910C8C3F-0EFE-4D8C-9BA0-48E193664EF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BF405E-7930-4D5C-ABB3-493E9D6D6CEA}">
  <ds:schemaRefs>
    <ds:schemaRef ds:uri="http://schemas.microsoft.com/sharepoint/v3/contenttype/forms"/>
  </ds:schemaRefs>
</ds:datastoreItem>
</file>

<file path=customXml/itemProps2.xml><?xml version="1.0" encoding="utf-8"?>
<ds:datastoreItem xmlns:ds="http://schemas.openxmlformats.org/officeDocument/2006/customXml" ds:itemID="{2C1F447F-FAA8-4106-988B-648F3C8EDB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EA97235-BEC4-4F82-87A8-2F5DAD53B5F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132</TotalTime>
  <Words>879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Bell MT</vt:lpstr>
      <vt:lpstr>Calibri</vt:lpstr>
      <vt:lpstr>Colonna MT</vt:lpstr>
      <vt:lpstr>Tenorite</vt:lpstr>
      <vt:lpstr>Wingdings</vt:lpstr>
      <vt:lpstr>Monoline</vt:lpstr>
      <vt:lpstr>Pixel snake _ game  </vt:lpstr>
      <vt:lpstr>GAME WORKING</vt:lpstr>
      <vt:lpstr>PowerPoint Presentation</vt:lpstr>
      <vt:lpstr>CODing</vt:lpstr>
      <vt:lpstr>Part 1: Initialization and Setup</vt:lpstr>
      <vt:lpstr>Part 2: Game Configuration</vt:lpstr>
      <vt:lpstr>Part 3: Score and Message Functions</vt:lpstr>
      <vt:lpstr>PART 4: GAME LOOP</vt:lpstr>
      <vt:lpstr>PART 5: THE GAME ALGORITHM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Pixel snake _ game  </dc:title>
  <dc:creator>Ananya P S</dc:creator>
  <cp:lastModifiedBy>Ananya P S</cp:lastModifiedBy>
  <cp:revision>1</cp:revision>
  <dcterms:created xsi:type="dcterms:W3CDTF">2023-12-03T16:45:22Z</dcterms:created>
  <dcterms:modified xsi:type="dcterms:W3CDTF">2025-02-15T09:29:43Z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