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ya Rai" userId="67e7a8bb3430c862" providerId="LiveId" clId="{79F981B6-0BA2-450F-88C4-991D7167E54C}"/>
    <pc:docChg chg="modSld">
      <pc:chgData name="Maya Rai" userId="67e7a8bb3430c862" providerId="LiveId" clId="{79F981B6-0BA2-450F-88C4-991D7167E54C}" dt="2025-02-20T18:06:38.757" v="0"/>
      <pc:docMkLst>
        <pc:docMk/>
      </pc:docMkLst>
      <pc:sldChg chg="modSp mod">
        <pc:chgData name="Maya Rai" userId="67e7a8bb3430c862" providerId="LiveId" clId="{79F981B6-0BA2-450F-88C4-991D7167E54C}" dt="2025-02-20T18:06:38.757" v="0"/>
        <pc:sldMkLst>
          <pc:docMk/>
          <pc:sldMk cId="2230664768" sldId="2146847061"/>
        </pc:sldMkLst>
        <pc:spChg chg="mod">
          <ac:chgData name="Maya Rai" userId="67e7a8bb3430c862" providerId="LiveId" clId="{79F981B6-0BA2-450F-88C4-991D7167E54C}" dt="2025-02-20T18:06:38.757" v="0"/>
          <ac:spMkLst>
            <pc:docMk/>
            <pc:sldMk cId="2230664768" sldId="2146847061"/>
            <ac:spMk id="3" creationId="{51A299DD-46FA-7866-41D8-C1BFCC2F69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anyarai27/Stega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72640" y="4058588"/>
            <a:ext cx="9143999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Presented By: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Ananya Rai</a:t>
            </a:r>
          </a:p>
          <a:p>
            <a:r>
              <a:rPr lang="en-US" sz="2400" b="1" dirty="0">
                <a:latin typeface="Arial"/>
                <a:cs typeface="Arial"/>
              </a:rPr>
              <a:t>Student Name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b="1" kern="1200" dirty="0">
                <a:solidFill>
                  <a:srgbClr val="1482AC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Ananya Rai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latin typeface="Arial"/>
                <a:cs typeface="Arial"/>
              </a:rPr>
              <a:t>College Name: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Institute of Aeronautical Engineering</a:t>
            </a:r>
          </a:p>
          <a:p>
            <a:r>
              <a:rPr lang="en-US" sz="2400" b="1" dirty="0">
                <a:latin typeface="Arial"/>
                <a:cs typeface="Arial"/>
              </a:rPr>
              <a:t>Department :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Computer Science and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5062FA-42F7-2755-2BC2-3E906C9C03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38303"/>
            <a:ext cx="11029616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Encryption Techniques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Integrate AES encryption before embedding text in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Audio &amp; Video Steganography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Expanding beyond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Detection Prevention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Ensuring messages stay undetectable from modern forensic tools.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&amp; Web Version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Expanding accessibility beyond desktops.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Multi-Layer Security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Combining steganography with blockchain for ultra-secure communication.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7721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6DC36CA-B2B7-210D-9D6C-212EF8EDBA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8"/>
            <a:ext cx="110296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encryption methods are easily detectable and can raise suspicion.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secure way to hide confidential messages within images.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data security while maintaining the integrity of the cover image.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Making encryption and decryption accessible to non-technical users through a simple interface.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8013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Language: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Processing Library: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OpenCV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Graphical User Interface (GUI):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Handling &amp; Security: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Basic encryption logic for password protection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Libraries: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Pillow (for image handling)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Platform: 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11</a:t>
            </a:r>
            <a:endParaRPr lang="en-IN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932665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40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7D4E85-7BB5-FC05-EECC-DA3C26D10C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367170"/>
            <a:ext cx="1102961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embed a message into an image without noticeable changes.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GUI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easy encryption and decryption.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Lossless data hiding using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pixel value manipulation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instead of traditional cryptographic techniques.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on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 standard image file format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(PNG recommended for best results).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72818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4B1A530-307D-E171-1FD2-278696DC49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7"/>
            <a:ext cx="110296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Enthusiasts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Exploring secure communication techniques.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Defense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Secure message transmission without raising suspicion.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Activists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Concealing sensitive information in images to avoid surveillance.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Developers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Learning steganography concepts and their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781E92-EC4A-60B8-BA28-9805FB522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63" y="1511527"/>
            <a:ext cx="4080863" cy="331758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D7DCFF-2DFD-F4F6-78B8-75AD8FE45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914" y="1511527"/>
            <a:ext cx="3599676" cy="43604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100D5F-66CE-317F-A3D3-E1E9238DA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810" y="1145447"/>
            <a:ext cx="3637912" cy="37130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AFA99AD-84BE-423A-6A48-51FFF5B4489F}"/>
              </a:ext>
            </a:extLst>
          </p:cNvPr>
          <p:cNvSpPr txBox="1"/>
          <p:nvPr/>
        </p:nvSpPr>
        <p:spPr>
          <a:xfrm>
            <a:off x="153563" y="1101143"/>
            <a:ext cx="189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Encryption Code: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B34FB3-BC3B-48AF-EF6C-B6C2F00306D9}"/>
              </a:ext>
            </a:extLst>
          </p:cNvPr>
          <p:cNvSpPr txBox="1"/>
          <p:nvPr/>
        </p:nvSpPr>
        <p:spPr>
          <a:xfrm>
            <a:off x="8212914" y="1101143"/>
            <a:ext cx="189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Decryption Code: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8E6268-1E2D-B6CC-0898-81A62AEB7B34}"/>
              </a:ext>
            </a:extLst>
          </p:cNvPr>
          <p:cNvSpPr txBox="1"/>
          <p:nvPr/>
        </p:nvSpPr>
        <p:spPr>
          <a:xfrm>
            <a:off x="4421810" y="754525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GUI: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3B7FC8-901E-E6B0-5CC2-6020A46CA9A7}"/>
              </a:ext>
            </a:extLst>
          </p:cNvPr>
          <p:cNvSpPr txBox="1"/>
          <p:nvPr/>
        </p:nvSpPr>
        <p:spPr>
          <a:xfrm>
            <a:off x="581192" y="4858465"/>
            <a:ext cx="181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Input Image File: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7041AB-CAC1-1786-FB59-6A830F82D376}"/>
              </a:ext>
            </a:extLst>
          </p:cNvPr>
          <p:cNvSpPr txBox="1"/>
          <p:nvPr/>
        </p:nvSpPr>
        <p:spPr>
          <a:xfrm>
            <a:off x="3667098" y="4858465"/>
            <a:ext cx="2624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 Output Image File: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69B11D-D99F-AA4B-A556-9EAB23C3BD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6639" y="5027742"/>
            <a:ext cx="1160459" cy="15472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333C9D-75B7-0AAC-2052-0FE2CAA59D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850" y="5003658"/>
            <a:ext cx="1160459" cy="154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9365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E3E07E-F751-338F-C486-0F1647EA25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7"/>
            <a:ext cx="110296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provides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way of communicating sensitive information.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showcases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yet effective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implementation of message hiding in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GUI makes encryption and decryption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even to non-technical users.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improvements can make it more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robust, secure, and scalable.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1730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>
                <a:hlinkClick r:id="rId2"/>
              </a:rPr>
              <a:t>https://github.com/ananyarai27/Steganography.git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94</TotalTime>
  <Words>379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Maya Rai</cp:lastModifiedBy>
  <cp:revision>30</cp:revision>
  <dcterms:created xsi:type="dcterms:W3CDTF">2021-05-26T16:50:10Z</dcterms:created>
  <dcterms:modified xsi:type="dcterms:W3CDTF">2025-02-20T18:07:26Z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