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185793-3939-4043-BE41-3FFFDFD3B37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10/10/20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8F700B-0BA2-4368-BD0F-92FA99E1554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29600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rcRect l="0" t="6551" r="0" b="0"/>
          <a:stretch/>
        </p:blipFill>
        <p:spPr>
          <a:xfrm>
            <a:off x="1368360" y="144000"/>
            <a:ext cx="9143640" cy="640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LibreOffice/6.4.6.2$Linux_X86_64 LibreOffice_project/40$Build-2</Application>
  <Words>54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2020-10-09T20:40:04Z</dcterms:created>
  <dc:creator>naina narang</dc:creator>
  <dc:description/>
  <dc:language>en-IN</dc:language>
  <cp:lastModifiedBy/>
  <dcterms:modified xsi:type="dcterms:W3CDTF">2020-10-10T20:07:21Z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