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0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47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6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5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8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9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9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2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Rolling Delights – Food Truck Business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Project Management Course – Blackbucks</a:t>
            </a:r>
            <a:br>
              <a:rPr dirty="0"/>
            </a:br>
            <a:r>
              <a:rPr dirty="0"/>
              <a:t>Prepared By: </a:t>
            </a:r>
            <a:r>
              <a:rPr lang="en-US" dirty="0"/>
              <a:t>Ananya Singh</a:t>
            </a:r>
            <a:br>
              <a:rPr dirty="0"/>
            </a:br>
            <a:r>
              <a:rPr dirty="0"/>
              <a:t>Date: </a:t>
            </a:r>
            <a:r>
              <a:rPr lang="en-US" dirty="0"/>
              <a:t>23 MAY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 (Gantt Chart 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Market Research: Week 1–2</a:t>
            </a:r>
            <a:br/>
            <a:r>
              <a:t>• Business Plan: Week 2–3</a:t>
            </a:r>
            <a:br/>
            <a:r>
              <a:t>• Branding &amp; Design: Week 3–4</a:t>
            </a:r>
            <a:br/>
            <a:r>
              <a:t>• Truck Purchase &amp; Setup: Week 4–5</a:t>
            </a:r>
            <a:br/>
            <a:r>
              <a:t>• Licenses &amp; Permits: Week 5–6</a:t>
            </a:r>
            <a:br/>
            <a:r>
              <a:t>• Hiring &amp; Training: Week 6</a:t>
            </a:r>
            <a:br/>
            <a:r>
              <a:t>• Social Media Promotion: Week 6–7</a:t>
            </a:r>
            <a:br/>
            <a:r>
              <a:t>• Soft Launch: Week 8</a:t>
            </a:r>
            <a:br/>
            <a:br/>
            <a:r>
              <a:t>(Use colored bars or timeline visuals for the actual slide)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Rolling Delights blends love for street food with mobility &amp; hygiene.</a:t>
            </a:r>
            <a:br/>
            <a:r>
              <a:t>• With strong branding and customer focus, poised for rapid growth.</a:t>
            </a:r>
            <a:br/>
            <a:r>
              <a:t>• Opportunity to set an example for organized mobile food services.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Thank you!</a:t>
            </a:r>
            <a:br/>
            <a:r>
              <a:t>Questions &amp; Feedback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Rolling Delights brings tasty, hygienic, affordable street food to urban India.</a:t>
            </a:r>
            <a:br/>
            <a:r>
              <a:t>• Targeting students, office goers, and tourists with fusion snacks.</a:t>
            </a:r>
            <a:br/>
            <a:r>
              <a:t>• Goal: Profitability in 1 year, franchise expansion in 3–5 years.</a:t>
            </a:r>
            <a:br/>
            <a:r>
              <a:t>• Focus on quality, mobility, local sourcing, and digital marketing.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Launch food truck in [Your City] within 2 months.</a:t>
            </a:r>
            <a:br/>
            <a:r>
              <a:t>• Break even within 12 months of operations.</a:t>
            </a:r>
            <a:br/>
            <a:r>
              <a:t>• Serve 100+ customers daily.</a:t>
            </a:r>
            <a:br/>
            <a:r>
              <a:t>• Expand to a fleet of 3 trucks in 3 years.</a:t>
            </a:r>
            <a:br/>
            <a:r>
              <a:t>• Build a recognizable street food brand.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Target Customers: College students, young professionals, local shoppers.</a:t>
            </a:r>
            <a:br/>
            <a:r>
              <a:t>• Competitors: Local vendors, small cafes, other food trucks.</a:t>
            </a:r>
            <a:br/>
            <a:r>
              <a:t>• Key Gaps: Branding, hygiene, menu variety.</a:t>
            </a:r>
            <a:br/>
            <a:r>
              <a:t>• Trends: Rising mobile dining &amp; social media food marketing.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&amp;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Tandoori Paneer Wrap – ₹80</a:t>
            </a:r>
            <a:br/>
            <a:r>
              <a:t>• Veg Momos (8 pcs) – ₹60</a:t>
            </a:r>
            <a:br/>
            <a:r>
              <a:t>• Spicy Masala Fries – ₹50</a:t>
            </a:r>
            <a:br/>
            <a:r>
              <a:t>• Oreo Shake – ₹90</a:t>
            </a:r>
            <a:br/>
            <a:r>
              <a:t>• Masala Chai (kulhad) – ₹30</a:t>
            </a:r>
            <a:br/>
            <a:br/>
            <a:r>
              <a:t>Fusion vegetarian snacks at affordable prices.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 sz="1800"/>
            </a:pPr>
            <a:r>
              <a:t>Startup Costs:</a:t>
            </a:r>
            <a:br/>
            <a:r>
              <a:t>• Food Truck: ₹4,00,000</a:t>
            </a:r>
            <a:br/>
            <a:r>
              <a:t>• Kitchen Equipment: ₹1,50,000</a:t>
            </a:r>
            <a:br/>
            <a:r>
              <a:t>• Inventory &amp; Licenses: ₹80,000</a:t>
            </a:r>
            <a:br/>
            <a:r>
              <a:t>• Staff (1 month): ₹60,000</a:t>
            </a:r>
            <a:br/>
            <a:r>
              <a:t>• Branding &amp; Marketing: ₹45,000</a:t>
            </a:r>
            <a:br/>
            <a:r>
              <a:t>• Miscellaneous: ₹15,000</a:t>
            </a:r>
            <a:br/>
            <a:r>
              <a:t>Total: ₹7,50,000</a:t>
            </a:r>
            <a:br/>
            <a:br/>
            <a:r>
              <a:t>Monthly Operating Costs:</a:t>
            </a:r>
            <a:br/>
            <a:r>
              <a:t>• Salaries: ₹60,000</a:t>
            </a:r>
            <a:br/>
            <a:r>
              <a:t>• Ingredients &amp; Supplies: ₹35,000</a:t>
            </a:r>
            <a:br/>
            <a:r>
              <a:t>• Fuel &amp; Maintenance: ₹10,000</a:t>
            </a:r>
            <a:br/>
            <a:r>
              <a:t>• Marketing: ₹5,000</a:t>
            </a:r>
            <a:br/>
            <a:br/>
            <a:r>
              <a:t>Revenue Forecast:</a:t>
            </a:r>
            <a:br/>
            <a:r>
              <a:t>• Daily Sales: ₹10,000</a:t>
            </a:r>
            <a:br/>
            <a:r>
              <a:t>• Monthly Revenue: ₹3,00,000</a:t>
            </a:r>
            <a:br/>
            <a:r>
              <a:t>• Estimated Break-even: ~5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Daily Instagram Reels &amp; YouTube Shorts.</a:t>
            </a:r>
            <a:br/>
            <a:r>
              <a:t>• Campus tie-ups for promotions.</a:t>
            </a:r>
            <a:br/>
            <a:r>
              <a:t>• Loyalty cards: Every 10th item free.</a:t>
            </a:r>
            <a:br/>
            <a:r>
              <a:t>• QR Code for contactless ordering.</a:t>
            </a:r>
            <a:br/>
            <a:r>
              <a:t>• Register on Zomato/Swiggy after month 2.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Operating Hours: 11 AM – 10 PM</a:t>
            </a:r>
            <a:br/>
            <a:r>
              <a:t>• Staff: 1 chef, 1 assistant, 1 cashier/driver</a:t>
            </a:r>
            <a:br/>
            <a:r>
              <a:t>• Supplies sourced daily from local markets</a:t>
            </a:r>
            <a:br/>
            <a:r>
              <a:t>• Eco-friendly packaging and hygiene focus</a:t>
            </a:r>
            <a:br/>
            <a:r>
              <a:t>• Locations: Colleges, parks, IT hubs, events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 sz="1800"/>
            </a:pPr>
            <a:r>
              <a:t>Strengths:</a:t>
            </a:r>
            <a:br/>
            <a:r>
              <a:t>• Low setup cost</a:t>
            </a:r>
            <a:br/>
            <a:r>
              <a:t>• Unique branding &amp; menu</a:t>
            </a:r>
            <a:br/>
            <a:r>
              <a:t>• High mobility</a:t>
            </a:r>
            <a:br/>
            <a:br/>
            <a:r>
              <a:t>Weaknesses:</a:t>
            </a:r>
            <a:br/>
            <a:r>
              <a:t>• Weather dependency</a:t>
            </a:r>
            <a:br/>
            <a:r>
              <a:t>• Limited seating capacity</a:t>
            </a:r>
            <a:br/>
            <a:r>
              <a:t>• Frequent permits needed</a:t>
            </a:r>
            <a:br/>
            <a:br/>
            <a:r>
              <a:t>Opportunities:</a:t>
            </a:r>
            <a:br/>
            <a:r>
              <a:t>• Franchise expansion</a:t>
            </a:r>
            <a:br/>
            <a:r>
              <a:t>• Festival catering</a:t>
            </a:r>
            <a:br/>
            <a:br/>
            <a:r>
              <a:t>Threats:</a:t>
            </a:r>
            <a:br/>
            <a:r>
              <a:t>• Food regulations</a:t>
            </a:r>
            <a:br/>
            <a:r>
              <a:t>• Rising fuel/ingredient costs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663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Rolling Delights – Food Truck Business Plan</vt:lpstr>
      <vt:lpstr>Executive Summary</vt:lpstr>
      <vt:lpstr>Business Objectives</vt:lpstr>
      <vt:lpstr>Market Research</vt:lpstr>
      <vt:lpstr>Menu &amp; Pricing</vt:lpstr>
      <vt:lpstr>Financial Plan</vt:lpstr>
      <vt:lpstr>Marketing Strategy</vt:lpstr>
      <vt:lpstr>Operations Plan</vt:lpstr>
      <vt:lpstr>SWOT Analysis</vt:lpstr>
      <vt:lpstr>Timeline (Gantt Chart Overview)</vt:lpstr>
      <vt:lpstr>Conclusion</vt:lpstr>
      <vt:lpstr>Q&amp;A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Ananya Singh</cp:lastModifiedBy>
  <cp:revision>2</cp:revision>
  <dcterms:created xsi:type="dcterms:W3CDTF">2013-01-27T09:14:16Z</dcterms:created>
  <dcterms:modified xsi:type="dcterms:W3CDTF">2025-05-23T07:32:10Z</dcterms:modified>
  <cp:category/>
</cp:coreProperties>
</file>