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84">
          <p15:clr>
            <a:srgbClr val="9AA0A6"/>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 roundtripDataSignature="AMtx7mhyLh5Lo1t15mXna54rS+jyneB07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898" y="48"/>
      </p:cViewPr>
      <p:guideLst>
        <p:guide orient="horz" pos="15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a:p>
        </p:txBody>
      </p:sp>
      <p:sp>
        <p:nvSpPr>
          <p:cNvPr id="92" name="Google Shape;92;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101" name="Google Shape;101;p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a:p>
        </p:txBody>
      </p:sp>
      <p:sp>
        <p:nvSpPr>
          <p:cNvPr id="111" name="Google Shape;111;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a:p>
        </p:txBody>
      </p:sp>
      <p:sp>
        <p:nvSpPr>
          <p:cNvPr id="120" name="Google Shape;120;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a:p>
        </p:txBody>
      </p:sp>
      <p:sp>
        <p:nvSpPr>
          <p:cNvPr id="129" name="Google Shape;129;p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138" name="Google Shape;138;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a:p>
        </p:txBody>
      </p:sp>
      <p:sp>
        <p:nvSpPr>
          <p:cNvPr id="148" name="Google Shape;148;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4629614" y="2953800"/>
            <a:ext cx="2932769" cy="9503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527850" y="767718"/>
            <a:ext cx="11136300" cy="13233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IN" sz="8000" b="0" i="0" u="none" strike="noStrike" cap="none" dirty="0">
                <a:solidFill>
                  <a:srgbClr val="FF0066"/>
                </a:solidFill>
                <a:latin typeface="Arial"/>
                <a:ea typeface="Arial"/>
                <a:cs typeface="Arial"/>
                <a:sym typeface="Arial"/>
              </a:rPr>
              <a:t>SAVING TIGERS</a:t>
            </a:r>
            <a:endParaRPr sz="8000" b="0" i="0" u="none" strike="noStrike" cap="none" dirty="0">
              <a:solidFill>
                <a:srgbClr val="FF0066"/>
              </a:solidFill>
              <a:latin typeface="Arial"/>
              <a:ea typeface="Arial"/>
              <a:cs typeface="Arial"/>
              <a:sym typeface="Arial"/>
            </a:endParaRPr>
          </a:p>
        </p:txBody>
      </p:sp>
      <p:sp>
        <p:nvSpPr>
          <p:cNvPr id="95" name="Google Shape;95;p2"/>
          <p:cNvSpPr txBox="1"/>
          <p:nvPr/>
        </p:nvSpPr>
        <p:spPr>
          <a:xfrm>
            <a:off x="423587" y="1797825"/>
            <a:ext cx="11104500" cy="1246455"/>
          </a:xfrm>
          <a:prstGeom prst="rect">
            <a:avLst/>
          </a:prstGeom>
          <a:noFill/>
          <a:ln>
            <a:noFill/>
          </a:ln>
        </p:spPr>
        <p:txBody>
          <a:bodyPr spcFirstLastPara="1" wrap="square" lIns="1771650"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endParaRPr sz="2500" dirty="0">
              <a:solidFill>
                <a:schemeClr val="dk1"/>
              </a:solidFill>
            </a:endParaRPr>
          </a:p>
          <a:p>
            <a:pPr marL="0" marR="0" lvl="0" indent="0" algn="l" rtl="0">
              <a:lnSpc>
                <a:spcPct val="100000"/>
              </a:lnSpc>
              <a:spcBef>
                <a:spcPts val="0"/>
              </a:spcBef>
              <a:spcAft>
                <a:spcPts val="0"/>
              </a:spcAft>
              <a:buClr>
                <a:srgbClr val="000000"/>
              </a:buClr>
              <a:buSzPts val="2500"/>
              <a:buFont typeface="Arial"/>
              <a:buNone/>
            </a:pPr>
            <a:endParaRPr sz="2500" dirty="0">
              <a:solidFill>
                <a:schemeClr val="dk1"/>
              </a:solidFill>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dirty="0">
              <a:solidFill>
                <a:schemeClr val="dk1"/>
              </a:solidFill>
              <a:latin typeface="Arial"/>
              <a:ea typeface="Arial"/>
              <a:cs typeface="Arial"/>
              <a:sym typeface="Arial"/>
            </a:endParaRPr>
          </a:p>
        </p:txBody>
      </p:sp>
      <p:pic>
        <p:nvPicPr>
          <p:cNvPr id="96" name="Google Shape;96;p2"/>
          <p:cNvPicPr preferRelativeResize="0"/>
          <p:nvPr/>
        </p:nvPicPr>
        <p:blipFill rotWithShape="1">
          <a:blip r:embed="rId3">
            <a:alphaModFix/>
          </a:blip>
          <a:srcRect/>
          <a:stretch/>
        </p:blipFill>
        <p:spPr>
          <a:xfrm>
            <a:off x="10407678" y="6064475"/>
            <a:ext cx="1321969" cy="428400"/>
          </a:xfrm>
          <a:prstGeom prst="rect">
            <a:avLst/>
          </a:prstGeom>
          <a:noFill/>
          <a:ln>
            <a:noFill/>
          </a:ln>
        </p:spPr>
      </p:pic>
      <p:sp>
        <p:nvSpPr>
          <p:cNvPr id="97" name="Google Shape;97;p2"/>
          <p:cNvSpPr/>
          <p:nvPr/>
        </p:nvSpPr>
        <p:spPr>
          <a:xfrm>
            <a:off x="558069" y="653617"/>
            <a:ext cx="795000" cy="57900"/>
          </a:xfrm>
          <a:prstGeom prst="rect">
            <a:avLst/>
          </a:prstGeom>
          <a:solidFill>
            <a:srgbClr val="613C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13CCE"/>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p:nvPr/>
        </p:nvSpPr>
        <p:spPr>
          <a:xfrm>
            <a:off x="1110149" y="1632813"/>
            <a:ext cx="795000" cy="57900"/>
          </a:xfrm>
          <a:prstGeom prst="rect">
            <a:avLst/>
          </a:prstGeom>
          <a:solidFill>
            <a:srgbClr val="613C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13CCE"/>
              </a:solidFill>
              <a:latin typeface="Arial"/>
              <a:ea typeface="Arial"/>
              <a:cs typeface="Arial"/>
              <a:sym typeface="Arial"/>
            </a:endParaRPr>
          </a:p>
        </p:txBody>
      </p:sp>
      <p:sp>
        <p:nvSpPr>
          <p:cNvPr id="104" name="Google Shape;104;p3"/>
          <p:cNvSpPr txBox="1"/>
          <p:nvPr/>
        </p:nvSpPr>
        <p:spPr>
          <a:xfrm>
            <a:off x="662474" y="1789871"/>
            <a:ext cx="10023922" cy="746700"/>
          </a:xfrm>
          <a:prstGeom prst="rect">
            <a:avLst/>
          </a:prstGeom>
          <a:noFill/>
          <a:ln>
            <a:noFill/>
          </a:ln>
        </p:spPr>
        <p:txBody>
          <a:bodyPr spcFirstLastPara="1" wrap="square" lIns="26775" tIns="26775" rIns="26775" bIns="26775"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US" sz="4500" b="1" i="0" u="none" strike="noStrike" cap="none" dirty="0">
                <a:solidFill>
                  <a:schemeClr val="lt1"/>
                </a:solidFill>
                <a:latin typeface="Arial"/>
                <a:ea typeface="Arial"/>
                <a:cs typeface="Arial"/>
                <a:sym typeface="Arial"/>
              </a:rPr>
              <a:t>/Course</a:t>
            </a:r>
            <a:endParaRPr sz="4500" b="1" i="0" u="none" strike="noStrike" cap="none" dirty="0">
              <a:solidFill>
                <a:schemeClr val="lt1"/>
              </a:solidFill>
              <a:latin typeface="Arial"/>
              <a:ea typeface="Arial"/>
              <a:cs typeface="Arial"/>
              <a:sym typeface="Arial"/>
            </a:endParaRPr>
          </a:p>
        </p:txBody>
      </p:sp>
      <p:sp>
        <p:nvSpPr>
          <p:cNvPr id="105" name="Google Shape;105;p3"/>
          <p:cNvSpPr txBox="1"/>
          <p:nvPr/>
        </p:nvSpPr>
        <p:spPr>
          <a:xfrm>
            <a:off x="2136710" y="2513076"/>
            <a:ext cx="6743080" cy="1408290"/>
          </a:xfrm>
          <a:prstGeom prst="rect">
            <a:avLst/>
          </a:prstGeom>
          <a:noFill/>
          <a:ln>
            <a:noFill/>
          </a:ln>
        </p:spPr>
        <p:txBody>
          <a:bodyPr spcFirstLastPara="1" wrap="square" lIns="26775" tIns="26775" rIns="26775" bIns="2677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4400" b="1" dirty="0">
                <a:solidFill>
                  <a:schemeClr val="tx1"/>
                </a:solidFill>
              </a:rPr>
              <a:t>Raise awareness among people to save tigers.</a:t>
            </a:r>
            <a:endParaRPr sz="4400" b="1" i="0" u="none" strike="noStrike" cap="none" dirty="0">
              <a:solidFill>
                <a:schemeClr val="tx1"/>
              </a:solidFill>
              <a:latin typeface="Arial"/>
              <a:ea typeface="Arial"/>
              <a:cs typeface="Arial"/>
              <a:sym typeface="Arial"/>
            </a:endParaRPr>
          </a:p>
        </p:txBody>
      </p:sp>
      <p:pic>
        <p:nvPicPr>
          <p:cNvPr id="107" name="Google Shape;107;p3"/>
          <p:cNvPicPr preferRelativeResize="0"/>
          <p:nvPr/>
        </p:nvPicPr>
        <p:blipFill rotWithShape="1">
          <a:blip r:embed="rId3">
            <a:alphaModFix/>
          </a:blip>
          <a:srcRect/>
          <a:stretch/>
        </p:blipFill>
        <p:spPr>
          <a:xfrm>
            <a:off x="10407678" y="6064475"/>
            <a:ext cx="1321969" cy="428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p:nvPr/>
        </p:nvSpPr>
        <p:spPr>
          <a:xfrm>
            <a:off x="526224" y="769163"/>
            <a:ext cx="11136300" cy="1569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Where I’m going to apply the mandatory concepts and how?</a:t>
            </a:r>
            <a:endParaRPr sz="1400" b="0" i="0" u="none" strike="noStrike" cap="none">
              <a:solidFill>
                <a:srgbClr val="000000"/>
              </a:solidFill>
              <a:latin typeface="Arial"/>
              <a:ea typeface="Arial"/>
              <a:cs typeface="Arial"/>
              <a:sym typeface="Arial"/>
            </a:endParaRPr>
          </a:p>
        </p:txBody>
      </p:sp>
      <p:sp>
        <p:nvSpPr>
          <p:cNvPr id="114" name="Google Shape;114;p5"/>
          <p:cNvSpPr txBox="1"/>
          <p:nvPr/>
        </p:nvSpPr>
        <p:spPr>
          <a:xfrm>
            <a:off x="558069" y="1580236"/>
            <a:ext cx="11104500" cy="4324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endParaRPr sz="25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r>
              <a:rPr lang="en-US" sz="2500" b="0" i="0" u="none" strike="noStrike" cap="none" dirty="0">
                <a:solidFill>
                  <a:schemeClr val="dk1"/>
                </a:solidFill>
                <a:latin typeface="Arial"/>
                <a:ea typeface="Arial"/>
                <a:cs typeface="Arial"/>
                <a:sym typeface="Arial"/>
              </a:rPr>
              <a:t>Flexbox: To</a:t>
            </a:r>
            <a:r>
              <a:rPr lang="en-US" sz="2500" dirty="0">
                <a:solidFill>
                  <a:schemeClr val="dk1"/>
                </a:solidFill>
              </a:rPr>
              <a:t> display the list of items in the navigation bar</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r>
              <a:rPr lang="en-US" sz="2500" b="0" i="0" u="none" strike="noStrike" cap="none" dirty="0">
                <a:solidFill>
                  <a:schemeClr val="dk1"/>
                </a:solidFill>
                <a:latin typeface="Arial"/>
                <a:ea typeface="Arial"/>
                <a:cs typeface="Arial"/>
                <a:sym typeface="Arial"/>
              </a:rPr>
              <a:t>Functions: Not used</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r>
              <a:rPr lang="en-US" sz="2500" b="0" i="0" u="none" strike="noStrike" cap="none" dirty="0">
                <a:solidFill>
                  <a:schemeClr val="dk1"/>
                </a:solidFill>
                <a:latin typeface="Arial"/>
                <a:ea typeface="Arial"/>
                <a:cs typeface="Arial"/>
                <a:sym typeface="Arial"/>
              </a:rPr>
              <a:t>Arrays: Not used</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r>
              <a:rPr lang="en-US" sz="2500" b="0" i="0" u="none" strike="noStrike" cap="none" dirty="0">
                <a:solidFill>
                  <a:schemeClr val="dk1"/>
                </a:solidFill>
                <a:latin typeface="Arial"/>
                <a:ea typeface="Arial"/>
                <a:cs typeface="Arial"/>
                <a:sym typeface="Arial"/>
              </a:rPr>
              <a:t>For loop: Not used</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r>
              <a:rPr lang="en-US" sz="2500" b="0" i="0" u="none" strike="noStrike" cap="none" dirty="0">
                <a:solidFill>
                  <a:schemeClr val="dk1"/>
                </a:solidFill>
                <a:latin typeface="Arial"/>
                <a:ea typeface="Arial"/>
                <a:cs typeface="Arial"/>
                <a:sym typeface="Arial"/>
              </a:rPr>
              <a:t>Conditional statements: Used </a:t>
            </a:r>
            <a:endParaRPr sz="2500" b="0" i="0" u="none" strike="noStrike" cap="none" dirty="0">
              <a:solidFill>
                <a:schemeClr val="dk1"/>
              </a:solidFill>
              <a:latin typeface="Arial"/>
              <a:ea typeface="Arial"/>
              <a:cs typeface="Arial"/>
              <a:sym typeface="Arial"/>
            </a:endParaRPr>
          </a:p>
        </p:txBody>
      </p:sp>
      <p:pic>
        <p:nvPicPr>
          <p:cNvPr id="115" name="Google Shape;115;p5"/>
          <p:cNvPicPr preferRelativeResize="0"/>
          <p:nvPr/>
        </p:nvPicPr>
        <p:blipFill rotWithShape="1">
          <a:blip r:embed="rId3">
            <a:alphaModFix/>
          </a:blip>
          <a:srcRect/>
          <a:stretch/>
        </p:blipFill>
        <p:spPr>
          <a:xfrm>
            <a:off x="10407678" y="6064475"/>
            <a:ext cx="1321969" cy="428400"/>
          </a:xfrm>
          <a:prstGeom prst="rect">
            <a:avLst/>
          </a:prstGeom>
          <a:noFill/>
          <a:ln>
            <a:noFill/>
          </a:ln>
        </p:spPr>
      </p:pic>
      <p:sp>
        <p:nvSpPr>
          <p:cNvPr id="116" name="Google Shape;116;p5"/>
          <p:cNvSpPr/>
          <p:nvPr/>
        </p:nvSpPr>
        <p:spPr>
          <a:xfrm>
            <a:off x="558069" y="653617"/>
            <a:ext cx="795000" cy="57900"/>
          </a:xfrm>
          <a:prstGeom prst="rect">
            <a:avLst/>
          </a:prstGeom>
          <a:solidFill>
            <a:srgbClr val="613C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13CCE"/>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txBox="1"/>
          <p:nvPr/>
        </p:nvSpPr>
        <p:spPr>
          <a:xfrm>
            <a:off x="526224" y="769163"/>
            <a:ext cx="11136300" cy="19389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2000" b="0" i="0" dirty="0">
                <a:solidFill>
                  <a:srgbClr val="000000"/>
                </a:solidFill>
                <a:effectLst/>
                <a:latin typeface="Poppins" panose="020B0502040204020203" pitchFamily="2" charset="0"/>
              </a:rPr>
              <a:t>Poaching and illegal killing, are today’s major threats to the survival of this species. Tiger body parts, used to treat ailments and diseases ranging from arthritis to bad skin, are in high demand. The laws to prevent international trade in Tiger bones, eyes, whiskers and teeth are largely ignored. So, raising awareness to save tiger </a:t>
            </a:r>
            <a:r>
              <a:rPr lang="en-US" sz="2000" dirty="0">
                <a:latin typeface="Poppins" panose="020B0502040204020203" pitchFamily="2" charset="0"/>
              </a:rPr>
              <a:t>has become really important. This is the main reason for choosing this topic for my project</a:t>
            </a:r>
            <a:r>
              <a:rPr lang="en-US" dirty="0">
                <a:latin typeface="Poppins" panose="020B0502040204020203" pitchFamily="2" charset="0"/>
              </a:rPr>
              <a:t>.</a:t>
            </a:r>
            <a:r>
              <a:rPr lang="en-US" b="0" i="0" dirty="0">
                <a:solidFill>
                  <a:srgbClr val="000000"/>
                </a:solidFill>
                <a:effectLst/>
                <a:latin typeface="Poppins" panose="020B0502040204020203" pitchFamily="2" charset="0"/>
              </a:rPr>
              <a:t> </a:t>
            </a:r>
            <a:endParaRPr sz="1400" b="0" i="0" u="none" strike="noStrike" cap="none" dirty="0">
              <a:solidFill>
                <a:srgbClr val="000000"/>
              </a:solidFill>
              <a:latin typeface="Arial"/>
              <a:ea typeface="Arial"/>
              <a:cs typeface="Arial"/>
              <a:sym typeface="Arial"/>
            </a:endParaRPr>
          </a:p>
        </p:txBody>
      </p:sp>
      <p:sp>
        <p:nvSpPr>
          <p:cNvPr id="123" name="Google Shape;123;p4"/>
          <p:cNvSpPr txBox="1"/>
          <p:nvPr/>
        </p:nvSpPr>
        <p:spPr>
          <a:xfrm>
            <a:off x="314325" y="1600150"/>
            <a:ext cx="9719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endParaRPr sz="1400" b="0" i="0" u="none" strike="noStrike" cap="none">
              <a:solidFill>
                <a:srgbClr val="000000"/>
              </a:solidFill>
              <a:latin typeface="Arial"/>
              <a:ea typeface="Arial"/>
              <a:cs typeface="Arial"/>
              <a:sym typeface="Arial"/>
            </a:endParaRPr>
          </a:p>
        </p:txBody>
      </p:sp>
      <p:pic>
        <p:nvPicPr>
          <p:cNvPr id="124" name="Google Shape;124;p4"/>
          <p:cNvPicPr preferRelativeResize="0"/>
          <p:nvPr/>
        </p:nvPicPr>
        <p:blipFill rotWithShape="1">
          <a:blip r:embed="rId3">
            <a:alphaModFix/>
          </a:blip>
          <a:srcRect/>
          <a:stretch/>
        </p:blipFill>
        <p:spPr>
          <a:xfrm>
            <a:off x="10407678" y="6064475"/>
            <a:ext cx="1321969" cy="428400"/>
          </a:xfrm>
          <a:prstGeom prst="rect">
            <a:avLst/>
          </a:prstGeom>
          <a:noFill/>
          <a:ln>
            <a:noFill/>
          </a:ln>
        </p:spPr>
      </p:pic>
      <p:sp>
        <p:nvSpPr>
          <p:cNvPr id="125" name="Google Shape;125;p4"/>
          <p:cNvSpPr/>
          <p:nvPr/>
        </p:nvSpPr>
        <p:spPr>
          <a:xfrm>
            <a:off x="558069" y="653617"/>
            <a:ext cx="795000" cy="57900"/>
          </a:xfrm>
          <a:prstGeom prst="rect">
            <a:avLst/>
          </a:prstGeom>
          <a:solidFill>
            <a:srgbClr val="613C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13CCE"/>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p:nvPr/>
        </p:nvSpPr>
        <p:spPr>
          <a:xfrm>
            <a:off x="526224" y="769163"/>
            <a:ext cx="111363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Wireframe presentation</a:t>
            </a:r>
            <a:endParaRPr sz="1400" b="0" i="0" u="none" strike="noStrike" cap="none">
              <a:solidFill>
                <a:srgbClr val="000000"/>
              </a:solidFill>
              <a:latin typeface="Arial"/>
              <a:ea typeface="Arial"/>
              <a:cs typeface="Arial"/>
              <a:sym typeface="Arial"/>
            </a:endParaRPr>
          </a:p>
        </p:txBody>
      </p:sp>
      <p:sp>
        <p:nvSpPr>
          <p:cNvPr id="132" name="Google Shape;132;p6"/>
          <p:cNvSpPr txBox="1"/>
          <p:nvPr/>
        </p:nvSpPr>
        <p:spPr>
          <a:xfrm>
            <a:off x="558069" y="1580236"/>
            <a:ext cx="11104500" cy="2786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dirty="0">
                <a:solidFill>
                  <a:schemeClr val="dk1"/>
                </a:solidFill>
                <a:latin typeface="Arial"/>
                <a:ea typeface="Arial"/>
                <a:cs typeface="Arial"/>
                <a:sym typeface="Arial"/>
              </a:rPr>
              <a:t>Wireframe link:[https://wireframe.cc/htBMOK]</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r>
              <a:rPr lang="en-US" sz="2500" b="0" i="0" u="none" strike="noStrike" cap="none" dirty="0">
                <a:solidFill>
                  <a:schemeClr val="dk1"/>
                </a:solidFill>
                <a:latin typeface="Arial"/>
                <a:ea typeface="Arial"/>
                <a:cs typeface="Arial"/>
                <a:sym typeface="Arial"/>
              </a:rPr>
              <a:t>Number of webpages: 1</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r>
              <a:rPr lang="en-US" sz="2500" b="0" i="0" u="none" strike="noStrike" cap="none" dirty="0">
                <a:solidFill>
                  <a:schemeClr val="dk1"/>
                </a:solidFill>
                <a:latin typeface="Arial"/>
                <a:ea typeface="Arial"/>
                <a:cs typeface="Arial"/>
                <a:sym typeface="Arial"/>
              </a:rPr>
              <a:t>Type of Navbar: 1</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dirty="0">
              <a:solidFill>
                <a:schemeClr val="dk1"/>
              </a:solidFill>
              <a:latin typeface="Arial"/>
              <a:ea typeface="Arial"/>
              <a:cs typeface="Arial"/>
              <a:sym typeface="Arial"/>
            </a:endParaRPr>
          </a:p>
        </p:txBody>
      </p:sp>
      <p:pic>
        <p:nvPicPr>
          <p:cNvPr id="133" name="Google Shape;133;p6"/>
          <p:cNvPicPr preferRelativeResize="0"/>
          <p:nvPr/>
        </p:nvPicPr>
        <p:blipFill rotWithShape="1">
          <a:blip r:embed="rId3">
            <a:alphaModFix/>
          </a:blip>
          <a:srcRect/>
          <a:stretch/>
        </p:blipFill>
        <p:spPr>
          <a:xfrm>
            <a:off x="10407678" y="6064475"/>
            <a:ext cx="1321969" cy="428400"/>
          </a:xfrm>
          <a:prstGeom prst="rect">
            <a:avLst/>
          </a:prstGeom>
          <a:noFill/>
          <a:ln>
            <a:noFill/>
          </a:ln>
        </p:spPr>
      </p:pic>
      <p:sp>
        <p:nvSpPr>
          <p:cNvPr id="134" name="Google Shape;134;p6"/>
          <p:cNvSpPr/>
          <p:nvPr/>
        </p:nvSpPr>
        <p:spPr>
          <a:xfrm>
            <a:off x="558069" y="653617"/>
            <a:ext cx="795000" cy="57900"/>
          </a:xfrm>
          <a:prstGeom prst="rect">
            <a:avLst/>
          </a:prstGeom>
          <a:solidFill>
            <a:srgbClr val="613C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13CCE"/>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7"/>
          <p:cNvSpPr/>
          <p:nvPr/>
        </p:nvSpPr>
        <p:spPr>
          <a:xfrm>
            <a:off x="1110149" y="1632813"/>
            <a:ext cx="795000" cy="57900"/>
          </a:xfrm>
          <a:prstGeom prst="rect">
            <a:avLst/>
          </a:prstGeom>
          <a:solidFill>
            <a:srgbClr val="613C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13CCE"/>
              </a:solidFill>
              <a:latin typeface="Arial"/>
              <a:ea typeface="Arial"/>
              <a:cs typeface="Arial"/>
              <a:sym typeface="Arial"/>
            </a:endParaRPr>
          </a:p>
        </p:txBody>
      </p:sp>
      <p:sp>
        <p:nvSpPr>
          <p:cNvPr id="141" name="Google Shape;141;p7"/>
          <p:cNvSpPr txBox="1"/>
          <p:nvPr/>
        </p:nvSpPr>
        <p:spPr>
          <a:xfrm>
            <a:off x="2228195" y="1789871"/>
            <a:ext cx="8458200" cy="746700"/>
          </a:xfrm>
          <a:prstGeom prst="rect">
            <a:avLst/>
          </a:prstGeom>
          <a:noFill/>
          <a:ln>
            <a:noFill/>
          </a:ln>
        </p:spPr>
        <p:txBody>
          <a:bodyPr spcFirstLastPara="1" wrap="square" lIns="26775" tIns="26775" rIns="26775" bIns="26775"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US" sz="4500" b="1" i="0" u="none" strike="noStrike" cap="none">
                <a:solidFill>
                  <a:schemeClr val="lt1"/>
                </a:solidFill>
                <a:latin typeface="Arial"/>
                <a:ea typeface="Arial"/>
                <a:cs typeface="Arial"/>
                <a:sym typeface="Arial"/>
              </a:rPr>
              <a:t>Topic/Course</a:t>
            </a:r>
            <a:endParaRPr sz="4500" b="1" i="0" u="none" strike="noStrike" cap="none">
              <a:solidFill>
                <a:schemeClr val="lt1"/>
              </a:solidFill>
              <a:latin typeface="Arial"/>
              <a:ea typeface="Arial"/>
              <a:cs typeface="Arial"/>
              <a:sym typeface="Arial"/>
            </a:endParaRPr>
          </a:p>
        </p:txBody>
      </p:sp>
      <p:sp>
        <p:nvSpPr>
          <p:cNvPr id="142" name="Google Shape;142;p7"/>
          <p:cNvSpPr txBox="1"/>
          <p:nvPr/>
        </p:nvSpPr>
        <p:spPr>
          <a:xfrm>
            <a:off x="2228196" y="2514600"/>
            <a:ext cx="6744900" cy="285000"/>
          </a:xfrm>
          <a:prstGeom prst="rect">
            <a:avLst/>
          </a:prstGeom>
          <a:noFill/>
          <a:ln>
            <a:noFill/>
          </a:ln>
        </p:spPr>
        <p:txBody>
          <a:bodyPr spcFirstLastPara="1" wrap="square" lIns="26775" tIns="26775" rIns="26775" bIns="2677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1500" b="1" i="0" u="none" strike="noStrike" cap="none">
                <a:solidFill>
                  <a:schemeClr val="lt1"/>
                </a:solidFill>
                <a:latin typeface="Arial"/>
                <a:ea typeface="Arial"/>
                <a:cs typeface="Arial"/>
                <a:sym typeface="Arial"/>
              </a:rPr>
              <a:t>Sub-Topic (Example: name of college)</a:t>
            </a:r>
            <a:endParaRPr sz="1500" b="1" i="0" u="none" strike="noStrike" cap="none">
              <a:solidFill>
                <a:schemeClr val="lt1"/>
              </a:solidFill>
              <a:latin typeface="Arial"/>
              <a:ea typeface="Arial"/>
              <a:cs typeface="Arial"/>
              <a:sym typeface="Arial"/>
            </a:endParaRPr>
          </a:p>
        </p:txBody>
      </p:sp>
      <p:sp>
        <p:nvSpPr>
          <p:cNvPr id="143" name="Google Shape;143;p7"/>
          <p:cNvSpPr txBox="1"/>
          <p:nvPr/>
        </p:nvSpPr>
        <p:spPr>
          <a:xfrm>
            <a:off x="1015554" y="1740939"/>
            <a:ext cx="10161000" cy="138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0"/>
              <a:buFont typeface="Arial"/>
              <a:buNone/>
            </a:pPr>
            <a:r>
              <a:rPr lang="en-US" sz="6000" b="0" i="0" u="none" strike="noStrike" cap="none" dirty="0">
                <a:solidFill>
                  <a:schemeClr val="dk1"/>
                </a:solidFill>
                <a:latin typeface="Arial"/>
                <a:ea typeface="Arial"/>
                <a:cs typeface="Arial"/>
                <a:sym typeface="Arial"/>
              </a:rPr>
              <a:t>Questions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dirty="0">
              <a:solidFill>
                <a:schemeClr val="dk1"/>
              </a:solidFill>
            </a:endParaRPr>
          </a:p>
        </p:txBody>
      </p:sp>
      <p:pic>
        <p:nvPicPr>
          <p:cNvPr id="144" name="Google Shape;144;p7"/>
          <p:cNvPicPr preferRelativeResize="0"/>
          <p:nvPr/>
        </p:nvPicPr>
        <p:blipFill rotWithShape="1">
          <a:blip r:embed="rId3">
            <a:alphaModFix/>
          </a:blip>
          <a:srcRect/>
          <a:stretch/>
        </p:blipFill>
        <p:spPr>
          <a:xfrm>
            <a:off x="10407678" y="6064475"/>
            <a:ext cx="1321969" cy="428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8"/>
          <p:cNvSpPr/>
          <p:nvPr/>
        </p:nvSpPr>
        <p:spPr>
          <a:xfrm>
            <a:off x="0" y="2438400"/>
            <a:ext cx="121920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0"/>
              <a:buFont typeface="Arial"/>
              <a:buNone/>
            </a:pPr>
            <a:r>
              <a:rPr lang="en-IN" sz="8000" b="1" i="0" u="none" strike="noStrike" cap="none" dirty="0">
                <a:solidFill>
                  <a:srgbClr val="FF0066"/>
                </a:solidFill>
                <a:latin typeface="Arial"/>
                <a:ea typeface="Arial"/>
                <a:cs typeface="Arial"/>
                <a:sym typeface="Arial"/>
              </a:rPr>
              <a:t>THANK YOU</a:t>
            </a:r>
            <a:endParaRPr sz="8000" b="1" i="0" u="none" strike="noStrike" cap="none" dirty="0">
              <a:solidFill>
                <a:srgbClr val="FF0066"/>
              </a:solidFill>
              <a:latin typeface="Arial"/>
              <a:ea typeface="Arial"/>
              <a:cs typeface="Arial"/>
              <a:sym typeface="Arial"/>
            </a:endParaRPr>
          </a:p>
        </p:txBody>
      </p:sp>
      <p:pic>
        <p:nvPicPr>
          <p:cNvPr id="151" name="Google Shape;151;p8"/>
          <p:cNvPicPr preferRelativeResize="0"/>
          <p:nvPr/>
        </p:nvPicPr>
        <p:blipFill rotWithShape="1">
          <a:blip r:embed="rId3">
            <a:alphaModFix/>
          </a:blip>
          <a:srcRect/>
          <a:stretch/>
        </p:blipFill>
        <p:spPr>
          <a:xfrm>
            <a:off x="10407678" y="6064475"/>
            <a:ext cx="1321969" cy="4284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178</Words>
  <Application>Microsoft Office PowerPoint</Application>
  <PresentationFormat>Widescreen</PresentationFormat>
  <Paragraphs>34</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Ramkumar Anandan</dc:creator>
  <cp:lastModifiedBy>Ananya Verma</cp:lastModifiedBy>
  <cp:revision>1</cp:revision>
  <dcterms:created xsi:type="dcterms:W3CDTF">2020-10-28T09:19:28Z</dcterms:created>
  <dcterms:modified xsi:type="dcterms:W3CDTF">2021-09-26T11:14:49Z</dcterms:modified>
</cp:coreProperties>
</file>