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DB486-A743-F11D-C279-FC76148CC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67D07-AD1B-DC45-903A-E294B191F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D7361-86F1-FBCE-9E3C-BBE7B3F2C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569E-AF3B-8DD7-D3D1-EAE62B94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B70F6-B14F-3B23-A7A3-92930547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6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A923-F78A-2BCB-D2D5-DEC890A3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BC845-C2AC-C918-4356-4B4A688C2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045C-D293-4DD6-CD5E-DDA5B8F1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83CF0-876E-35BD-5BDA-1A4A4AD2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0939-A2D7-C85C-B8C2-0A5503A21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2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28CB0-7CAD-6308-EF02-A5CC696A18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DD988-37D2-1180-54A5-FB6CD6007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01234-C1FF-CE7A-B82A-5379BE9B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DDCF2-0B72-909D-4824-581BC136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C3A5-8770-A7AA-3E84-39C33578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8C29-A033-6E97-26B4-1A27D3DFC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FC06-1461-1E11-9109-505748376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CC39-CC18-3846-E5BB-A68DE51F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A92F-D40C-E27F-5764-24B95FC7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8D6C4-07F8-CE07-E978-D15F3DF6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9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ECFE-273A-71EF-6C36-3A3D0092D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AD907-911B-88AE-DBEE-BDFC5D33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67AD-5596-BB3B-9AD6-9DA8EE07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BF08-A407-5EC4-5CE9-E6BE4214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E32DA-E524-29DC-B92F-24D682D38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9D8FC-6353-90F3-39B5-97A8E330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07FB7-DE74-5A8C-9DAD-10E73987F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FB8E3-8AF1-4C7F-CA8A-16F7D9138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55C73-D8F7-F6F9-CFBB-845DF6FC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F345F-2215-456B-0272-A2F92251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85C81-79DE-27D2-2FFB-850E3ECD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1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F0AE-D2A7-786D-0EA3-E203A2A4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0D9A9-0B43-BCB2-43C8-3FCE6F735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47150-F18D-3878-97E7-2DF3B73FE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81CDA-AA51-BCD4-5FC8-511ADF844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67A7F3-9B51-A488-C3A2-B90BBCE15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85E5FD-A2D8-749F-C2DC-B5155406B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446E3-FF3D-D5B9-17EC-0021A08F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8A9CC-3BD3-0FDF-2834-94884FF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7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A046-075F-C375-2C49-D1800B600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28B2A-487B-A76B-A8D1-88996D3E1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8ACF5-4A97-6151-F56B-B0ACB4F2D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E9731-1538-AB6F-B64A-B201C1AC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3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FFFA67-C181-830A-47E8-7307ED4CC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6C03E-E84D-8D5E-36F0-1E9AC376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2CB5-74CF-843D-0FFA-FEEF4BB6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66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D605-3B29-55A8-7F5D-50B6D965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9F54-FB12-E534-FB32-29003FD7B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50064-15F9-F463-F4D6-D7E6D86BF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2DCFC-2BF0-0550-E641-11E73E80A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D333F-0361-CBE1-90B2-FADA6301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A4FAF-35A1-961F-33EF-65467F394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5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F3F0-1766-6977-17A0-134220B3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7F52-BD66-9CCD-D3BC-AED1471E2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CF004-F281-111F-3E8C-7E983D053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B7B57-66B8-654D-2E39-1B19113A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E0BEA-A012-F0CD-8286-61E8CED5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8B79A-4DD7-349C-2407-05A441FC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3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D36E6A-C2DB-F277-99EF-876C1468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D0F9-033A-CA15-2B04-F456BDD0B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B42A-CBBF-DFF3-9524-6EDEA02F9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085FA-7716-4DAE-98CB-80CFF1C96DA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D6482-45BE-F2C9-2E9B-5E02A05C5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62DB-A760-93D8-B9C7-F57E4CDF3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2D676C-E45D-4C97-B7D4-F778D0F7F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0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50E3-F192-D27B-6736-85C75B609D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859D0-B1EB-C1EC-E1C9-386AE09035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02133B-9EA2-5A4E-404C-F7336D553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"/>
            <a:ext cx="12192000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99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93217-847C-870A-3A7C-EDB541FF7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C474A-6D60-B835-0CF7-7CA8AA4D2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82D335-63E9-B549-A1B9-69D312C8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2"/>
            <a:ext cx="12192000" cy="685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71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BE52-4E6C-6700-828C-AB54CA002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DC8D-C663-315D-FEDC-632D24747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BE436-8370-23D1-F07A-8891AF867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19"/>
            <a:ext cx="12192000" cy="684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23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A40E-60D6-44E9-8DC2-8D39E3477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86471-A7D6-F820-BDD9-B4A3F7815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4D1A8-4D4C-3C11-F1F9-BA4BEAC00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9"/>
            <a:ext cx="12192000" cy="685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075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F2EC7-0E8A-5F13-6360-47B1A5C57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EC3E-CB97-4F87-BC3A-41E03C29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A8E59C-967A-9A7E-09FF-AB8396C4B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40"/>
            <a:ext cx="12192000" cy="68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5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F2D-0267-8D87-0BA9-640512FF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49CE-011E-696C-E948-DB2CC048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9B7E6-70C2-A8C6-F419-2EEC0FF8C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" y="0"/>
            <a:ext cx="121782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717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9967-B8E3-DB33-DF51-25BBC2FD7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C96B-F56C-DB30-A4D8-AD598518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5C22C-E37F-41CA-2BA6-FFED5E438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7526"/>
            <a:ext cx="12192000" cy="620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77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DBBE8-4E45-E66E-301C-DEF5BE98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BBA72-1573-D920-F8D2-0942D43D6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3A2CA-47AF-69F0-009D-F59C04938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76"/>
            <a:ext cx="12192000" cy="684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CD177-F609-7701-A5E5-C144C1AF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640CB-D198-9DE7-8849-4F207B47F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2F294-5E66-70C4-CC02-FD6A9E020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8"/>
            <a:ext cx="12192000" cy="682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08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4FAE5-4374-46BD-FA1B-7A35BF302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724F2-BE97-FB8F-323F-1A3C7CC8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828A3-9E1F-A17E-191D-E62EF9F34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26"/>
            <a:ext cx="12192000" cy="682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390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B6C2-679A-69EB-AE00-F9BB4839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9BEB-05A1-D99E-7499-E6104F930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963DD-9F60-403A-474D-404167583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9"/>
            <a:ext cx="12192000" cy="6831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5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82B4C-8572-535B-8B55-A899A5CF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47FE2-683A-68A6-332D-09528DD09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AEEC1-F1BF-942C-FC96-E445C5615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047"/>
            <a:ext cx="12192000" cy="618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77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381F-1FA2-775D-7612-D3BC60D32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91E3D-F043-AA0D-3216-52EFC759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4DFBC0-78A2-8A0C-0F21-3A0480B1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342"/>
            <a:ext cx="12192000" cy="681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23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F48CA-3E6B-68B6-6FA0-065DBB41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57F07-51C3-D7B7-43E4-D68890651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55908-71FF-1B69-D4E6-F8E3D11F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83"/>
            <a:ext cx="12192000" cy="680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223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79A1C-1B7E-0A50-0032-9749F55C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9827C-983B-3D22-6AA3-E278330F3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C1DCA-482F-A31B-7E4A-D988097C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" y="0"/>
            <a:ext cx="12177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4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898-0150-25DC-75D3-B7F204803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E9E4-53E9-1BEC-DA45-10710C9E0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EA84D-B902-496D-EF3E-BA89B24CC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802"/>
            <a:ext cx="12192000" cy="677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664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7673-D24A-A29A-D6CB-B7CF0255F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F185C-6D46-1627-8FB2-90405E51C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BD248-4FE3-FAB7-C783-420CAA4E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758"/>
            <a:ext cx="12192000" cy="628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4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A8A2-BA30-DA31-24A5-254502B1A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7D4B8-8AF4-9BB7-BE48-8FA90E2F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F673DA-9328-A532-6783-EBE53A4E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4" y="0"/>
            <a:ext cx="12154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20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E321E-B2ED-9137-0408-E9FDD45C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2A381-B5A2-26ED-C575-5491EE839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457FE-6BCF-33D5-5D4D-35320B7FE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2" y="0"/>
            <a:ext cx="12170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50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1411-0A26-01EC-D90B-93A0F368F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D90D0-6E9E-5434-D783-287F0E8AC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036BF2-CC7A-AFA4-BEE4-646FF84A1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" y="0"/>
            <a:ext cx="12165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78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CACEC-86C2-C0DC-E6F0-D555D44C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12E85-5051-BD85-30B9-EFEF2D409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FBC8A-1ACA-9F43-3E72-0175A46CA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3" y="0"/>
            <a:ext cx="121841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1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465A-DB80-3029-EEE7-6DF9EBDBA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7BC64-E343-028F-12F2-97D1278CB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405E4-2CE7-2A6F-5EA1-92916A89A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84"/>
            <a:ext cx="12192000" cy="681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26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35017-69FC-1C1E-F447-305EAA9D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3B1F8-76C9-139F-0FE6-C4F9C435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690C37-8729-E338-07EE-FD456DCC0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94"/>
            <a:ext cx="12192000" cy="68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AB0A6-BEA5-EBA1-9502-E6290F4F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15945-9662-47CB-80E7-C2DA1C2F8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460A9-325E-5DED-D338-4482685BA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88"/>
            <a:ext cx="12192000" cy="677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42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Ananye Shobhith Gajula</dc:creator>
  <cp:lastModifiedBy>Ananye Shobhith Gajula</cp:lastModifiedBy>
  <cp:revision>1</cp:revision>
  <dcterms:created xsi:type="dcterms:W3CDTF">2025-07-31T20:40:12Z</dcterms:created>
  <dcterms:modified xsi:type="dcterms:W3CDTF">2025-07-31T20:59:26Z</dcterms:modified>
</cp:coreProperties>
</file>